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A53"/>
    <a:srgbClr val="D70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5472F-3092-41BB-B252-D82588EC1052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1E5C-50FC-4F97-B2DB-F4FAA1C23C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93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0C88-D569-4C26-8DC4-9B99C1E8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27193-AB10-4C82-B75D-AB1CDE957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3A1EE-F3D3-4423-A3DB-CE3A348A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DF00-ECDE-4777-9471-C95D709B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E670-7168-4072-BEF4-92005EA0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192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47CC-8BFB-478B-9DAF-24EEAE1C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738B0-48A5-4421-A8D9-2A13C16B7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3C57-5DD1-4F49-9EE8-72912F77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21B0-BDEE-4573-9A80-A2310A4A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657F-61B4-4C66-AC26-E73BA3C1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095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A16AE-E6F2-4783-9557-2F95C6A1F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3C5D-F866-4CEF-AD02-2FC3187E9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3AA2-89B5-4ABC-8658-460442F8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6872-B0A8-49B6-A32D-0466985E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1C2E-6E93-483E-83B8-72FA6E05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213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7BF-AA22-430D-8070-644475A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193A-8718-4712-9184-4E11E632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42C1-D053-4DBE-9FE5-3398C878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1D28-4912-4B09-A692-3B9F8BF6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81AE-BAE3-44CA-B709-B6EC56A9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53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6D4B-02F3-412B-B8D5-5B707510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637D6-4888-43E1-BD82-1BBC9739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6E1D-7A06-4FE8-888A-5E632DF0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9939F-56E5-4B79-8E9F-89EED87E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0290-6540-43AF-AC77-160C972A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939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91DC-FEAC-43A7-BBF6-3070D93F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8469-9869-4F54-8C70-401E92460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F4ACA-FC24-4B8F-83D5-DEBF3E53F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2D25-B77A-413D-A287-46F5E036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A50D-0F04-4896-9556-6058539F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90DE3-1F8B-4482-A26D-353909B9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344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729A-BF2E-4B0B-B0DF-C0941E2B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ACD74-1AC4-4DF6-B73A-57ACED57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11B4D-5B2E-440E-ADF9-B6C288C08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9717A-9F46-4F17-BEBC-854DF43D6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53579-EA80-4212-8782-AE125D29A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9FB5F-A088-473D-B723-96CC656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01466-1BF8-48E5-A1C7-5E54F2F0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E03D4-0F65-40EE-9C1A-8E112130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923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EAE0-CE0E-4F7C-96C7-3B6BF815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C15E5-12E9-473F-B022-961F72F6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DDE9B-0D87-47D8-B284-51A122AA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4C5D0-98D0-4068-9CF5-007BFC48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145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A2456-3FB7-46ED-B935-2F7941F4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70864-8389-41E2-805E-88D81B2B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92940-E7AB-4F7E-853D-B769BC21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724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C220-417D-48BE-99CD-F0A5FCC9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672F-1360-4A37-91F9-226AF69D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898A9-CE80-4DE7-AE61-946DFDDCA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3D42-986C-448D-BCC9-0311C0E2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A8DCB-9F7E-49DA-8250-73D38C33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7AF2-8C6C-4C3B-89AF-D89C03AB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622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B615-F37C-4804-95F4-4F405549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49BAD-A58E-4616-B115-01A14098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61177-145B-4549-ACC3-50226D9D0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93429-0AC2-4F55-9A7C-2C49359B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231BA-5405-4A76-A5F3-D2CE58B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B0BD-C006-4D66-9172-C244C6D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573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0CCA4-11DE-4213-AD1D-9C1F16DC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F676-2D8D-4CDD-A1BF-AAD750EE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430F-3632-4CC4-BE25-DFD045E3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F726-22D5-4BDF-9D7F-71BBF511E7C9}" type="datetimeFigureOut">
              <a:rPr lang="en-MY" smtClean="0"/>
              <a:t>27/5/2022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A066-3B76-4D18-A9B8-6500E6E51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4D6B4-D504-4244-B09E-9C78CD36F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A0AF4-35A8-4D4B-B7FA-D7C55FD41B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674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8466B10-BAED-47EA-8305-285FB7AB4AB7}"/>
              </a:ext>
            </a:extLst>
          </p:cNvPr>
          <p:cNvSpPr/>
          <p:nvPr/>
        </p:nvSpPr>
        <p:spPr>
          <a:xfrm>
            <a:off x="4063999" y="0"/>
            <a:ext cx="812800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E1266F-1A92-4DF6-9091-AE71806E92D1}"/>
              </a:ext>
            </a:extLst>
          </p:cNvPr>
          <p:cNvGrpSpPr/>
          <p:nvPr/>
        </p:nvGrpSpPr>
        <p:grpSpPr>
          <a:xfrm>
            <a:off x="186638" y="1705411"/>
            <a:ext cx="3657601" cy="3657600"/>
            <a:chOff x="1657349" y="1038225"/>
            <a:chExt cx="3657601" cy="3657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7DC70E-C671-4E34-A39D-2182D5DF68BD}"/>
                </a:ext>
              </a:extLst>
            </p:cNvPr>
            <p:cNvSpPr/>
            <p:nvPr/>
          </p:nvSpPr>
          <p:spPr>
            <a:xfrm>
              <a:off x="1657350" y="10382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D9A779-3CDD-4412-BD74-B1DE621FBB2A}"/>
                </a:ext>
              </a:extLst>
            </p:cNvPr>
            <p:cNvSpPr/>
            <p:nvPr/>
          </p:nvSpPr>
          <p:spPr>
            <a:xfrm>
              <a:off x="2571750" y="10382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8CF352-CEAF-464B-A6E6-E518AA4FC53B}"/>
                </a:ext>
              </a:extLst>
            </p:cNvPr>
            <p:cNvSpPr/>
            <p:nvPr/>
          </p:nvSpPr>
          <p:spPr>
            <a:xfrm>
              <a:off x="3486150" y="10382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80CCAD-700D-4E18-BE97-8CF5C8ACDBE8}"/>
                </a:ext>
              </a:extLst>
            </p:cNvPr>
            <p:cNvSpPr/>
            <p:nvPr/>
          </p:nvSpPr>
          <p:spPr>
            <a:xfrm>
              <a:off x="4400550" y="10382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656DA0-7AAB-49CE-8CDE-F82D8A603345}"/>
                </a:ext>
              </a:extLst>
            </p:cNvPr>
            <p:cNvSpPr/>
            <p:nvPr/>
          </p:nvSpPr>
          <p:spPr>
            <a:xfrm>
              <a:off x="1657350" y="19526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C9DEF3-B600-4997-A73B-3FBFC059E7E0}"/>
                </a:ext>
              </a:extLst>
            </p:cNvPr>
            <p:cNvSpPr/>
            <p:nvPr/>
          </p:nvSpPr>
          <p:spPr>
            <a:xfrm>
              <a:off x="2571750" y="19526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3F30EA-C654-4892-AEE7-5D6E5EDCCA57}"/>
                </a:ext>
              </a:extLst>
            </p:cNvPr>
            <p:cNvSpPr/>
            <p:nvPr/>
          </p:nvSpPr>
          <p:spPr>
            <a:xfrm>
              <a:off x="3486150" y="19526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5AC34F-01C3-4799-BBCA-C0B0137271D1}"/>
                </a:ext>
              </a:extLst>
            </p:cNvPr>
            <p:cNvSpPr/>
            <p:nvPr/>
          </p:nvSpPr>
          <p:spPr>
            <a:xfrm>
              <a:off x="4400550" y="19526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2BB2C3-BA5D-417C-A2C6-78B101D0F851}"/>
                </a:ext>
              </a:extLst>
            </p:cNvPr>
            <p:cNvSpPr/>
            <p:nvPr/>
          </p:nvSpPr>
          <p:spPr>
            <a:xfrm>
              <a:off x="1657350" y="28670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E809AD-BAD1-47A3-812F-BE0F8E861EED}"/>
                </a:ext>
              </a:extLst>
            </p:cNvPr>
            <p:cNvSpPr/>
            <p:nvPr/>
          </p:nvSpPr>
          <p:spPr>
            <a:xfrm>
              <a:off x="2571750" y="28670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0460D1-6BF5-4209-9066-F966ACCBCCC6}"/>
                </a:ext>
              </a:extLst>
            </p:cNvPr>
            <p:cNvSpPr/>
            <p:nvPr/>
          </p:nvSpPr>
          <p:spPr>
            <a:xfrm>
              <a:off x="3486150" y="28670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9A5F08-8D65-41FA-B769-DB0973C17805}"/>
                </a:ext>
              </a:extLst>
            </p:cNvPr>
            <p:cNvSpPr/>
            <p:nvPr/>
          </p:nvSpPr>
          <p:spPr>
            <a:xfrm>
              <a:off x="4400550" y="28670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63CE79-56B7-4B14-843E-B749FAF7B2C8}"/>
                </a:ext>
              </a:extLst>
            </p:cNvPr>
            <p:cNvSpPr/>
            <p:nvPr/>
          </p:nvSpPr>
          <p:spPr>
            <a:xfrm>
              <a:off x="1657350" y="37814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F0B06B-DB72-4B09-987E-C88D17472B41}"/>
                </a:ext>
              </a:extLst>
            </p:cNvPr>
            <p:cNvSpPr/>
            <p:nvPr/>
          </p:nvSpPr>
          <p:spPr>
            <a:xfrm>
              <a:off x="2571750" y="37814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0EDC39-DB9C-4F3E-BA6F-1F3335664C1F}"/>
                </a:ext>
              </a:extLst>
            </p:cNvPr>
            <p:cNvSpPr/>
            <p:nvPr/>
          </p:nvSpPr>
          <p:spPr>
            <a:xfrm>
              <a:off x="3486150" y="37814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F5B6A8-9999-40B5-A671-7A7C22C9A579}"/>
                </a:ext>
              </a:extLst>
            </p:cNvPr>
            <p:cNvSpPr/>
            <p:nvPr/>
          </p:nvSpPr>
          <p:spPr>
            <a:xfrm>
              <a:off x="4400550" y="37814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6196B4-E7E4-4034-B142-AF6E2C13982A}"/>
                </a:ext>
              </a:extLst>
            </p:cNvPr>
            <p:cNvSpPr/>
            <p:nvPr/>
          </p:nvSpPr>
          <p:spPr>
            <a:xfrm>
              <a:off x="1657350" y="1038225"/>
              <a:ext cx="3657600" cy="3657600"/>
            </a:xfrm>
            <a:prstGeom prst="ellipse">
              <a:avLst/>
            </a:prstGeom>
            <a:solidFill>
              <a:srgbClr val="D70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28F789-AEAB-4A14-9CD5-E8C4E2ABC4DF}"/>
                </a:ext>
              </a:extLst>
            </p:cNvPr>
            <p:cNvSpPr/>
            <p:nvPr/>
          </p:nvSpPr>
          <p:spPr>
            <a:xfrm>
              <a:off x="3028950" y="2409825"/>
              <a:ext cx="9144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4D0C3-12D2-4E22-AE05-068835538563}"/>
                </a:ext>
              </a:extLst>
            </p:cNvPr>
            <p:cNvSpPr/>
            <p:nvPr/>
          </p:nvSpPr>
          <p:spPr>
            <a:xfrm rot="5400000">
              <a:off x="2343149" y="1724026"/>
              <a:ext cx="9144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147EE50-86BA-47EF-9CD9-5C2D89F83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5" y="295495"/>
            <a:ext cx="3133505" cy="31335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F3AF272-A06B-4D15-9B3C-ED87AED23F9E}"/>
              </a:ext>
            </a:extLst>
          </p:cNvPr>
          <p:cNvSpPr/>
          <p:nvPr/>
        </p:nvSpPr>
        <p:spPr>
          <a:xfrm>
            <a:off x="186638" y="1045313"/>
            <a:ext cx="130138" cy="4200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7BC01C-F3F6-43D1-A2D6-C28A7013F93E}"/>
              </a:ext>
            </a:extLst>
          </p:cNvPr>
          <p:cNvSpPr/>
          <p:nvPr/>
        </p:nvSpPr>
        <p:spPr>
          <a:xfrm>
            <a:off x="316776" y="1045313"/>
            <a:ext cx="130138" cy="4200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7C9CF1-6C8A-471A-99EA-5A98E0D59E5D}"/>
              </a:ext>
            </a:extLst>
          </p:cNvPr>
          <p:cNvSpPr/>
          <p:nvPr/>
        </p:nvSpPr>
        <p:spPr>
          <a:xfrm>
            <a:off x="577052" y="1045313"/>
            <a:ext cx="130138" cy="4200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C39FF2-4907-4F74-B803-CCD6024D46F8}"/>
              </a:ext>
            </a:extLst>
          </p:cNvPr>
          <p:cNvGrpSpPr/>
          <p:nvPr/>
        </p:nvGrpSpPr>
        <p:grpSpPr>
          <a:xfrm>
            <a:off x="186638" y="216640"/>
            <a:ext cx="542526" cy="551828"/>
            <a:chOff x="7462837" y="2015160"/>
            <a:chExt cx="542526" cy="5518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45750A6-E865-4299-9F2A-F0490F61163C}"/>
                </a:ext>
              </a:extLst>
            </p:cNvPr>
            <p:cNvSpPr/>
            <p:nvPr/>
          </p:nvSpPr>
          <p:spPr>
            <a:xfrm>
              <a:off x="7484811" y="2015160"/>
              <a:ext cx="520552" cy="520551"/>
            </a:xfrm>
            <a:prstGeom prst="ellipse">
              <a:avLst/>
            </a:prstGeom>
            <a:solidFill>
              <a:srgbClr val="D7075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FBBCF3-B200-44B9-A957-2B55400F354E}"/>
                </a:ext>
              </a:extLst>
            </p:cNvPr>
            <p:cNvSpPr/>
            <p:nvPr/>
          </p:nvSpPr>
          <p:spPr>
            <a:xfrm>
              <a:off x="7680018" y="2245753"/>
              <a:ext cx="130138" cy="32123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470B5D9-F7AD-4466-A861-654C5FB17ABA}"/>
                </a:ext>
              </a:extLst>
            </p:cNvPr>
            <p:cNvSpPr/>
            <p:nvPr/>
          </p:nvSpPr>
          <p:spPr>
            <a:xfrm rot="5400000">
              <a:off x="7571427" y="2101777"/>
              <a:ext cx="130138" cy="34731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55D60E8-5D96-429D-942C-B8B353A87E9F}"/>
              </a:ext>
            </a:extLst>
          </p:cNvPr>
          <p:cNvSpPr/>
          <p:nvPr/>
        </p:nvSpPr>
        <p:spPr>
          <a:xfrm>
            <a:off x="446914" y="1044692"/>
            <a:ext cx="130138" cy="4200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95847-E51D-4799-9F53-0712522E55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69" y="3314766"/>
            <a:ext cx="3133505" cy="31335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BBF505B-FF16-47BD-8A95-D5280470EDE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808" y="295495"/>
            <a:ext cx="3133505" cy="313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4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E271914-9DCA-42FD-8043-32ECBE8C95C6}"/>
              </a:ext>
            </a:extLst>
          </p:cNvPr>
          <p:cNvSpPr/>
          <p:nvPr/>
        </p:nvSpPr>
        <p:spPr>
          <a:xfrm>
            <a:off x="4063998" y="3"/>
            <a:ext cx="4064000" cy="342899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F5D13C-6211-4332-B308-3D13DFD5CA0F}"/>
              </a:ext>
            </a:extLst>
          </p:cNvPr>
          <p:cNvSpPr/>
          <p:nvPr/>
        </p:nvSpPr>
        <p:spPr>
          <a:xfrm>
            <a:off x="-2" y="3"/>
            <a:ext cx="4064000" cy="3428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251A43-3E86-4D0A-A248-BA8DAE4E788C}"/>
              </a:ext>
            </a:extLst>
          </p:cNvPr>
          <p:cNvSpPr/>
          <p:nvPr/>
        </p:nvSpPr>
        <p:spPr>
          <a:xfrm>
            <a:off x="8127998" y="3"/>
            <a:ext cx="4064000" cy="3428997"/>
          </a:xfrm>
          <a:prstGeom prst="rect">
            <a:avLst/>
          </a:prstGeom>
          <a:solidFill>
            <a:srgbClr val="D70A5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C76E40-EA4F-4ED4-8A52-35A5340A60D6}"/>
              </a:ext>
            </a:extLst>
          </p:cNvPr>
          <p:cNvSpPr/>
          <p:nvPr/>
        </p:nvSpPr>
        <p:spPr>
          <a:xfrm>
            <a:off x="4063998" y="3429001"/>
            <a:ext cx="4064000" cy="342899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91EFE9-F98A-441C-BAA4-8C84F049AB6D}"/>
              </a:ext>
            </a:extLst>
          </p:cNvPr>
          <p:cNvSpPr/>
          <p:nvPr/>
        </p:nvSpPr>
        <p:spPr>
          <a:xfrm>
            <a:off x="8127998" y="3429001"/>
            <a:ext cx="4064000" cy="3428997"/>
          </a:xfrm>
          <a:prstGeom prst="rect">
            <a:avLst/>
          </a:prstGeom>
          <a:solidFill>
            <a:srgbClr val="D70A5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7C335B-92F9-4240-B1BB-B6B031C9A32C}"/>
              </a:ext>
            </a:extLst>
          </p:cNvPr>
          <p:cNvSpPr/>
          <p:nvPr/>
        </p:nvSpPr>
        <p:spPr>
          <a:xfrm>
            <a:off x="-2" y="3429001"/>
            <a:ext cx="4064000" cy="3428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5BEDC7-D1B6-4308-9AFD-C94BE7883571}"/>
              </a:ext>
            </a:extLst>
          </p:cNvPr>
          <p:cNvGrpSpPr/>
          <p:nvPr/>
        </p:nvGrpSpPr>
        <p:grpSpPr>
          <a:xfrm>
            <a:off x="804579" y="4681322"/>
            <a:ext cx="2454839" cy="924354"/>
            <a:chOff x="907328" y="1326211"/>
            <a:chExt cx="2454839" cy="92435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5A56676-81EC-4450-A266-F2F846643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31" y="1444219"/>
              <a:ext cx="528246" cy="52824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0B27E3-9B37-4E8C-9454-9E7094F31678}"/>
                </a:ext>
              </a:extLst>
            </p:cNvPr>
            <p:cNvSpPr txBox="1"/>
            <p:nvPr/>
          </p:nvSpPr>
          <p:spPr>
            <a:xfrm>
              <a:off x="1470192" y="1326211"/>
              <a:ext cx="18305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 b="1" dirty="0"/>
                <a:t>deb</a:t>
              </a:r>
              <a:r>
                <a:rPr lang="en-MY" sz="4400" dirty="0"/>
                <a:t>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C2BC2F0-E70B-4A64-9393-24D42C48C855}"/>
                </a:ext>
              </a:extLst>
            </p:cNvPr>
            <p:cNvSpPr txBox="1"/>
            <p:nvPr/>
          </p:nvSpPr>
          <p:spPr>
            <a:xfrm>
              <a:off x="907328" y="1958177"/>
              <a:ext cx="24548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300" b="1" spc="300" dirty="0"/>
                <a:t>debian for enterprise</a:t>
              </a:r>
              <a:endParaRPr lang="en-MY" sz="1300" spc="3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6217D1-1D12-4595-9483-7DD436D6B5EA}"/>
                </a:ext>
              </a:extLst>
            </p:cNvPr>
            <p:cNvSpPr txBox="1"/>
            <p:nvPr/>
          </p:nvSpPr>
          <p:spPr>
            <a:xfrm>
              <a:off x="907328" y="1895522"/>
              <a:ext cx="314510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300" b="1" dirty="0"/>
                <a:t>copyleft</a:t>
              </a:r>
              <a:endParaRPr lang="en-MY" sz="3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62227F-0DD5-45FA-807B-AA661307A796}"/>
              </a:ext>
            </a:extLst>
          </p:cNvPr>
          <p:cNvGrpSpPr/>
          <p:nvPr/>
        </p:nvGrpSpPr>
        <p:grpSpPr>
          <a:xfrm>
            <a:off x="4868579" y="4681322"/>
            <a:ext cx="2454839" cy="924354"/>
            <a:chOff x="4971328" y="1326211"/>
            <a:chExt cx="2454839" cy="924354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B993D7B-9F9A-4C15-992E-D24F012E7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432" y="1444221"/>
              <a:ext cx="528246" cy="528246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1068EF3-993A-44BA-8187-D413A3797F80}"/>
                </a:ext>
              </a:extLst>
            </p:cNvPr>
            <p:cNvGrpSpPr/>
            <p:nvPr/>
          </p:nvGrpSpPr>
          <p:grpSpPr>
            <a:xfrm>
              <a:off x="4971328" y="1326211"/>
              <a:ext cx="2454839" cy="924354"/>
              <a:chOff x="4696835" y="3030321"/>
              <a:chExt cx="2454839" cy="924354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B55AEA-64EA-44A8-9B4E-40C64489F10E}"/>
                  </a:ext>
                </a:extLst>
              </p:cNvPr>
              <p:cNvSpPr txBox="1"/>
              <p:nvPr/>
            </p:nvSpPr>
            <p:spPr>
              <a:xfrm>
                <a:off x="5259699" y="3030321"/>
                <a:ext cx="183050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4400" b="1" dirty="0">
                    <a:solidFill>
                      <a:schemeClr val="bg1"/>
                    </a:solidFill>
                  </a:rPr>
                  <a:t>deb</a:t>
                </a:r>
                <a:r>
                  <a:rPr lang="en-MY" sz="4400" dirty="0">
                    <a:solidFill>
                      <a:schemeClr val="bg1"/>
                    </a:solidFill>
                  </a:rPr>
                  <a:t>Ent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F1E9EBD-CBAB-4F96-A16A-4B822C93A741}"/>
                  </a:ext>
                </a:extLst>
              </p:cNvPr>
              <p:cNvSpPr txBox="1"/>
              <p:nvPr/>
            </p:nvSpPr>
            <p:spPr>
              <a:xfrm>
                <a:off x="4696835" y="3662287"/>
                <a:ext cx="245483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300" b="1" spc="300" dirty="0">
                    <a:solidFill>
                      <a:schemeClr val="bg1"/>
                    </a:solidFill>
                  </a:rPr>
                  <a:t>debian for enterprise</a:t>
                </a:r>
                <a:endParaRPr lang="en-MY" sz="13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754798-2023-475A-9804-DB9036150994}"/>
                  </a:ext>
                </a:extLst>
              </p:cNvPr>
              <p:cNvSpPr txBox="1"/>
              <p:nvPr/>
            </p:nvSpPr>
            <p:spPr>
              <a:xfrm>
                <a:off x="4696835" y="3599632"/>
                <a:ext cx="314510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300" b="1" dirty="0">
                    <a:solidFill>
                      <a:schemeClr val="bg1"/>
                    </a:solidFill>
                  </a:rPr>
                  <a:t>copyleft</a:t>
                </a:r>
                <a:endParaRPr lang="en-MY" sz="3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618155-3751-4E04-9508-CFC03B7EF026}"/>
              </a:ext>
            </a:extLst>
          </p:cNvPr>
          <p:cNvGrpSpPr/>
          <p:nvPr/>
        </p:nvGrpSpPr>
        <p:grpSpPr>
          <a:xfrm>
            <a:off x="804579" y="1252324"/>
            <a:ext cx="2454839" cy="924354"/>
            <a:chOff x="4696835" y="3030321"/>
            <a:chExt cx="2454839" cy="9243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AFB6F42-C456-46F5-B397-5D91ACC19F5C}"/>
                </a:ext>
              </a:extLst>
            </p:cNvPr>
            <p:cNvSpPr txBox="1"/>
            <p:nvPr/>
          </p:nvSpPr>
          <p:spPr>
            <a:xfrm>
              <a:off x="5259699" y="3030321"/>
              <a:ext cx="18305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 b="1" dirty="0"/>
                <a:t>deb</a:t>
              </a:r>
              <a:r>
                <a:rPr lang="en-MY" sz="4400" dirty="0"/>
                <a:t>Ent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A602F2-1DFE-4412-B041-4A01D1079D7F}"/>
                </a:ext>
              </a:extLst>
            </p:cNvPr>
            <p:cNvSpPr txBox="1"/>
            <p:nvPr/>
          </p:nvSpPr>
          <p:spPr>
            <a:xfrm>
              <a:off x="4696835" y="3662287"/>
              <a:ext cx="24548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300" b="1" spc="300" dirty="0"/>
                <a:t>debian for enterprise</a:t>
              </a:r>
              <a:endParaRPr lang="en-MY" sz="1300" spc="3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E9C805E-A438-4E9F-97A1-FE47B87B0148}"/>
                </a:ext>
              </a:extLst>
            </p:cNvPr>
            <p:cNvSpPr txBox="1"/>
            <p:nvPr/>
          </p:nvSpPr>
          <p:spPr>
            <a:xfrm>
              <a:off x="4696835" y="3599632"/>
              <a:ext cx="314510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300" b="1" dirty="0"/>
                <a:t>copyleft</a:t>
              </a:r>
              <a:endParaRPr lang="en-MY" sz="30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13A759E-AD4B-42BE-A4B1-58F909B22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38" y="3148330"/>
              <a:ext cx="528246" cy="52824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1C8CDD4-03BC-4C87-A17B-A851A77F7F73}"/>
              </a:ext>
            </a:extLst>
          </p:cNvPr>
          <p:cNvGrpSpPr/>
          <p:nvPr/>
        </p:nvGrpSpPr>
        <p:grpSpPr>
          <a:xfrm>
            <a:off x="4868579" y="1252324"/>
            <a:ext cx="2454839" cy="924354"/>
            <a:chOff x="4696835" y="3030321"/>
            <a:chExt cx="2454839" cy="92435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6AAB05-FB76-4BF8-BE2B-C798BD1281AD}"/>
                </a:ext>
              </a:extLst>
            </p:cNvPr>
            <p:cNvSpPr txBox="1"/>
            <p:nvPr/>
          </p:nvSpPr>
          <p:spPr>
            <a:xfrm>
              <a:off x="5259699" y="3030321"/>
              <a:ext cx="18305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 b="1" dirty="0">
                  <a:solidFill>
                    <a:schemeClr val="bg1"/>
                  </a:solidFill>
                </a:rPr>
                <a:t>deb</a:t>
              </a:r>
              <a:r>
                <a:rPr lang="en-MY" sz="4400" dirty="0">
                  <a:solidFill>
                    <a:schemeClr val="bg1"/>
                  </a:solidFill>
                </a:rPr>
                <a:t>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8F29FBF-FF60-4449-BC56-C18343EAAC25}"/>
                </a:ext>
              </a:extLst>
            </p:cNvPr>
            <p:cNvSpPr txBox="1"/>
            <p:nvPr/>
          </p:nvSpPr>
          <p:spPr>
            <a:xfrm>
              <a:off x="4696835" y="3662287"/>
              <a:ext cx="24548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300" b="1" spc="300" dirty="0">
                  <a:solidFill>
                    <a:schemeClr val="bg1"/>
                  </a:solidFill>
                </a:rPr>
                <a:t>debian for enterprise</a:t>
              </a:r>
              <a:endParaRPr lang="en-MY" sz="1300" spc="3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B57C8BC-2CCC-4358-94C8-752FA602099D}"/>
                </a:ext>
              </a:extLst>
            </p:cNvPr>
            <p:cNvSpPr txBox="1"/>
            <p:nvPr/>
          </p:nvSpPr>
          <p:spPr>
            <a:xfrm>
              <a:off x="4696835" y="3599632"/>
              <a:ext cx="314510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300" b="1" dirty="0">
                  <a:solidFill>
                    <a:schemeClr val="bg1"/>
                  </a:solidFill>
                </a:rPr>
                <a:t>copyleft</a:t>
              </a:r>
              <a:endParaRPr lang="en-MY" sz="300" dirty="0">
                <a:solidFill>
                  <a:schemeClr val="bg1"/>
                </a:solidFill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BCAEE9A-51FA-4E62-87EA-64AC253E0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38" y="3148330"/>
              <a:ext cx="528246" cy="52824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F1525B-4BB7-461C-B856-4D2AE7AC7176}"/>
              </a:ext>
            </a:extLst>
          </p:cNvPr>
          <p:cNvGrpSpPr/>
          <p:nvPr/>
        </p:nvGrpSpPr>
        <p:grpSpPr>
          <a:xfrm>
            <a:off x="8932579" y="1252324"/>
            <a:ext cx="2454839" cy="924354"/>
            <a:chOff x="907328" y="1326211"/>
            <a:chExt cx="2454839" cy="924354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559EE9D-26DB-4606-AE04-A92063E56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31" y="1444219"/>
              <a:ext cx="528246" cy="528246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F5B2CD-5B52-4ED0-BA4D-350AB6D627F4}"/>
                </a:ext>
              </a:extLst>
            </p:cNvPr>
            <p:cNvSpPr txBox="1"/>
            <p:nvPr/>
          </p:nvSpPr>
          <p:spPr>
            <a:xfrm>
              <a:off x="1470192" y="1326211"/>
              <a:ext cx="18305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 b="1" dirty="0">
                  <a:solidFill>
                    <a:schemeClr val="bg1"/>
                  </a:solidFill>
                </a:rPr>
                <a:t>deb</a:t>
              </a:r>
              <a:r>
                <a:rPr lang="en-MY" sz="4400" dirty="0">
                  <a:solidFill>
                    <a:schemeClr val="bg1"/>
                  </a:solidFill>
                </a:rPr>
                <a:t>Ent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4F9B39-8D95-45E2-B545-9E3C03E59706}"/>
                </a:ext>
              </a:extLst>
            </p:cNvPr>
            <p:cNvSpPr txBox="1"/>
            <p:nvPr/>
          </p:nvSpPr>
          <p:spPr>
            <a:xfrm>
              <a:off x="907328" y="1958177"/>
              <a:ext cx="24548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300" b="1" spc="300" dirty="0">
                  <a:solidFill>
                    <a:schemeClr val="bg1"/>
                  </a:solidFill>
                </a:rPr>
                <a:t>debian for enterprise</a:t>
              </a:r>
              <a:endParaRPr lang="en-MY" sz="1300" spc="3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1A384E-B559-4D4E-AB7F-8639CFA9FA4A}"/>
                </a:ext>
              </a:extLst>
            </p:cNvPr>
            <p:cNvSpPr txBox="1"/>
            <p:nvPr/>
          </p:nvSpPr>
          <p:spPr>
            <a:xfrm>
              <a:off x="907328" y="1895522"/>
              <a:ext cx="314510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300" b="1" dirty="0">
                  <a:solidFill>
                    <a:schemeClr val="bg1"/>
                  </a:solidFill>
                </a:rPr>
                <a:t>copyleft</a:t>
              </a:r>
              <a:endParaRPr lang="en-MY" sz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39096E1-2256-4A0D-BEBA-F97651BEAA1B}"/>
              </a:ext>
            </a:extLst>
          </p:cNvPr>
          <p:cNvGrpSpPr/>
          <p:nvPr/>
        </p:nvGrpSpPr>
        <p:grpSpPr>
          <a:xfrm>
            <a:off x="8932579" y="4681322"/>
            <a:ext cx="2454839" cy="924354"/>
            <a:chOff x="4971328" y="1326211"/>
            <a:chExt cx="2454839" cy="92435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5A10668-6869-43E8-A00A-B1002D858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432" y="1444221"/>
              <a:ext cx="528246" cy="528246"/>
            </a:xfrm>
            <a:prstGeom prst="rect">
              <a:avLst/>
            </a:prstGeom>
          </p:spPr>
        </p:pic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02087E3-7706-43D0-B82A-8EA6D7089D0B}"/>
                </a:ext>
              </a:extLst>
            </p:cNvPr>
            <p:cNvGrpSpPr/>
            <p:nvPr/>
          </p:nvGrpSpPr>
          <p:grpSpPr>
            <a:xfrm>
              <a:off x="4971328" y="1326211"/>
              <a:ext cx="2454839" cy="924354"/>
              <a:chOff x="4696835" y="3030321"/>
              <a:chExt cx="2454839" cy="924354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9D72A63-DCDD-41E7-A724-8EEE82044730}"/>
                  </a:ext>
                </a:extLst>
              </p:cNvPr>
              <p:cNvSpPr txBox="1"/>
              <p:nvPr/>
            </p:nvSpPr>
            <p:spPr>
              <a:xfrm>
                <a:off x="5259699" y="3030321"/>
                <a:ext cx="183050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4400" b="1" dirty="0"/>
                  <a:t>deb</a:t>
                </a:r>
                <a:r>
                  <a:rPr lang="en-MY" sz="4400" dirty="0"/>
                  <a:t>Ent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D40A76D-7670-49B0-9134-47DF127AC090}"/>
                  </a:ext>
                </a:extLst>
              </p:cNvPr>
              <p:cNvSpPr txBox="1"/>
              <p:nvPr/>
            </p:nvSpPr>
            <p:spPr>
              <a:xfrm>
                <a:off x="4696835" y="3662287"/>
                <a:ext cx="245483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300" b="1" spc="300" dirty="0"/>
                  <a:t>debian for enterprise</a:t>
                </a:r>
                <a:endParaRPr lang="en-MY" sz="1300" spc="3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EC1CBC-90AA-4B2B-B42D-FAFD831463C9}"/>
                  </a:ext>
                </a:extLst>
              </p:cNvPr>
              <p:cNvSpPr txBox="1"/>
              <p:nvPr/>
            </p:nvSpPr>
            <p:spPr>
              <a:xfrm>
                <a:off x="4696835" y="3599632"/>
                <a:ext cx="314510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300" b="1" dirty="0"/>
                  <a:t>copyleft</a:t>
                </a:r>
                <a:endParaRPr lang="en-MY" sz="3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77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30</Words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2022-05-27T07:02:03Z</dcterms:created>
  <dcterms:modified xsi:type="dcterms:W3CDTF">2022-05-27T14:53:41Z</dcterms:modified>
</cp:coreProperties>
</file>