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8" r:id="rId9"/>
    <p:sldId id="262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1BDB9-D97A-462A-8208-01EF85351745}" type="datetimeFigureOut">
              <a:rPr lang="es-EC" smtClean="0"/>
              <a:t>12/6/2019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D7141-CB1F-4500-ABE3-6AF042B318D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66900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D7141-CB1F-4500-ABE3-6AF042B318D2}" type="slidenum">
              <a:rPr lang="es-EC" smtClean="0"/>
              <a:t>9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36910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0D73-E1AD-48AD-B55A-2F13C85087A8}" type="datetimeFigureOut">
              <a:rPr lang="es-EC" smtClean="0"/>
              <a:t>12/6/2019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EAAC-0CCF-450F-8668-CD49BC2F34E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4168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0D73-E1AD-48AD-B55A-2F13C85087A8}" type="datetimeFigureOut">
              <a:rPr lang="es-EC" smtClean="0"/>
              <a:t>12/6/2019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EAAC-0CCF-450F-8668-CD49BC2F34E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0771665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0D73-E1AD-48AD-B55A-2F13C85087A8}" type="datetimeFigureOut">
              <a:rPr lang="es-EC" smtClean="0"/>
              <a:t>12/6/2019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EAAC-0CCF-450F-8668-CD49BC2F34E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0580754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0D73-E1AD-48AD-B55A-2F13C85087A8}" type="datetimeFigureOut">
              <a:rPr lang="es-EC" smtClean="0"/>
              <a:t>12/6/2019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EAAC-0CCF-450F-8668-CD49BC2F34E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1322021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0D73-E1AD-48AD-B55A-2F13C85087A8}" type="datetimeFigureOut">
              <a:rPr lang="es-EC" smtClean="0"/>
              <a:t>12/6/2019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EAAC-0CCF-450F-8668-CD49BC2F34E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6270079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0D73-E1AD-48AD-B55A-2F13C85087A8}" type="datetimeFigureOut">
              <a:rPr lang="es-EC" smtClean="0"/>
              <a:t>12/6/2019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EAAC-0CCF-450F-8668-CD49BC2F34E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7016422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0D73-E1AD-48AD-B55A-2F13C85087A8}" type="datetimeFigureOut">
              <a:rPr lang="es-EC" smtClean="0"/>
              <a:t>12/6/2019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EAAC-0CCF-450F-8668-CD49BC2F34E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1684088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0D73-E1AD-48AD-B55A-2F13C85087A8}" type="datetimeFigureOut">
              <a:rPr lang="es-EC" smtClean="0"/>
              <a:t>12/6/2019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EAAC-0CCF-450F-8668-CD49BC2F34E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8794170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0D73-E1AD-48AD-B55A-2F13C85087A8}" type="datetimeFigureOut">
              <a:rPr lang="es-EC" smtClean="0"/>
              <a:t>12/6/2019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EAAC-0CCF-450F-8668-CD49BC2F34E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0298870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0D73-E1AD-48AD-B55A-2F13C85087A8}" type="datetimeFigureOut">
              <a:rPr lang="es-EC" smtClean="0"/>
              <a:t>12/6/2019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EAAC-0CCF-450F-8668-CD49BC2F34E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3346635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0D73-E1AD-48AD-B55A-2F13C85087A8}" type="datetimeFigureOut">
              <a:rPr lang="es-EC" smtClean="0"/>
              <a:t>12/6/2019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EAAC-0CCF-450F-8668-CD49BC2F34E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4838494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0D73-E1AD-48AD-B55A-2F13C85087A8}" type="datetimeFigureOut">
              <a:rPr lang="es-EC" smtClean="0"/>
              <a:t>12/6/2019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EAAC-0CCF-450F-8668-CD49BC2F34E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0684350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0D73-E1AD-48AD-B55A-2F13C85087A8}" type="datetimeFigureOut">
              <a:rPr lang="es-EC" smtClean="0"/>
              <a:t>12/6/2019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EAAC-0CCF-450F-8668-CD49BC2F34E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4834590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82A0D73-E1AD-48AD-B55A-2F13C85087A8}" type="datetimeFigureOut">
              <a:rPr lang="es-EC" smtClean="0"/>
              <a:t>12/6/2019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EF7EAAC-0CCF-450F-8668-CD49BC2F34E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0345497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82A0D73-E1AD-48AD-B55A-2F13C85087A8}" type="datetimeFigureOut">
              <a:rPr lang="es-EC" smtClean="0"/>
              <a:t>12/6/2019</a:t>
            </a:fld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EF7EAAC-0CCF-450F-8668-CD49BC2F34E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8808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m.es/geograf/sigmur/temariohtml/node62.html" TargetMode="External"/><Relationship Id="rId2" Type="http://schemas.openxmlformats.org/officeDocument/2006/relationships/hyperlink" Target="http://cidecame.uaeh.edu.mx/lcc/mapa/PROYECTO/libro14/11_caractersticas_de_la_base_de_dato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du4java.com/es/sql/sql4.html" TargetMode="External"/><Relationship Id="rId5" Type="http://schemas.openxmlformats.org/officeDocument/2006/relationships/hyperlink" Target="https://www.histing.blogs.upv.es/2011/01/04/historia-de-las-bases-de-datos/" TargetMode="External"/><Relationship Id="rId4" Type="http://schemas.openxmlformats.org/officeDocument/2006/relationships/hyperlink" Target="http://dbadixit.com/lenguaje-consultas-estructuradas-sql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Base de Datos                      </a:t>
            </a:r>
            <a:r>
              <a:rPr lang="en-US" sz="1200" dirty="0"/>
              <a:t>Mr. Eddye Lino M.</a:t>
            </a:r>
            <a:endParaRPr lang="es-EC" sz="1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48742"/>
          </a:xfrm>
        </p:spPr>
        <p:txBody>
          <a:bodyPr>
            <a:normAutofit/>
          </a:bodyPr>
          <a:lstStyle/>
          <a:p>
            <a:r>
              <a:rPr lang="en-US" dirty="0"/>
              <a:t>Leandro Parrales.</a:t>
            </a:r>
          </a:p>
          <a:p>
            <a:r>
              <a:rPr lang="en-US" dirty="0"/>
              <a:t>Emilio Usca.</a:t>
            </a:r>
          </a:p>
          <a:p>
            <a:r>
              <a:rPr lang="en-US" dirty="0"/>
              <a:t>Emerson Martínez.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86364"/>
            <a:ext cx="3277674" cy="327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776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Características de una Base de Datos</a:t>
            </a:r>
            <a:endParaRPr lang="es-EC" dirty="0"/>
          </a:p>
        </p:txBody>
      </p:sp>
      <p:pic>
        <p:nvPicPr>
          <p:cNvPr id="4" name="Marcador de contenido 3" descr="Image dbms"/>
          <p:cNvPicPr>
            <a:picLocks noGrp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190" y="2150772"/>
            <a:ext cx="4267200" cy="44501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/>
          <p:cNvSpPr txBox="1"/>
          <p:nvPr/>
        </p:nvSpPr>
        <p:spPr>
          <a:xfrm rot="16200000">
            <a:off x="1474239" y="4052670"/>
            <a:ext cx="396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Sistema de Gestión de Base de Datos (SGBD)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38688036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¿El fin?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98455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De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presentación</a:t>
            </a:r>
            <a:r>
              <a:rPr lang="en-US" dirty="0"/>
              <a:t>, </a:t>
            </a:r>
            <a:r>
              <a:rPr lang="en-US" dirty="0" err="1"/>
              <a:t>quizá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del </a:t>
            </a:r>
            <a:r>
              <a:rPr lang="en-US" dirty="0" err="1"/>
              <a:t>progreso</a:t>
            </a:r>
            <a:r>
              <a:rPr lang="en-US" dirty="0"/>
              <a:t> de las bases de datos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poco</a:t>
            </a:r>
            <a:r>
              <a:rPr lang="en-US" dirty="0"/>
              <a:t> probable dado a la </a:t>
            </a:r>
            <a:r>
              <a:rPr lang="en-US" dirty="0" err="1"/>
              <a:t>constante</a:t>
            </a:r>
            <a:r>
              <a:rPr lang="en-US" dirty="0"/>
              <a:t> </a:t>
            </a:r>
            <a:r>
              <a:rPr lang="en-US" dirty="0" err="1"/>
              <a:t>evolución</a:t>
            </a:r>
            <a:r>
              <a:rPr lang="en-US" dirty="0"/>
              <a:t> de la </a:t>
            </a:r>
            <a:r>
              <a:rPr lang="en-US" dirty="0" err="1"/>
              <a:t>tecnología</a:t>
            </a:r>
            <a:r>
              <a:rPr lang="en-US" dirty="0"/>
              <a:t> y al </a:t>
            </a:r>
            <a:r>
              <a:rPr lang="en-US" dirty="0" err="1"/>
              <a:t>constante</a:t>
            </a:r>
            <a:r>
              <a:rPr lang="en-US" dirty="0"/>
              <a:t> </a:t>
            </a:r>
            <a:r>
              <a:rPr lang="en-US" dirty="0" err="1"/>
              <a:t>requerimiento</a:t>
            </a:r>
            <a:r>
              <a:rPr lang="en-US" dirty="0"/>
              <a:t> de </a:t>
            </a:r>
            <a:r>
              <a:rPr lang="en-US" dirty="0" err="1"/>
              <a:t>optimización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nuevos</a:t>
            </a:r>
            <a:r>
              <a:rPr lang="en-US" dirty="0"/>
              <a:t> (y </a:t>
            </a:r>
            <a:r>
              <a:rPr lang="en-US" dirty="0" err="1"/>
              <a:t>viejos</a:t>
            </a:r>
            <a:r>
              <a:rPr lang="en-US" dirty="0"/>
              <a:t>) </a:t>
            </a:r>
            <a:r>
              <a:rPr lang="en-US" dirty="0" err="1"/>
              <a:t>procesos</a:t>
            </a:r>
            <a:r>
              <a:rPr lang="en-US" dirty="0"/>
              <a:t>.</a:t>
            </a:r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857" y="3600719"/>
            <a:ext cx="2876284" cy="287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159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Bibliografía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hlinkClick r:id="rId2"/>
              </a:rPr>
              <a:t>http://cidecame.uaeh.edu.mx/lcc/mapa/PROYECTO/libro14/11_caractersticas_de_la_base_de_datos.html</a:t>
            </a:r>
            <a:r>
              <a:rPr lang="es-EC" dirty="0"/>
              <a:t> (Características de una base de datos)</a:t>
            </a:r>
          </a:p>
          <a:p>
            <a:r>
              <a:rPr lang="es-EC" dirty="0">
                <a:hlinkClick r:id="rId3"/>
              </a:rPr>
              <a:t>https://www.um.es/geograf/sigmur/temariohtml/node62.html</a:t>
            </a:r>
            <a:r>
              <a:rPr lang="es-EC" dirty="0"/>
              <a:t> (Sistema de Gestión de Base de Datos)</a:t>
            </a:r>
          </a:p>
          <a:p>
            <a:r>
              <a:rPr lang="es-EC" dirty="0">
                <a:hlinkClick r:id="rId4"/>
              </a:rPr>
              <a:t>http://dbadixit.com/lenguaje-consultas-estructuradas-sql/</a:t>
            </a:r>
            <a:r>
              <a:rPr lang="es-EC" dirty="0"/>
              <a:t> (Consultas Estructuradas)</a:t>
            </a:r>
          </a:p>
          <a:p>
            <a:r>
              <a:rPr lang="en-US" dirty="0">
                <a:hlinkClick r:id="rId5"/>
              </a:rPr>
              <a:t>https://www.histing.blogs.upv.es/2011/01/04/historia-de-las-bases-de-datos/</a:t>
            </a:r>
            <a:r>
              <a:rPr lang="en-US" dirty="0"/>
              <a:t> (Historia de las Bases de Datos)</a:t>
            </a:r>
          </a:p>
          <a:p>
            <a:r>
              <a:rPr lang="es-EC" dirty="0">
                <a:hlinkClick r:id="rId6"/>
              </a:rPr>
              <a:t>http://www.edu4java.com/es/sql/sql4.html</a:t>
            </a:r>
            <a:r>
              <a:rPr lang="es-EC" dirty="0"/>
              <a:t> (DDL y DML)</a:t>
            </a:r>
            <a:endParaRPr lang="en-US" dirty="0"/>
          </a:p>
          <a:p>
            <a:r>
              <a:rPr lang="en-US" dirty="0"/>
              <a:t>Cedeño, S. A., 2008, </a:t>
            </a:r>
            <a:r>
              <a:rPr lang="en-US" i="1" dirty="0"/>
              <a:t>Base de Datos, </a:t>
            </a:r>
            <a:r>
              <a:rPr lang="en-US" dirty="0"/>
              <a:t>Guayaquil, Ecuador.</a:t>
            </a:r>
          </a:p>
          <a:p>
            <a:r>
              <a:rPr lang="en-US" dirty="0"/>
              <a:t>González, A., 2013, </a:t>
            </a:r>
            <a:r>
              <a:rPr lang="en-US" i="1" dirty="0"/>
              <a:t>Gestión de Bases de datos,</a:t>
            </a:r>
            <a:r>
              <a:rPr lang="en-US" dirty="0"/>
              <a:t> Ediciones de la U.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7201416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Anexos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" t="5110" r="6159"/>
          <a:stretch/>
        </p:blipFill>
        <p:spPr>
          <a:xfrm>
            <a:off x="1133346" y="2730321"/>
            <a:ext cx="4855336" cy="3451113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8" r="15934" b="10443"/>
          <a:stretch/>
        </p:blipFill>
        <p:spPr>
          <a:xfrm rot="16200000">
            <a:off x="7684509" y="2665712"/>
            <a:ext cx="2764454" cy="358032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120803" y="5838104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Libros</a:t>
            </a:r>
            <a:r>
              <a:rPr lang="en-US" b="1" dirty="0"/>
              <a:t> </a:t>
            </a:r>
            <a:r>
              <a:rPr lang="en-US" b="1" dirty="0" err="1"/>
              <a:t>Utilizados</a:t>
            </a:r>
            <a:endParaRPr lang="en-U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3063121" y="6207436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Prueba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42020611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25" y="2518714"/>
            <a:ext cx="2955032" cy="3636963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256" y="2518714"/>
            <a:ext cx="3250794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5484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Historia de la Base de Datos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51" y="2570229"/>
            <a:ext cx="4288359" cy="3636963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666" y="2570228"/>
            <a:ext cx="2523231" cy="363696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010022" y="6207191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Herman Hollerith</a:t>
            </a:r>
            <a:endParaRPr lang="es-EC" dirty="0"/>
          </a:p>
        </p:txBody>
      </p:sp>
      <p:sp>
        <p:nvSpPr>
          <p:cNvPr id="7" name="CuadroTexto 6"/>
          <p:cNvSpPr txBox="1"/>
          <p:nvPr/>
        </p:nvSpPr>
        <p:spPr>
          <a:xfrm>
            <a:off x="2806010" y="6207191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Tarjetas</a:t>
            </a:r>
            <a:r>
              <a:rPr lang="en-US" dirty="0"/>
              <a:t> </a:t>
            </a:r>
            <a:r>
              <a:rPr lang="en-US" dirty="0" err="1"/>
              <a:t>Perforadas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3044870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Historia de la Base de Datos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7" y="3026536"/>
            <a:ext cx="4304020" cy="245944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39" y="2286406"/>
            <a:ext cx="2571911" cy="39397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861563" y="5485976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Cinta</a:t>
            </a:r>
            <a:r>
              <a:rPr lang="en-US" dirty="0"/>
              <a:t> </a:t>
            </a:r>
            <a:r>
              <a:rPr lang="en-US" dirty="0" err="1"/>
              <a:t>Magnética</a:t>
            </a:r>
            <a:endParaRPr lang="es-EC" dirty="0"/>
          </a:p>
        </p:txBody>
      </p:sp>
      <p:sp>
        <p:nvSpPr>
          <p:cNvPr id="7" name="CuadroTexto 6"/>
          <p:cNvSpPr txBox="1"/>
          <p:nvPr/>
        </p:nvSpPr>
        <p:spPr>
          <a:xfrm>
            <a:off x="5842187" y="6226106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Charles Bachman</a:t>
            </a:r>
            <a:endParaRPr lang="es-EC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682" y="2418000"/>
            <a:ext cx="2573558" cy="367651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8976015" y="6094512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Edgar Frank </a:t>
            </a:r>
            <a:r>
              <a:rPr lang="en-US" dirty="0" err="1"/>
              <a:t>Codd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3720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Historia de la Base de Datos</a:t>
            </a:r>
            <a:endParaRPr lang="es-EC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988" y="2325109"/>
            <a:ext cx="2710032" cy="1680220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988" y="4241496"/>
            <a:ext cx="2560740" cy="192055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615" y="2732515"/>
            <a:ext cx="3524250" cy="33909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7250805" y="236318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Excel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8273337" y="6123415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</a:t>
            </a:r>
            <a:endParaRPr lang="es-EC" dirty="0"/>
          </a:p>
        </p:txBody>
      </p:sp>
      <p:sp>
        <p:nvSpPr>
          <p:cNvPr id="14" name="CuadroTexto 13"/>
          <p:cNvSpPr txBox="1"/>
          <p:nvPr/>
        </p:nvSpPr>
        <p:spPr>
          <a:xfrm rot="2488337">
            <a:off x="8330624" y="308452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Microsoft Office</a:t>
            </a:r>
            <a:endParaRPr lang="es-EC" b="1" dirty="0"/>
          </a:p>
        </p:txBody>
      </p:sp>
      <p:sp>
        <p:nvSpPr>
          <p:cNvPr id="15" name="CuadroTexto 14"/>
          <p:cNvSpPr txBox="1"/>
          <p:nvPr/>
        </p:nvSpPr>
        <p:spPr>
          <a:xfrm rot="16200000">
            <a:off x="1178670" y="4267257"/>
            <a:ext cx="164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SGDB / DBMS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32969106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una Base de Datos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595987"/>
            <a:ext cx="5243005" cy="3636963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448" y="2352305"/>
            <a:ext cx="44005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824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una Base de Datos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5041175" cy="3636511"/>
          </a:xfrm>
        </p:spPr>
        <p:txBody>
          <a:bodyPr/>
          <a:lstStyle/>
          <a:p>
            <a:r>
              <a:rPr lang="en-US" dirty="0"/>
              <a:t>INSERT: </a:t>
            </a:r>
            <a:r>
              <a:rPr lang="en-US" dirty="0" err="1"/>
              <a:t>Insertar</a:t>
            </a:r>
            <a:r>
              <a:rPr lang="en-US" dirty="0"/>
              <a:t> un </a:t>
            </a:r>
            <a:r>
              <a:rPr lang="en-US" dirty="0" err="1"/>
              <a:t>registro</a:t>
            </a:r>
            <a:r>
              <a:rPr lang="en-US" dirty="0"/>
              <a:t>.</a:t>
            </a:r>
          </a:p>
          <a:p>
            <a:r>
              <a:rPr lang="en-US" dirty="0"/>
              <a:t>DELETE: </a:t>
            </a:r>
            <a:r>
              <a:rPr lang="en-US" dirty="0" err="1"/>
              <a:t>Borrar</a:t>
            </a:r>
            <a:r>
              <a:rPr lang="en-US" dirty="0"/>
              <a:t> un </a:t>
            </a:r>
            <a:r>
              <a:rPr lang="en-US" dirty="0" err="1"/>
              <a:t>registro</a:t>
            </a:r>
            <a:r>
              <a:rPr lang="en-US" dirty="0"/>
              <a:t>.</a:t>
            </a:r>
          </a:p>
          <a:p>
            <a:r>
              <a:rPr lang="en-US" dirty="0"/>
              <a:t>SELECT: </a:t>
            </a:r>
            <a:r>
              <a:rPr lang="en-US" dirty="0" err="1"/>
              <a:t>Consultar</a:t>
            </a:r>
            <a:r>
              <a:rPr lang="en-US" dirty="0"/>
              <a:t> un </a:t>
            </a:r>
            <a:r>
              <a:rPr lang="en-US" dirty="0" err="1"/>
              <a:t>registro</a:t>
            </a:r>
            <a:r>
              <a:rPr lang="en-US" dirty="0"/>
              <a:t> de la base.</a:t>
            </a:r>
          </a:p>
          <a:p>
            <a:r>
              <a:rPr lang="en-US" dirty="0"/>
              <a:t>UPDATE: </a:t>
            </a:r>
            <a:r>
              <a:rPr lang="en-US" dirty="0" err="1"/>
              <a:t>Modificar</a:t>
            </a:r>
            <a:r>
              <a:rPr lang="en-US" dirty="0"/>
              <a:t> un </a:t>
            </a:r>
            <a:r>
              <a:rPr lang="en-US" dirty="0" err="1"/>
              <a:t>registro</a:t>
            </a:r>
            <a:r>
              <a:rPr lang="en-US" dirty="0"/>
              <a:t>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266681" y="275607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DML</a:t>
            </a:r>
            <a:endParaRPr lang="es-EC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521907" y="2222287"/>
            <a:ext cx="5041175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CREATE: </a:t>
            </a:r>
            <a:r>
              <a:rPr lang="en-US" dirty="0" err="1"/>
              <a:t>Crear</a:t>
            </a:r>
            <a:r>
              <a:rPr lang="en-US" dirty="0"/>
              <a:t> una </a:t>
            </a:r>
            <a:r>
              <a:rPr lang="en-US" dirty="0" err="1"/>
              <a:t>tabla</a:t>
            </a:r>
            <a:r>
              <a:rPr lang="en-US" dirty="0"/>
              <a:t> / bd.</a:t>
            </a:r>
          </a:p>
          <a:p>
            <a:r>
              <a:rPr lang="en-US" dirty="0"/>
              <a:t>DROP: </a:t>
            </a:r>
            <a:r>
              <a:rPr lang="en-US" dirty="0" err="1"/>
              <a:t>Borrar</a:t>
            </a:r>
            <a:r>
              <a:rPr lang="en-US" dirty="0"/>
              <a:t> una </a:t>
            </a:r>
            <a:r>
              <a:rPr lang="en-US" dirty="0" err="1"/>
              <a:t>tabla</a:t>
            </a:r>
            <a:r>
              <a:rPr lang="en-US" dirty="0"/>
              <a:t> /bd por </a:t>
            </a:r>
            <a:r>
              <a:rPr lang="en-US" dirty="0" err="1"/>
              <a:t>completo</a:t>
            </a:r>
            <a:r>
              <a:rPr lang="en-US" dirty="0"/>
              <a:t>.</a:t>
            </a:r>
          </a:p>
          <a:p>
            <a:r>
              <a:rPr lang="en-US" dirty="0"/>
              <a:t>ALTER: </a:t>
            </a:r>
            <a:r>
              <a:rPr lang="en-US" dirty="0" err="1"/>
              <a:t>Modificar</a:t>
            </a:r>
            <a:r>
              <a:rPr lang="en-US" dirty="0"/>
              <a:t> una </a:t>
            </a:r>
            <a:r>
              <a:rPr lang="en-US" dirty="0" err="1"/>
              <a:t>tabla</a:t>
            </a:r>
            <a:r>
              <a:rPr lang="en-US" dirty="0"/>
              <a:t> /bd.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8113690" y="275607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DDL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284600571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96161-5B63-4A24-B478-00F9EBCA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una Base de Datos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D87B91A-C48D-4F16-AE64-C6B5911B7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64" t="57278" r="24141" b="7084"/>
          <a:stretch/>
        </p:blipFill>
        <p:spPr>
          <a:xfrm>
            <a:off x="927856" y="2698811"/>
            <a:ext cx="4670994" cy="314269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D55DE5-6ACA-4E49-B770-AECCAF7E09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2" t="6441" r="57376" b="72232"/>
          <a:stretch/>
        </p:blipFill>
        <p:spPr>
          <a:xfrm>
            <a:off x="7384404" y="3533311"/>
            <a:ext cx="3997594" cy="147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5940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Características de una Base de Datos</a:t>
            </a:r>
            <a:endParaRPr lang="es-EC" dirty="0"/>
          </a:p>
        </p:txBody>
      </p:sp>
      <p:sp>
        <p:nvSpPr>
          <p:cNvPr id="4" name="Rectángulo 3"/>
          <p:cNvSpPr/>
          <p:nvPr/>
        </p:nvSpPr>
        <p:spPr>
          <a:xfrm>
            <a:off x="2515675" y="2748394"/>
            <a:ext cx="48125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Concurrencia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62913" y="4038397"/>
            <a:ext cx="36615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Integridad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291564" y="5478624"/>
            <a:ext cx="49391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Recuperación</a:t>
            </a:r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068039" y="4296846"/>
            <a:ext cx="3635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Seguridad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9078647" y="1962745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Principales</a:t>
            </a:r>
            <a:r>
              <a:rPr lang="en-US" dirty="0"/>
              <a:t> </a:t>
            </a:r>
            <a:r>
              <a:rPr lang="en-US" b="1" dirty="0"/>
              <a:t>Características</a:t>
            </a:r>
          </a:p>
        </p:txBody>
      </p:sp>
      <p:sp>
        <p:nvSpPr>
          <p:cNvPr id="9" name="Flecha izquierda 8"/>
          <p:cNvSpPr/>
          <p:nvPr/>
        </p:nvSpPr>
        <p:spPr>
          <a:xfrm rot="19472943">
            <a:off x="8578467" y="2240368"/>
            <a:ext cx="552655" cy="43019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5583509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336</TotalTime>
  <Words>361</Words>
  <Application>Microsoft Office PowerPoint</Application>
  <PresentationFormat>Panorámica</PresentationFormat>
  <Paragraphs>51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2</vt:lpstr>
      <vt:lpstr>Citable</vt:lpstr>
      <vt:lpstr>Base de Datos                      Mr. Eddye Lino M.</vt:lpstr>
      <vt:lpstr>Introducción</vt:lpstr>
      <vt:lpstr>Historia de la Base de Datos</vt:lpstr>
      <vt:lpstr>Historia de la Base de Datos</vt:lpstr>
      <vt:lpstr>Historia de la Base de Datos</vt:lpstr>
      <vt:lpstr>Estructura de una Base de Datos</vt:lpstr>
      <vt:lpstr>Estructura de una Base de Datos</vt:lpstr>
      <vt:lpstr>Estructura de una Base de Datos</vt:lpstr>
      <vt:lpstr>Características de una Base de Datos</vt:lpstr>
      <vt:lpstr>Características de una Base de Datos</vt:lpstr>
      <vt:lpstr>¿El fin?</vt:lpstr>
      <vt:lpstr>Bibliografía</vt:lpstr>
      <vt:lpstr>Anexos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                      Mr. Eddye Lino.</dc:title>
  <dc:creator>Emilio Usca</dc:creator>
  <cp:lastModifiedBy>Leandro Parrales</cp:lastModifiedBy>
  <cp:revision>23</cp:revision>
  <dcterms:created xsi:type="dcterms:W3CDTF">2019-06-12T13:54:14Z</dcterms:created>
  <dcterms:modified xsi:type="dcterms:W3CDTF">2019-06-12T23:38:31Z</dcterms:modified>
</cp:coreProperties>
</file>