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EB853-3ECF-4254-ACF2-A1D82FC6CB6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C82E38-B46D-4D86-838E-9BB27524F54D}">
      <dgm:prSet phldrT="[Texto]"/>
      <dgm:spPr/>
      <dgm:t>
        <a:bodyPr/>
        <a:lstStyle/>
        <a:p>
          <a:r>
            <a:rPr lang="es-ES" dirty="0" smtClean="0"/>
            <a:t>Base de datos</a:t>
          </a:r>
          <a:endParaRPr lang="es-ES" dirty="0"/>
        </a:p>
      </dgm:t>
    </dgm:pt>
    <dgm:pt modelId="{444CD7D6-AD29-453D-93F3-4CC459B6CE05}" type="parTrans" cxnId="{C98E3578-5664-42D5-9472-0B27A02E3A2B}">
      <dgm:prSet/>
      <dgm:spPr/>
      <dgm:t>
        <a:bodyPr/>
        <a:lstStyle/>
        <a:p>
          <a:endParaRPr lang="es-ES"/>
        </a:p>
      </dgm:t>
    </dgm:pt>
    <dgm:pt modelId="{CD375ED6-C7BD-45CF-934B-4E32D77C2D30}" type="sibTrans" cxnId="{C98E3578-5664-42D5-9472-0B27A02E3A2B}">
      <dgm:prSet/>
      <dgm:spPr/>
      <dgm:t>
        <a:bodyPr/>
        <a:lstStyle/>
        <a:p>
          <a:endParaRPr lang="es-ES"/>
        </a:p>
      </dgm:t>
    </dgm:pt>
    <dgm:pt modelId="{7A138D5C-F02C-446F-89B3-71CE564ADEE9}">
      <dgm:prSet phldrT="[Texto]"/>
      <dgm:spPr/>
      <dgm:t>
        <a:bodyPr/>
        <a:lstStyle/>
        <a:p>
          <a:r>
            <a:rPr lang="es-ES" dirty="0" smtClean="0"/>
            <a:t>Sus orígenes en 1960-1962</a:t>
          </a:r>
          <a:endParaRPr lang="es-ES" dirty="0"/>
        </a:p>
      </dgm:t>
    </dgm:pt>
    <dgm:pt modelId="{DE6F4240-6200-4BD0-B156-2A19562CEEBF}" type="parTrans" cxnId="{77EC6244-E25D-4AC6-8652-DE4332EE85C1}">
      <dgm:prSet/>
      <dgm:spPr/>
      <dgm:t>
        <a:bodyPr/>
        <a:lstStyle/>
        <a:p>
          <a:endParaRPr lang="es-ES"/>
        </a:p>
      </dgm:t>
    </dgm:pt>
    <dgm:pt modelId="{5BC4D084-A42E-42A1-82F2-509254029DA3}" type="sibTrans" cxnId="{77EC6244-E25D-4AC6-8652-DE4332EE85C1}">
      <dgm:prSet/>
      <dgm:spPr/>
      <dgm:t>
        <a:bodyPr/>
        <a:lstStyle/>
        <a:p>
          <a:endParaRPr lang="es-ES"/>
        </a:p>
      </dgm:t>
    </dgm:pt>
    <dgm:pt modelId="{D9351DB3-CB80-48CB-97CC-611566B9C979}">
      <dgm:prSet phldrT="[Texto]"/>
      <dgm:spPr/>
      <dgm:t>
        <a:bodyPr/>
        <a:lstStyle/>
        <a:p>
          <a:r>
            <a:rPr lang="es-ES" dirty="0" smtClean="0"/>
            <a:t>Empiezan con máquinas codificadas en tarjetas perforadas</a:t>
          </a:r>
          <a:endParaRPr lang="es-ES" dirty="0"/>
        </a:p>
      </dgm:t>
    </dgm:pt>
    <dgm:pt modelId="{875508E4-E4F9-4C19-A6FE-E9CFC1B72B6E}" type="parTrans" cxnId="{659B7023-7286-4314-AC11-C568BF388193}">
      <dgm:prSet/>
      <dgm:spPr/>
      <dgm:t>
        <a:bodyPr/>
        <a:lstStyle/>
        <a:p>
          <a:endParaRPr lang="es-ES"/>
        </a:p>
      </dgm:t>
    </dgm:pt>
    <dgm:pt modelId="{E3669B8F-1423-434C-8A3F-C2A7440AEE09}" type="sibTrans" cxnId="{659B7023-7286-4314-AC11-C568BF388193}">
      <dgm:prSet/>
      <dgm:spPr/>
      <dgm:t>
        <a:bodyPr/>
        <a:lstStyle/>
        <a:p>
          <a:endParaRPr lang="es-ES"/>
        </a:p>
      </dgm:t>
    </dgm:pt>
    <dgm:pt modelId="{DF77D067-27D7-4EDC-AFD8-74420B5AC6A1}">
      <dgm:prSet phldrT="[Texto]"/>
      <dgm:spPr/>
      <dgm:t>
        <a:bodyPr/>
        <a:lstStyle/>
        <a:p>
          <a:r>
            <a:rPr lang="es-ES" dirty="0" smtClean="0"/>
            <a:t>En 1970 se propone un modelo matemático</a:t>
          </a:r>
          <a:endParaRPr lang="es-ES" dirty="0"/>
        </a:p>
      </dgm:t>
    </dgm:pt>
    <dgm:pt modelId="{B2F938FB-62DF-40D4-80BF-CC8AA9F44D3A}" type="parTrans" cxnId="{503A48D4-4FC8-4CFD-B564-87F7F0450AD1}">
      <dgm:prSet/>
      <dgm:spPr/>
      <dgm:t>
        <a:bodyPr/>
        <a:lstStyle/>
        <a:p>
          <a:endParaRPr lang="es-ES"/>
        </a:p>
      </dgm:t>
    </dgm:pt>
    <dgm:pt modelId="{A819F0E6-A437-4EA8-A83C-451D389CB7AE}" type="sibTrans" cxnId="{503A48D4-4FC8-4CFD-B564-87F7F0450AD1}">
      <dgm:prSet/>
      <dgm:spPr/>
      <dgm:t>
        <a:bodyPr/>
        <a:lstStyle/>
        <a:p>
          <a:endParaRPr lang="es-ES"/>
        </a:p>
      </dgm:t>
    </dgm:pt>
    <dgm:pt modelId="{50DAFAC5-6020-42D2-ADEB-6F5F4B4B8654}">
      <dgm:prSet phldrT="[Texto]"/>
      <dgm:spPr/>
      <dgm:t>
        <a:bodyPr/>
        <a:lstStyle/>
        <a:p>
          <a:r>
            <a:rPr lang="es-ES" dirty="0" smtClean="0"/>
            <a:t>Su objetivo </a:t>
          </a:r>
          <a:r>
            <a:rPr lang="es-ES" dirty="0" smtClean="0"/>
            <a:t>es la automatización</a:t>
          </a:r>
          <a:endParaRPr lang="es-ES" dirty="0"/>
        </a:p>
      </dgm:t>
    </dgm:pt>
    <dgm:pt modelId="{5624F384-0778-428F-9269-AB509CBCDB43}" type="parTrans" cxnId="{5398CA10-3CC8-4CAC-AC61-DA5FACE9AE59}">
      <dgm:prSet/>
      <dgm:spPr/>
      <dgm:t>
        <a:bodyPr/>
        <a:lstStyle/>
        <a:p>
          <a:endParaRPr lang="es-ES"/>
        </a:p>
      </dgm:t>
    </dgm:pt>
    <dgm:pt modelId="{5338095C-7E81-447A-A95E-709DC3ECBD04}" type="sibTrans" cxnId="{5398CA10-3CC8-4CAC-AC61-DA5FACE9AE59}">
      <dgm:prSet/>
      <dgm:spPr/>
      <dgm:t>
        <a:bodyPr/>
        <a:lstStyle/>
        <a:p>
          <a:endParaRPr lang="es-ES"/>
        </a:p>
      </dgm:t>
    </dgm:pt>
    <dgm:pt modelId="{2AC3CD03-C8E1-4CA3-9B71-C19439AB759C}">
      <dgm:prSet phldrT="[Texto]"/>
      <dgm:spPr/>
      <dgm:t>
        <a:bodyPr/>
        <a:lstStyle/>
        <a:p>
          <a:r>
            <a:rPr lang="es-ES" dirty="0" smtClean="0"/>
            <a:t>Su objetivo es desaparecer las bibliotecas físicas</a:t>
          </a:r>
          <a:endParaRPr lang="es-ES" dirty="0"/>
        </a:p>
      </dgm:t>
    </dgm:pt>
    <dgm:pt modelId="{99D9E9CD-510C-47C8-A504-92ADD6A9B2B4}" type="parTrans" cxnId="{D5208FD5-A85F-42C6-AB46-E2ADE9677A49}">
      <dgm:prSet/>
      <dgm:spPr/>
      <dgm:t>
        <a:bodyPr/>
        <a:lstStyle/>
        <a:p>
          <a:endParaRPr lang="es-ES"/>
        </a:p>
      </dgm:t>
    </dgm:pt>
    <dgm:pt modelId="{6DADC4DC-DEA8-4451-9A89-3278F8344403}" type="sibTrans" cxnId="{D5208FD5-A85F-42C6-AB46-E2ADE9677A49}">
      <dgm:prSet/>
      <dgm:spPr/>
      <dgm:t>
        <a:bodyPr/>
        <a:lstStyle/>
        <a:p>
          <a:endParaRPr lang="es-ES"/>
        </a:p>
      </dgm:t>
    </dgm:pt>
    <dgm:pt modelId="{DD5CF76A-1AE7-4D71-B206-2F1166FB5C0F}" type="pres">
      <dgm:prSet presAssocID="{E9AEB853-3ECF-4254-ACF2-A1D82FC6CB6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FCE1806-54EA-43B8-B357-131DED5E57FA}" type="pres">
      <dgm:prSet presAssocID="{8EC82E38-B46D-4D86-838E-9BB27524F54D}" presName="root1" presStyleCnt="0"/>
      <dgm:spPr/>
    </dgm:pt>
    <dgm:pt modelId="{6FC85EB2-62D6-4728-9332-FD74B638F5DD}" type="pres">
      <dgm:prSet presAssocID="{8EC82E38-B46D-4D86-838E-9BB27524F5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B8E2A12-FD3E-4DC2-A6A8-43CA209BECD1}" type="pres">
      <dgm:prSet presAssocID="{8EC82E38-B46D-4D86-838E-9BB27524F54D}" presName="level2hierChild" presStyleCnt="0"/>
      <dgm:spPr/>
    </dgm:pt>
    <dgm:pt modelId="{96D3A9BA-F277-4224-AF36-0F72E515A519}" type="pres">
      <dgm:prSet presAssocID="{DE6F4240-6200-4BD0-B156-2A19562CEEBF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C1D313C8-BAF5-49DA-B214-68F0DB0A032C}" type="pres">
      <dgm:prSet presAssocID="{DE6F4240-6200-4BD0-B156-2A19562CEEBF}" presName="connTx" presStyleLbl="parChTrans1D2" presStyleIdx="0" presStyleCnt="1"/>
      <dgm:spPr/>
      <dgm:t>
        <a:bodyPr/>
        <a:lstStyle/>
        <a:p>
          <a:endParaRPr lang="es-ES"/>
        </a:p>
      </dgm:t>
    </dgm:pt>
    <dgm:pt modelId="{D806FF50-AA91-4877-A81B-B70273C48524}" type="pres">
      <dgm:prSet presAssocID="{7A138D5C-F02C-446F-89B3-71CE564ADEE9}" presName="root2" presStyleCnt="0"/>
      <dgm:spPr/>
    </dgm:pt>
    <dgm:pt modelId="{E75BF72C-9A4E-41B1-84E1-0ECE5D3114D5}" type="pres">
      <dgm:prSet presAssocID="{7A138D5C-F02C-446F-89B3-71CE564ADEE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F0E74B-FC0B-4821-8690-9F23552719F5}" type="pres">
      <dgm:prSet presAssocID="{7A138D5C-F02C-446F-89B3-71CE564ADEE9}" presName="level3hierChild" presStyleCnt="0"/>
      <dgm:spPr/>
    </dgm:pt>
    <dgm:pt modelId="{952655CD-840B-4EF4-8293-20B406F55B00}" type="pres">
      <dgm:prSet presAssocID="{875508E4-E4F9-4C19-A6FE-E9CFC1B72B6E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5FBDB8EB-332F-4BDD-B1DA-38AD83C21600}" type="pres">
      <dgm:prSet presAssocID="{875508E4-E4F9-4C19-A6FE-E9CFC1B72B6E}" presName="connTx" presStyleLbl="parChTrans1D3" presStyleIdx="0" presStyleCnt="3"/>
      <dgm:spPr/>
      <dgm:t>
        <a:bodyPr/>
        <a:lstStyle/>
        <a:p>
          <a:endParaRPr lang="es-ES"/>
        </a:p>
      </dgm:t>
    </dgm:pt>
    <dgm:pt modelId="{52FB8C2E-07E6-46B7-B23E-AB5D0935F818}" type="pres">
      <dgm:prSet presAssocID="{D9351DB3-CB80-48CB-97CC-611566B9C979}" presName="root2" presStyleCnt="0"/>
      <dgm:spPr/>
    </dgm:pt>
    <dgm:pt modelId="{D7A4F70B-5BD0-4EC6-A06E-99E03E30D78A}" type="pres">
      <dgm:prSet presAssocID="{D9351DB3-CB80-48CB-97CC-611566B9C97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6E959C-7AF1-41A3-BC82-B3AA2C613133}" type="pres">
      <dgm:prSet presAssocID="{D9351DB3-CB80-48CB-97CC-611566B9C979}" presName="level3hierChild" presStyleCnt="0"/>
      <dgm:spPr/>
    </dgm:pt>
    <dgm:pt modelId="{86EC5670-452A-49C4-87EB-7D10D947810C}" type="pres">
      <dgm:prSet presAssocID="{99D9E9CD-510C-47C8-A504-92ADD6A9B2B4}" presName="conn2-1" presStyleLbl="parChTrans1D4" presStyleIdx="0" presStyleCnt="1"/>
      <dgm:spPr/>
      <dgm:t>
        <a:bodyPr/>
        <a:lstStyle/>
        <a:p>
          <a:endParaRPr lang="es-ES"/>
        </a:p>
      </dgm:t>
    </dgm:pt>
    <dgm:pt modelId="{338A5AE3-5D99-4355-B756-26F3B7B6C62D}" type="pres">
      <dgm:prSet presAssocID="{99D9E9CD-510C-47C8-A504-92ADD6A9B2B4}" presName="connTx" presStyleLbl="parChTrans1D4" presStyleIdx="0" presStyleCnt="1"/>
      <dgm:spPr/>
      <dgm:t>
        <a:bodyPr/>
        <a:lstStyle/>
        <a:p>
          <a:endParaRPr lang="es-ES"/>
        </a:p>
      </dgm:t>
    </dgm:pt>
    <dgm:pt modelId="{300E7CF4-4E66-42A1-8033-706602F20F54}" type="pres">
      <dgm:prSet presAssocID="{2AC3CD03-C8E1-4CA3-9B71-C19439AB759C}" presName="root2" presStyleCnt="0"/>
      <dgm:spPr/>
    </dgm:pt>
    <dgm:pt modelId="{2A1969AA-7105-491E-B3A6-5DFE87E3DC8C}" type="pres">
      <dgm:prSet presAssocID="{2AC3CD03-C8E1-4CA3-9B71-C19439AB759C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E2BA97A-47FF-4739-9181-071797EA0000}" type="pres">
      <dgm:prSet presAssocID="{2AC3CD03-C8E1-4CA3-9B71-C19439AB759C}" presName="level3hierChild" presStyleCnt="0"/>
      <dgm:spPr/>
    </dgm:pt>
    <dgm:pt modelId="{0A2D1FDE-815A-4B3B-959B-080BB140D038}" type="pres">
      <dgm:prSet presAssocID="{B2F938FB-62DF-40D4-80BF-CC8AA9F44D3A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3656127F-2114-4BB3-9D90-87080FEC33C3}" type="pres">
      <dgm:prSet presAssocID="{B2F938FB-62DF-40D4-80BF-CC8AA9F44D3A}" presName="connTx" presStyleLbl="parChTrans1D3" presStyleIdx="1" presStyleCnt="3"/>
      <dgm:spPr/>
      <dgm:t>
        <a:bodyPr/>
        <a:lstStyle/>
        <a:p>
          <a:endParaRPr lang="es-ES"/>
        </a:p>
      </dgm:t>
    </dgm:pt>
    <dgm:pt modelId="{49927B0A-7EAD-43FF-95CE-2F44923E73BA}" type="pres">
      <dgm:prSet presAssocID="{DF77D067-27D7-4EDC-AFD8-74420B5AC6A1}" presName="root2" presStyleCnt="0"/>
      <dgm:spPr/>
    </dgm:pt>
    <dgm:pt modelId="{481B1702-ACC5-470E-BD4B-74B17FACD73C}" type="pres">
      <dgm:prSet presAssocID="{DF77D067-27D7-4EDC-AFD8-74420B5AC6A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F011C83-68A6-4D11-AD8D-741655F85485}" type="pres">
      <dgm:prSet presAssocID="{DF77D067-27D7-4EDC-AFD8-74420B5AC6A1}" presName="level3hierChild" presStyleCnt="0"/>
      <dgm:spPr/>
    </dgm:pt>
    <dgm:pt modelId="{F4C43164-BBEB-4A94-8DE0-FE1013ACBCD3}" type="pres">
      <dgm:prSet presAssocID="{5624F384-0778-428F-9269-AB509CBCDB43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E974B1EE-B506-45D9-B0FD-010E902D218D}" type="pres">
      <dgm:prSet presAssocID="{5624F384-0778-428F-9269-AB509CBCDB43}" presName="connTx" presStyleLbl="parChTrans1D3" presStyleIdx="2" presStyleCnt="3"/>
      <dgm:spPr/>
      <dgm:t>
        <a:bodyPr/>
        <a:lstStyle/>
        <a:p>
          <a:endParaRPr lang="es-ES"/>
        </a:p>
      </dgm:t>
    </dgm:pt>
    <dgm:pt modelId="{9E37E019-756A-4A07-B424-0DEB9719DC70}" type="pres">
      <dgm:prSet presAssocID="{50DAFAC5-6020-42D2-ADEB-6F5F4B4B8654}" presName="root2" presStyleCnt="0"/>
      <dgm:spPr/>
    </dgm:pt>
    <dgm:pt modelId="{C83904FB-9780-4C8C-9E53-662B5D25740A}" type="pres">
      <dgm:prSet presAssocID="{50DAFAC5-6020-42D2-ADEB-6F5F4B4B865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3CB26FD-BC98-490A-831A-1FE00405BFF5}" type="pres">
      <dgm:prSet presAssocID="{50DAFAC5-6020-42D2-ADEB-6F5F4B4B8654}" presName="level3hierChild" presStyleCnt="0"/>
      <dgm:spPr/>
    </dgm:pt>
  </dgm:ptLst>
  <dgm:cxnLst>
    <dgm:cxn modelId="{9987EFDD-6CBD-43E3-9312-F79B4DBC4E72}" type="presOf" srcId="{2AC3CD03-C8E1-4CA3-9B71-C19439AB759C}" destId="{2A1969AA-7105-491E-B3A6-5DFE87E3DC8C}" srcOrd="0" destOrd="0" presId="urn:microsoft.com/office/officeart/2005/8/layout/hierarchy2"/>
    <dgm:cxn modelId="{C58E41C8-DD1F-4D04-B30E-5E0454E4503B}" type="presOf" srcId="{8EC82E38-B46D-4D86-838E-9BB27524F54D}" destId="{6FC85EB2-62D6-4728-9332-FD74B638F5DD}" srcOrd="0" destOrd="0" presId="urn:microsoft.com/office/officeart/2005/8/layout/hierarchy2"/>
    <dgm:cxn modelId="{83A20CAF-632E-45E7-97BB-686A4F6C62A9}" type="presOf" srcId="{B2F938FB-62DF-40D4-80BF-CC8AA9F44D3A}" destId="{3656127F-2114-4BB3-9D90-87080FEC33C3}" srcOrd="1" destOrd="0" presId="urn:microsoft.com/office/officeart/2005/8/layout/hierarchy2"/>
    <dgm:cxn modelId="{C393F3CB-A9C3-49E7-950A-F8687D49FCED}" type="presOf" srcId="{99D9E9CD-510C-47C8-A504-92ADD6A9B2B4}" destId="{86EC5670-452A-49C4-87EB-7D10D947810C}" srcOrd="0" destOrd="0" presId="urn:microsoft.com/office/officeart/2005/8/layout/hierarchy2"/>
    <dgm:cxn modelId="{08638AF7-CAE3-4302-AB4E-5DB33D87C504}" type="presOf" srcId="{D9351DB3-CB80-48CB-97CC-611566B9C979}" destId="{D7A4F70B-5BD0-4EC6-A06E-99E03E30D78A}" srcOrd="0" destOrd="0" presId="urn:microsoft.com/office/officeart/2005/8/layout/hierarchy2"/>
    <dgm:cxn modelId="{529CF37B-FAFD-47DF-BCAB-1FB6131D7150}" type="presOf" srcId="{DE6F4240-6200-4BD0-B156-2A19562CEEBF}" destId="{96D3A9BA-F277-4224-AF36-0F72E515A519}" srcOrd="0" destOrd="0" presId="urn:microsoft.com/office/officeart/2005/8/layout/hierarchy2"/>
    <dgm:cxn modelId="{E6761FC0-6C76-4B6D-BCE3-9662622D90F4}" type="presOf" srcId="{DF77D067-27D7-4EDC-AFD8-74420B5AC6A1}" destId="{481B1702-ACC5-470E-BD4B-74B17FACD73C}" srcOrd="0" destOrd="0" presId="urn:microsoft.com/office/officeart/2005/8/layout/hierarchy2"/>
    <dgm:cxn modelId="{DF2BCB2D-7EEE-4743-8CE3-DE66FFB3CA3D}" type="presOf" srcId="{5624F384-0778-428F-9269-AB509CBCDB43}" destId="{E974B1EE-B506-45D9-B0FD-010E902D218D}" srcOrd="1" destOrd="0" presId="urn:microsoft.com/office/officeart/2005/8/layout/hierarchy2"/>
    <dgm:cxn modelId="{7AD8CB66-08CD-4FC2-A0A0-04D2587CBAC9}" type="presOf" srcId="{7A138D5C-F02C-446F-89B3-71CE564ADEE9}" destId="{E75BF72C-9A4E-41B1-84E1-0ECE5D3114D5}" srcOrd="0" destOrd="0" presId="urn:microsoft.com/office/officeart/2005/8/layout/hierarchy2"/>
    <dgm:cxn modelId="{C98E3578-5664-42D5-9472-0B27A02E3A2B}" srcId="{E9AEB853-3ECF-4254-ACF2-A1D82FC6CB64}" destId="{8EC82E38-B46D-4D86-838E-9BB27524F54D}" srcOrd="0" destOrd="0" parTransId="{444CD7D6-AD29-453D-93F3-4CC459B6CE05}" sibTransId="{CD375ED6-C7BD-45CF-934B-4E32D77C2D30}"/>
    <dgm:cxn modelId="{D204655E-3B01-48F6-8558-16727B969B96}" type="presOf" srcId="{5624F384-0778-428F-9269-AB509CBCDB43}" destId="{F4C43164-BBEB-4A94-8DE0-FE1013ACBCD3}" srcOrd="0" destOrd="0" presId="urn:microsoft.com/office/officeart/2005/8/layout/hierarchy2"/>
    <dgm:cxn modelId="{3BEA0350-41A1-4CF8-9444-A23440B78263}" type="presOf" srcId="{E9AEB853-3ECF-4254-ACF2-A1D82FC6CB64}" destId="{DD5CF76A-1AE7-4D71-B206-2F1166FB5C0F}" srcOrd="0" destOrd="0" presId="urn:microsoft.com/office/officeart/2005/8/layout/hierarchy2"/>
    <dgm:cxn modelId="{D5208FD5-A85F-42C6-AB46-E2ADE9677A49}" srcId="{D9351DB3-CB80-48CB-97CC-611566B9C979}" destId="{2AC3CD03-C8E1-4CA3-9B71-C19439AB759C}" srcOrd="0" destOrd="0" parTransId="{99D9E9CD-510C-47C8-A504-92ADD6A9B2B4}" sibTransId="{6DADC4DC-DEA8-4451-9A89-3278F8344403}"/>
    <dgm:cxn modelId="{3396C9E0-BFA1-4B78-9170-E03E92899295}" type="presOf" srcId="{875508E4-E4F9-4C19-A6FE-E9CFC1B72B6E}" destId="{952655CD-840B-4EF4-8293-20B406F55B00}" srcOrd="0" destOrd="0" presId="urn:microsoft.com/office/officeart/2005/8/layout/hierarchy2"/>
    <dgm:cxn modelId="{5398CA10-3CC8-4CAC-AC61-DA5FACE9AE59}" srcId="{7A138D5C-F02C-446F-89B3-71CE564ADEE9}" destId="{50DAFAC5-6020-42D2-ADEB-6F5F4B4B8654}" srcOrd="2" destOrd="0" parTransId="{5624F384-0778-428F-9269-AB509CBCDB43}" sibTransId="{5338095C-7E81-447A-A95E-709DC3ECBD04}"/>
    <dgm:cxn modelId="{7F6BF168-EFC5-447A-B303-0FF6B784A18D}" type="presOf" srcId="{50DAFAC5-6020-42D2-ADEB-6F5F4B4B8654}" destId="{C83904FB-9780-4C8C-9E53-662B5D25740A}" srcOrd="0" destOrd="0" presId="urn:microsoft.com/office/officeart/2005/8/layout/hierarchy2"/>
    <dgm:cxn modelId="{F1C4ED41-2945-4493-8753-5A190FBBB7CD}" type="presOf" srcId="{B2F938FB-62DF-40D4-80BF-CC8AA9F44D3A}" destId="{0A2D1FDE-815A-4B3B-959B-080BB140D038}" srcOrd="0" destOrd="0" presId="urn:microsoft.com/office/officeart/2005/8/layout/hierarchy2"/>
    <dgm:cxn modelId="{659B7023-7286-4314-AC11-C568BF388193}" srcId="{7A138D5C-F02C-446F-89B3-71CE564ADEE9}" destId="{D9351DB3-CB80-48CB-97CC-611566B9C979}" srcOrd="0" destOrd="0" parTransId="{875508E4-E4F9-4C19-A6FE-E9CFC1B72B6E}" sibTransId="{E3669B8F-1423-434C-8A3F-C2A7440AEE09}"/>
    <dgm:cxn modelId="{77EC6244-E25D-4AC6-8652-DE4332EE85C1}" srcId="{8EC82E38-B46D-4D86-838E-9BB27524F54D}" destId="{7A138D5C-F02C-446F-89B3-71CE564ADEE9}" srcOrd="0" destOrd="0" parTransId="{DE6F4240-6200-4BD0-B156-2A19562CEEBF}" sibTransId="{5BC4D084-A42E-42A1-82F2-509254029DA3}"/>
    <dgm:cxn modelId="{D7E6FFCC-0DE6-442F-B4CC-EC18FFB0B718}" type="presOf" srcId="{DE6F4240-6200-4BD0-B156-2A19562CEEBF}" destId="{C1D313C8-BAF5-49DA-B214-68F0DB0A032C}" srcOrd="1" destOrd="0" presId="urn:microsoft.com/office/officeart/2005/8/layout/hierarchy2"/>
    <dgm:cxn modelId="{503A48D4-4FC8-4CFD-B564-87F7F0450AD1}" srcId="{7A138D5C-F02C-446F-89B3-71CE564ADEE9}" destId="{DF77D067-27D7-4EDC-AFD8-74420B5AC6A1}" srcOrd="1" destOrd="0" parTransId="{B2F938FB-62DF-40D4-80BF-CC8AA9F44D3A}" sibTransId="{A819F0E6-A437-4EA8-A83C-451D389CB7AE}"/>
    <dgm:cxn modelId="{C8B85731-C2EB-4545-82B6-F4DB294E8E16}" type="presOf" srcId="{875508E4-E4F9-4C19-A6FE-E9CFC1B72B6E}" destId="{5FBDB8EB-332F-4BDD-B1DA-38AD83C21600}" srcOrd="1" destOrd="0" presId="urn:microsoft.com/office/officeart/2005/8/layout/hierarchy2"/>
    <dgm:cxn modelId="{A5CE41FC-141B-4291-9D94-0A5C591A6FBB}" type="presOf" srcId="{99D9E9CD-510C-47C8-A504-92ADD6A9B2B4}" destId="{338A5AE3-5D99-4355-B756-26F3B7B6C62D}" srcOrd="1" destOrd="0" presId="urn:microsoft.com/office/officeart/2005/8/layout/hierarchy2"/>
    <dgm:cxn modelId="{4FA6C911-987E-435F-9C25-68C25F863565}" type="presParOf" srcId="{DD5CF76A-1AE7-4D71-B206-2F1166FB5C0F}" destId="{AFCE1806-54EA-43B8-B357-131DED5E57FA}" srcOrd="0" destOrd="0" presId="urn:microsoft.com/office/officeart/2005/8/layout/hierarchy2"/>
    <dgm:cxn modelId="{F91B7CBE-2095-4779-A4A3-B497F1B43E3E}" type="presParOf" srcId="{AFCE1806-54EA-43B8-B357-131DED5E57FA}" destId="{6FC85EB2-62D6-4728-9332-FD74B638F5DD}" srcOrd="0" destOrd="0" presId="urn:microsoft.com/office/officeart/2005/8/layout/hierarchy2"/>
    <dgm:cxn modelId="{84286762-115D-46FB-918A-AC41497EB948}" type="presParOf" srcId="{AFCE1806-54EA-43B8-B357-131DED5E57FA}" destId="{DB8E2A12-FD3E-4DC2-A6A8-43CA209BECD1}" srcOrd="1" destOrd="0" presId="urn:microsoft.com/office/officeart/2005/8/layout/hierarchy2"/>
    <dgm:cxn modelId="{4E5FA33E-F071-4ABC-B11F-156E7A7143D1}" type="presParOf" srcId="{DB8E2A12-FD3E-4DC2-A6A8-43CA209BECD1}" destId="{96D3A9BA-F277-4224-AF36-0F72E515A519}" srcOrd="0" destOrd="0" presId="urn:microsoft.com/office/officeart/2005/8/layout/hierarchy2"/>
    <dgm:cxn modelId="{496C742B-F3E2-43B9-A71B-7E3D40A9B294}" type="presParOf" srcId="{96D3A9BA-F277-4224-AF36-0F72E515A519}" destId="{C1D313C8-BAF5-49DA-B214-68F0DB0A032C}" srcOrd="0" destOrd="0" presId="urn:microsoft.com/office/officeart/2005/8/layout/hierarchy2"/>
    <dgm:cxn modelId="{D5865C25-4B19-4962-A7A8-2B78AC1C8D09}" type="presParOf" srcId="{DB8E2A12-FD3E-4DC2-A6A8-43CA209BECD1}" destId="{D806FF50-AA91-4877-A81B-B70273C48524}" srcOrd="1" destOrd="0" presId="urn:microsoft.com/office/officeart/2005/8/layout/hierarchy2"/>
    <dgm:cxn modelId="{8E0C8970-ED60-4B84-B22D-9E4E0AEE55CD}" type="presParOf" srcId="{D806FF50-AA91-4877-A81B-B70273C48524}" destId="{E75BF72C-9A4E-41B1-84E1-0ECE5D3114D5}" srcOrd="0" destOrd="0" presId="urn:microsoft.com/office/officeart/2005/8/layout/hierarchy2"/>
    <dgm:cxn modelId="{8B716C33-9FB8-41D2-8CC4-5818F7C03576}" type="presParOf" srcId="{D806FF50-AA91-4877-A81B-B70273C48524}" destId="{4BF0E74B-FC0B-4821-8690-9F23552719F5}" srcOrd="1" destOrd="0" presId="urn:microsoft.com/office/officeart/2005/8/layout/hierarchy2"/>
    <dgm:cxn modelId="{E3117150-7CE9-4574-AB23-45B628D1B85D}" type="presParOf" srcId="{4BF0E74B-FC0B-4821-8690-9F23552719F5}" destId="{952655CD-840B-4EF4-8293-20B406F55B00}" srcOrd="0" destOrd="0" presId="urn:microsoft.com/office/officeart/2005/8/layout/hierarchy2"/>
    <dgm:cxn modelId="{C6E9F880-82A4-4B69-8BDC-CCD571CB4169}" type="presParOf" srcId="{952655CD-840B-4EF4-8293-20B406F55B00}" destId="{5FBDB8EB-332F-4BDD-B1DA-38AD83C21600}" srcOrd="0" destOrd="0" presId="urn:microsoft.com/office/officeart/2005/8/layout/hierarchy2"/>
    <dgm:cxn modelId="{3D51C2AC-CF00-4EFC-A480-9FB5A0167785}" type="presParOf" srcId="{4BF0E74B-FC0B-4821-8690-9F23552719F5}" destId="{52FB8C2E-07E6-46B7-B23E-AB5D0935F818}" srcOrd="1" destOrd="0" presId="urn:microsoft.com/office/officeart/2005/8/layout/hierarchy2"/>
    <dgm:cxn modelId="{F0843612-95E1-4F53-9C4D-299E6475E9DE}" type="presParOf" srcId="{52FB8C2E-07E6-46B7-B23E-AB5D0935F818}" destId="{D7A4F70B-5BD0-4EC6-A06E-99E03E30D78A}" srcOrd="0" destOrd="0" presId="urn:microsoft.com/office/officeart/2005/8/layout/hierarchy2"/>
    <dgm:cxn modelId="{DBEB7D72-A73D-42E6-AF5F-305531D602D9}" type="presParOf" srcId="{52FB8C2E-07E6-46B7-B23E-AB5D0935F818}" destId="{F46E959C-7AF1-41A3-BC82-B3AA2C613133}" srcOrd="1" destOrd="0" presId="urn:microsoft.com/office/officeart/2005/8/layout/hierarchy2"/>
    <dgm:cxn modelId="{53AA5E5D-37F6-4466-BCF5-1020770B048D}" type="presParOf" srcId="{F46E959C-7AF1-41A3-BC82-B3AA2C613133}" destId="{86EC5670-452A-49C4-87EB-7D10D947810C}" srcOrd="0" destOrd="0" presId="urn:microsoft.com/office/officeart/2005/8/layout/hierarchy2"/>
    <dgm:cxn modelId="{8D7F5731-A12B-464F-AAE2-5E9A2B9421B9}" type="presParOf" srcId="{86EC5670-452A-49C4-87EB-7D10D947810C}" destId="{338A5AE3-5D99-4355-B756-26F3B7B6C62D}" srcOrd="0" destOrd="0" presId="urn:microsoft.com/office/officeart/2005/8/layout/hierarchy2"/>
    <dgm:cxn modelId="{BBE41DDF-17C7-4024-B294-61BB2257B439}" type="presParOf" srcId="{F46E959C-7AF1-41A3-BC82-B3AA2C613133}" destId="{300E7CF4-4E66-42A1-8033-706602F20F54}" srcOrd="1" destOrd="0" presId="urn:microsoft.com/office/officeart/2005/8/layout/hierarchy2"/>
    <dgm:cxn modelId="{7246A52C-7CA8-4951-8125-CA5445DD38E5}" type="presParOf" srcId="{300E7CF4-4E66-42A1-8033-706602F20F54}" destId="{2A1969AA-7105-491E-B3A6-5DFE87E3DC8C}" srcOrd="0" destOrd="0" presId="urn:microsoft.com/office/officeart/2005/8/layout/hierarchy2"/>
    <dgm:cxn modelId="{BEFED0F3-30C0-40B9-B6CB-B80631ABC74B}" type="presParOf" srcId="{300E7CF4-4E66-42A1-8033-706602F20F54}" destId="{CE2BA97A-47FF-4739-9181-071797EA0000}" srcOrd="1" destOrd="0" presId="urn:microsoft.com/office/officeart/2005/8/layout/hierarchy2"/>
    <dgm:cxn modelId="{2D56D67D-D50B-4D11-86D3-6D26C03AC4A4}" type="presParOf" srcId="{4BF0E74B-FC0B-4821-8690-9F23552719F5}" destId="{0A2D1FDE-815A-4B3B-959B-080BB140D038}" srcOrd="2" destOrd="0" presId="urn:microsoft.com/office/officeart/2005/8/layout/hierarchy2"/>
    <dgm:cxn modelId="{EFE07DD3-6C44-4150-BAB1-D49599C3E181}" type="presParOf" srcId="{0A2D1FDE-815A-4B3B-959B-080BB140D038}" destId="{3656127F-2114-4BB3-9D90-87080FEC33C3}" srcOrd="0" destOrd="0" presId="urn:microsoft.com/office/officeart/2005/8/layout/hierarchy2"/>
    <dgm:cxn modelId="{F32787E1-5FA8-4E17-B313-893CFEC9D3BA}" type="presParOf" srcId="{4BF0E74B-FC0B-4821-8690-9F23552719F5}" destId="{49927B0A-7EAD-43FF-95CE-2F44923E73BA}" srcOrd="3" destOrd="0" presId="urn:microsoft.com/office/officeart/2005/8/layout/hierarchy2"/>
    <dgm:cxn modelId="{A31B3330-5260-437E-9B51-27A92953555B}" type="presParOf" srcId="{49927B0A-7EAD-43FF-95CE-2F44923E73BA}" destId="{481B1702-ACC5-470E-BD4B-74B17FACD73C}" srcOrd="0" destOrd="0" presId="urn:microsoft.com/office/officeart/2005/8/layout/hierarchy2"/>
    <dgm:cxn modelId="{9094B462-F92B-4A97-A10F-6C6800F6B5E5}" type="presParOf" srcId="{49927B0A-7EAD-43FF-95CE-2F44923E73BA}" destId="{0F011C83-68A6-4D11-AD8D-741655F85485}" srcOrd="1" destOrd="0" presId="urn:microsoft.com/office/officeart/2005/8/layout/hierarchy2"/>
    <dgm:cxn modelId="{F5C70409-8042-4B0D-95CE-09AC247EFDBA}" type="presParOf" srcId="{4BF0E74B-FC0B-4821-8690-9F23552719F5}" destId="{F4C43164-BBEB-4A94-8DE0-FE1013ACBCD3}" srcOrd="4" destOrd="0" presId="urn:microsoft.com/office/officeart/2005/8/layout/hierarchy2"/>
    <dgm:cxn modelId="{9C0D2C8B-F9CE-4B42-9941-79732437E207}" type="presParOf" srcId="{F4C43164-BBEB-4A94-8DE0-FE1013ACBCD3}" destId="{E974B1EE-B506-45D9-B0FD-010E902D218D}" srcOrd="0" destOrd="0" presId="urn:microsoft.com/office/officeart/2005/8/layout/hierarchy2"/>
    <dgm:cxn modelId="{304B1BD8-AF08-479D-84F7-120155BF7B35}" type="presParOf" srcId="{4BF0E74B-FC0B-4821-8690-9F23552719F5}" destId="{9E37E019-756A-4A07-B424-0DEB9719DC70}" srcOrd="5" destOrd="0" presId="urn:microsoft.com/office/officeart/2005/8/layout/hierarchy2"/>
    <dgm:cxn modelId="{ED562936-D888-40A8-AC73-C6748B30C3F7}" type="presParOf" srcId="{9E37E019-756A-4A07-B424-0DEB9719DC70}" destId="{C83904FB-9780-4C8C-9E53-662B5D25740A}" srcOrd="0" destOrd="0" presId="urn:microsoft.com/office/officeart/2005/8/layout/hierarchy2"/>
    <dgm:cxn modelId="{6D4D084C-57F4-4336-AD61-FE53EF421E44}" type="presParOf" srcId="{9E37E019-756A-4A07-B424-0DEB9719DC70}" destId="{C3CB26FD-BC98-490A-831A-1FE00405BF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5EB2-62D6-4728-9332-FD74B638F5DD}">
      <dsp:nvSpPr>
        <dsp:cNvPr id="0" name=""/>
        <dsp:cNvSpPr/>
      </dsp:nvSpPr>
      <dsp:spPr>
        <a:xfrm>
          <a:off x="7054" y="1295284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Base de datos</a:t>
          </a:r>
          <a:endParaRPr lang="es-ES" sz="1700" kern="1200" dirty="0"/>
        </a:p>
      </dsp:txBody>
      <dsp:txXfrm>
        <a:off x="34912" y="1323142"/>
        <a:ext cx="1846570" cy="895427"/>
      </dsp:txXfrm>
    </dsp:sp>
    <dsp:sp modelId="{96D3A9BA-F277-4224-AF36-0F72E515A519}">
      <dsp:nvSpPr>
        <dsp:cNvPr id="0" name=""/>
        <dsp:cNvSpPr/>
      </dsp:nvSpPr>
      <dsp:spPr>
        <a:xfrm>
          <a:off x="1909341" y="1746686"/>
          <a:ext cx="760914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760914" y="241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270775" y="1751833"/>
        <a:ext cx="38045" cy="38045"/>
      </dsp:txXfrm>
    </dsp:sp>
    <dsp:sp modelId="{E75BF72C-9A4E-41B1-84E1-0ECE5D3114D5}">
      <dsp:nvSpPr>
        <dsp:cNvPr id="0" name=""/>
        <dsp:cNvSpPr/>
      </dsp:nvSpPr>
      <dsp:spPr>
        <a:xfrm>
          <a:off x="2670255" y="1295284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Sus orígenes en 1960-1962</a:t>
          </a:r>
          <a:endParaRPr lang="es-ES" sz="1700" kern="1200" dirty="0"/>
        </a:p>
      </dsp:txBody>
      <dsp:txXfrm>
        <a:off x="2698113" y="1323142"/>
        <a:ext cx="1846570" cy="895427"/>
      </dsp:txXfrm>
    </dsp:sp>
    <dsp:sp modelId="{952655CD-840B-4EF4-8293-20B406F55B00}">
      <dsp:nvSpPr>
        <dsp:cNvPr id="0" name=""/>
        <dsp:cNvSpPr/>
      </dsp:nvSpPr>
      <dsp:spPr>
        <a:xfrm rot="18289469">
          <a:off x="4286775" y="1199778"/>
          <a:ext cx="1332449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1332449" y="241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19688" y="1190637"/>
        <a:ext cx="66622" cy="66622"/>
      </dsp:txXfrm>
    </dsp:sp>
    <dsp:sp modelId="{D7A4F70B-5BD0-4EC6-A06E-99E03E30D78A}">
      <dsp:nvSpPr>
        <dsp:cNvPr id="0" name=""/>
        <dsp:cNvSpPr/>
      </dsp:nvSpPr>
      <dsp:spPr>
        <a:xfrm>
          <a:off x="5333457" y="201469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Empiezan con máquinas codificadas en tarjetas perforadas</a:t>
          </a:r>
          <a:endParaRPr lang="es-ES" sz="1700" kern="1200" dirty="0"/>
        </a:p>
      </dsp:txBody>
      <dsp:txXfrm>
        <a:off x="5361315" y="229327"/>
        <a:ext cx="1846570" cy="895427"/>
      </dsp:txXfrm>
    </dsp:sp>
    <dsp:sp modelId="{86EC5670-452A-49C4-87EB-7D10D947810C}">
      <dsp:nvSpPr>
        <dsp:cNvPr id="0" name=""/>
        <dsp:cNvSpPr/>
      </dsp:nvSpPr>
      <dsp:spPr>
        <a:xfrm>
          <a:off x="7235744" y="652871"/>
          <a:ext cx="760914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760914" y="241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597178" y="658018"/>
        <a:ext cx="38045" cy="38045"/>
      </dsp:txXfrm>
    </dsp:sp>
    <dsp:sp modelId="{2A1969AA-7105-491E-B3A6-5DFE87E3DC8C}">
      <dsp:nvSpPr>
        <dsp:cNvPr id="0" name=""/>
        <dsp:cNvSpPr/>
      </dsp:nvSpPr>
      <dsp:spPr>
        <a:xfrm>
          <a:off x="7996658" y="201469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Su objetivo es desaparecer las bibliotecas físicas</a:t>
          </a:r>
          <a:endParaRPr lang="es-ES" sz="1700" kern="1200" dirty="0"/>
        </a:p>
      </dsp:txBody>
      <dsp:txXfrm>
        <a:off x="8024516" y="229327"/>
        <a:ext cx="1846570" cy="895427"/>
      </dsp:txXfrm>
    </dsp:sp>
    <dsp:sp modelId="{0A2D1FDE-815A-4B3B-959B-080BB140D038}">
      <dsp:nvSpPr>
        <dsp:cNvPr id="0" name=""/>
        <dsp:cNvSpPr/>
      </dsp:nvSpPr>
      <dsp:spPr>
        <a:xfrm>
          <a:off x="4572542" y="1746686"/>
          <a:ext cx="760914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760914" y="241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33977" y="1751833"/>
        <a:ext cx="38045" cy="38045"/>
      </dsp:txXfrm>
    </dsp:sp>
    <dsp:sp modelId="{481B1702-ACC5-470E-BD4B-74B17FACD73C}">
      <dsp:nvSpPr>
        <dsp:cNvPr id="0" name=""/>
        <dsp:cNvSpPr/>
      </dsp:nvSpPr>
      <dsp:spPr>
        <a:xfrm>
          <a:off x="5333457" y="1295284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En 1970 se propone un modelo matemático</a:t>
          </a:r>
          <a:endParaRPr lang="es-ES" sz="1700" kern="1200" dirty="0"/>
        </a:p>
      </dsp:txBody>
      <dsp:txXfrm>
        <a:off x="5361315" y="1323142"/>
        <a:ext cx="1846570" cy="895427"/>
      </dsp:txXfrm>
    </dsp:sp>
    <dsp:sp modelId="{F4C43164-BBEB-4A94-8DE0-FE1013ACBCD3}">
      <dsp:nvSpPr>
        <dsp:cNvPr id="0" name=""/>
        <dsp:cNvSpPr/>
      </dsp:nvSpPr>
      <dsp:spPr>
        <a:xfrm rot="3310531">
          <a:off x="4286775" y="2293593"/>
          <a:ext cx="1332449" cy="48339"/>
        </a:xfrm>
        <a:custGeom>
          <a:avLst/>
          <a:gdLst/>
          <a:ahLst/>
          <a:cxnLst/>
          <a:rect l="0" t="0" r="0" b="0"/>
          <a:pathLst>
            <a:path>
              <a:moveTo>
                <a:pt x="0" y="24169"/>
              </a:moveTo>
              <a:lnTo>
                <a:pt x="1332449" y="241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919688" y="2284452"/>
        <a:ext cx="66622" cy="66622"/>
      </dsp:txXfrm>
    </dsp:sp>
    <dsp:sp modelId="{C83904FB-9780-4C8C-9E53-662B5D25740A}">
      <dsp:nvSpPr>
        <dsp:cNvPr id="0" name=""/>
        <dsp:cNvSpPr/>
      </dsp:nvSpPr>
      <dsp:spPr>
        <a:xfrm>
          <a:off x="5333457" y="2389099"/>
          <a:ext cx="1902286" cy="951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Su objetivo </a:t>
          </a:r>
          <a:r>
            <a:rPr lang="es-ES" sz="1700" kern="1200" dirty="0" smtClean="0"/>
            <a:t>es la automatización</a:t>
          </a:r>
          <a:endParaRPr lang="es-ES" sz="1700" kern="1200" dirty="0"/>
        </a:p>
      </dsp:txBody>
      <dsp:txXfrm>
        <a:off x="5361315" y="2416957"/>
        <a:ext cx="1846570" cy="89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12/06/2019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12/06/2019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 smtClean="0">
                <a:latin typeface="Rockwell" panose="02060603020205020403" pitchFamily="18" charset="0"/>
              </a:rPr>
              <a:t>Base de datos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Integrantes:</a:t>
            </a:r>
          </a:p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JIMÉNEZ</a:t>
            </a:r>
          </a:p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GARY GRANIZO</a:t>
            </a:r>
          </a:p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MICHAEL AVILA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ORIGEN E HISTORIA DE LA BASE DE DATOS	</a:t>
            </a:r>
            <a:endParaRPr lang="es-EC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00965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3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Evolución de las bases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8616"/>
          </a:xfrm>
        </p:spPr>
        <p:txBody>
          <a:bodyPr>
            <a:normAutofit fontScale="70000" lnSpcReduction="20000"/>
          </a:bodyPr>
          <a:lstStyle/>
          <a:p>
            <a:r>
              <a:rPr lang="es-EC" sz="2800" dirty="0" smtClean="0"/>
              <a:t>De un sistema en el que el soporte era en papel a un nuevo sistema en el que el soporte era digital</a:t>
            </a:r>
          </a:p>
          <a:p>
            <a:r>
              <a:rPr lang="es-EC" sz="2800" dirty="0" smtClean="0"/>
              <a:t>Tuvo un continuo proceso de modernización</a:t>
            </a:r>
          </a:p>
          <a:p>
            <a:r>
              <a:rPr lang="es-EC" sz="2800" dirty="0" smtClean="0"/>
              <a:t>Hace aproximadamente 30 años los problemas las necesidades eran menores y los grandes computadores de la época solo controlaban procesos básicos de una empresa</a:t>
            </a:r>
          </a:p>
          <a:p>
            <a:r>
              <a:rPr lang="es-EC" sz="2800" dirty="0" smtClean="0"/>
              <a:t>Los problemas se solucionaban con una decena de archivos pero ahora se necesita una estructura</a:t>
            </a:r>
          </a:p>
          <a:p>
            <a:r>
              <a:rPr lang="es-EC" sz="2800" dirty="0" smtClean="0"/>
              <a:t>El método digital estaba en evitar tiempo para encontrar una ficha de papel dentro de un cajón</a:t>
            </a:r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920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CARACTERISTICAS DE LAS BASES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CONCURRENCIA</a:t>
            </a:r>
          </a:p>
          <a:p>
            <a:r>
              <a:rPr lang="es-EC" dirty="0" smtClean="0"/>
              <a:t>INTEGRIDAD</a:t>
            </a:r>
          </a:p>
          <a:p>
            <a:r>
              <a:rPr lang="es-EC" dirty="0" smtClean="0"/>
              <a:t>RECUPERACION</a:t>
            </a:r>
          </a:p>
          <a:p>
            <a:r>
              <a:rPr lang="es-EC" dirty="0" smtClean="0"/>
              <a:t>SEGURIDAD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28" y="2249487"/>
            <a:ext cx="2409598" cy="24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1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Como trabaja los MOTORES DE BASES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4681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servicio principal </a:t>
            </a:r>
            <a:r>
              <a:rPr lang="es-ES" dirty="0" smtClean="0"/>
              <a:t>de un MBD para </a:t>
            </a:r>
            <a:r>
              <a:rPr lang="es-ES" dirty="0"/>
              <a:t>almacenar, procesar y proteger los datos</a:t>
            </a:r>
            <a:r>
              <a:rPr lang="es-ES" dirty="0" smtClean="0"/>
              <a:t>.</a:t>
            </a:r>
          </a:p>
          <a:p>
            <a:r>
              <a:rPr lang="es-ES" dirty="0"/>
              <a:t>P</a:t>
            </a:r>
            <a:r>
              <a:rPr lang="es-ES" dirty="0" smtClean="0"/>
              <a:t>roporciona </a:t>
            </a:r>
            <a:r>
              <a:rPr lang="es-ES" dirty="0"/>
              <a:t>acceso controlado y procesamiento de transacciones </a:t>
            </a:r>
            <a:r>
              <a:rPr lang="es-ES" dirty="0" smtClean="0"/>
              <a:t>rápido</a:t>
            </a:r>
          </a:p>
          <a:p>
            <a:r>
              <a:rPr lang="es-ES" dirty="0" smtClean="0"/>
              <a:t>Cumple con los requisitos de una App (Creación, actualización, consultas, eliminación de información)</a:t>
            </a:r>
          </a:p>
          <a:p>
            <a:r>
              <a:rPr lang="es-ES" dirty="0" smtClean="0"/>
              <a:t>El uso de tablas para el almacenaje de datos</a:t>
            </a:r>
          </a:p>
          <a:p>
            <a:r>
              <a:rPr lang="es-ES" dirty="0" smtClean="0"/>
              <a:t>En </a:t>
            </a:r>
            <a:r>
              <a:rPr lang="es-ES" dirty="0"/>
              <a:t>aquellos casos en los que no se ha logrado eliminar la redundancia, será necesario vigilar que aquella información que aparece repetida se actualice de forma </a:t>
            </a:r>
            <a:r>
              <a:rPr lang="es-ES" dirty="0" smtClean="0"/>
              <a:t>coherente</a:t>
            </a:r>
          </a:p>
          <a:p>
            <a:r>
              <a:rPr lang="es-ES" dirty="0"/>
              <a:t>Usualmente, proveen interfaces y lenguajes de consulta que simplifican la recuperación de los datos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72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fOTOGRAFIAS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70" y="2097088"/>
            <a:ext cx="2171529" cy="434305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/>
          <a:stretch/>
        </p:blipFill>
        <p:spPr>
          <a:xfrm>
            <a:off x="4855028" y="2772919"/>
            <a:ext cx="4308479" cy="29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7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0</TotalTime>
  <Words>256</Words>
  <Application>Microsoft Office PowerPoint</Application>
  <PresentationFormat>Panorámica</PresentationFormat>
  <Paragraphs>32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Trebuchet MS</vt:lpstr>
      <vt:lpstr>Tw Cen MT</vt:lpstr>
      <vt:lpstr>Circuito</vt:lpstr>
      <vt:lpstr>Base de datos</vt:lpstr>
      <vt:lpstr>ORIGEN E HISTORIA DE LA BASE DE DATOS </vt:lpstr>
      <vt:lpstr>Evolución de las bases de datos</vt:lpstr>
      <vt:lpstr>CARACTERISTICAS DE LAS BASES DE DATOS</vt:lpstr>
      <vt:lpstr>Como trabaja los MOTORES DE BASES DE DATOS</vt:lpstr>
      <vt:lpstr>fOTOGRAFIAS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2019-06-12T00:45:05Z</dcterms:created>
  <dcterms:modified xsi:type="dcterms:W3CDTF">2019-06-12T22:42:57Z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