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30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1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49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23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316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98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45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9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5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2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6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622738" y="1223492"/>
            <a:ext cx="911824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RADIO BUTTON</a:t>
            </a:r>
          </a:p>
          <a:p>
            <a:pPr algn="ctr"/>
            <a:endParaRPr lang="es-E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BOX</a:t>
            </a:r>
            <a:endParaRPr lang="es-E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96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85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9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92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izquierda 2"/>
          <p:cNvSpPr/>
          <p:nvPr/>
        </p:nvSpPr>
        <p:spPr>
          <a:xfrm rot="10800000">
            <a:off x="8374743" y="1988457"/>
            <a:ext cx="1364342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38271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4653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9257528">
            <a:off x="4539038" y="3645995"/>
            <a:ext cx="1233715" cy="159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8907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9434286" y="1988457"/>
            <a:ext cx="1509485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4530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3018972" y="1248229"/>
            <a:ext cx="769257" cy="174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7310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Flecha arriba 2"/>
          <p:cNvSpPr/>
          <p:nvPr/>
        </p:nvSpPr>
        <p:spPr>
          <a:xfrm>
            <a:off x="1770742" y="1538515"/>
            <a:ext cx="406400" cy="15094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Flecha derecha 3"/>
          <p:cNvSpPr/>
          <p:nvPr/>
        </p:nvSpPr>
        <p:spPr>
          <a:xfrm>
            <a:off x="3744685" y="2937186"/>
            <a:ext cx="986972" cy="435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9990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9361714" y="4862285"/>
            <a:ext cx="827314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7477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50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izquierda 2"/>
          <p:cNvSpPr/>
          <p:nvPr/>
        </p:nvSpPr>
        <p:spPr>
          <a:xfrm>
            <a:off x="7184572" y="1538514"/>
            <a:ext cx="1625600" cy="275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40323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7707085" y="4455886"/>
            <a:ext cx="1045028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43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03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0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3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6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4" name="Flecha izquierda 13"/>
          <p:cNvSpPr/>
          <p:nvPr/>
        </p:nvSpPr>
        <p:spPr>
          <a:xfrm>
            <a:off x="1465943" y="1683657"/>
            <a:ext cx="885372" cy="290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7226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032" y="-362858"/>
            <a:ext cx="13011150" cy="7315200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2728686" y="2714171"/>
            <a:ext cx="304800" cy="11611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rriba 6"/>
          <p:cNvSpPr/>
          <p:nvPr/>
        </p:nvSpPr>
        <p:spPr>
          <a:xfrm>
            <a:off x="3839028" y="2714171"/>
            <a:ext cx="304800" cy="11611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80771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6937828" y="2061028"/>
            <a:ext cx="1799772" cy="246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4388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 rot="19477910">
            <a:off x="4020459" y="3726541"/>
            <a:ext cx="1553028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3173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Flecha arriba 2"/>
          <p:cNvSpPr/>
          <p:nvPr/>
        </p:nvSpPr>
        <p:spPr>
          <a:xfrm>
            <a:off x="580571" y="2496458"/>
            <a:ext cx="174171" cy="4209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Flecha arriba 3"/>
          <p:cNvSpPr/>
          <p:nvPr/>
        </p:nvSpPr>
        <p:spPr>
          <a:xfrm>
            <a:off x="1705429" y="2496457"/>
            <a:ext cx="174171" cy="4209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8201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7997372" y="4804229"/>
            <a:ext cx="928914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2859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3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4</Words>
  <Application>Microsoft Office PowerPoint</Application>
  <PresentationFormat>Panorámica</PresentationFormat>
  <Paragraphs>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Melanny Núñez</dc:creator>
  <cp:lastModifiedBy>Melanny Núñez</cp:lastModifiedBy>
  <cp:revision>32</cp:revision>
  <dcterms:created xsi:type="dcterms:W3CDTF">2017-05-15T20:08:01Z</dcterms:created>
  <dcterms:modified xsi:type="dcterms:W3CDTF">2017-07-07T18:51:14Z</dcterms:modified>
</cp:coreProperties>
</file>