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FEC0E-8F52-4C3A-B852-C7116487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315C58-70D3-431B-B10D-CCEA5E7FF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31C67D-08E0-446E-A081-1EE1DA5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7EECE-6F0A-4E9F-B63F-631C1553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F064A-711A-4F33-832F-1248D930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2B4C-3C5A-4F5E-8CD1-22FCBC46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8C3500-9E39-416C-B01A-E9A07431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161AA-AE06-4D4F-8AF9-F7D86740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FC493-387C-4AEA-847C-AAFF3EED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B1E5C-A0A9-4C31-8307-D31D4473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83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36606-0CE4-4A3D-937F-2F25767B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1D7E89-4461-46B4-B765-C847BEA81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01C8A-3B05-479A-821E-CFBF06D6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E3506-8A6D-490B-9A64-8F168B03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A3694-04E5-4183-BC45-CB500F2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1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2A2BC-758B-43BC-A430-28F7CC6C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175A7-E702-4C3D-8DC8-7D001E0C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F256D-4D03-4840-A3D6-27DF81A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A2196-3F42-4480-B892-AAAC4FA7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4FA148-E06D-45F3-9837-DD54B7AE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6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F00D3-996A-416B-AA1F-BF336C67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7E2044-C55D-488D-9A9F-237181A63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72FE76-C413-4AFF-9FDB-976CFD74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398A7-4E7C-486A-B68C-B12687B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8E6D5-DFF0-4020-B366-0D42EE99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E1EF6-E91E-452E-9BB6-02A8184C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20EF5-2739-497F-B046-56B998D68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9217F7-E867-4674-8C2E-EC56DAF09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D0F599-EBB6-45A3-8A97-220AA3E4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A6DAF-AE40-4D8B-BD54-994404DC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0BF0F2-6BBB-407E-BDA9-975BC873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0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D827-9B7A-4C51-AB47-B971DC7F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9DE56-A1EE-4C7A-84FB-9EE0C508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C196B9-C8A6-41A1-81C5-813DC5274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4B8F6D-1923-4096-A58E-E6E928838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8ED17D-A7D9-4BE1-B853-427DE2EDC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3D653A-8F3B-4314-A900-0ED9C39A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649164-F204-4C84-A340-66599735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EBB83F-76EC-432E-AE31-237FF448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04DB4-70B1-42C9-8DD9-0BA2CA4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5A47F0-F511-4D4E-8DC7-4719ED75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C18D28-356A-4A2D-BF17-8F9E85B1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1B2A1A-2E3F-4226-830E-0D1C0113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6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FBF202-632E-4241-9AB4-E29FB1D2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098341-1878-4F52-9227-C384B263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974861-F659-4C67-8AF3-8487B8CB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7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D42F1-E53C-4BBC-80AE-3C500F34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A2CAA-1A90-44D5-92F7-B67009B4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298784-4669-48FD-9546-ED7219D6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39D335-B18A-4348-970C-BBF0EA1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0A4D3F-111E-4589-97A1-3CD09A75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BE6C1-31A6-4C54-849A-7916A78B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2C64-65B2-4874-AF06-1060DB87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7DF75D-0698-4EF1-B5E6-C16794EAF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D9837-0975-4D01-ABF7-2E227E5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7575C1-8FC6-4E84-9717-8888A608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164BA-FF3E-4F0F-ACE0-B9D45607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2D301D-712E-4AB4-9A29-09EABBB4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DC6CA2-0EC4-4B40-8CF6-9D3BBC61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B727B-7C87-4417-A34A-FC526DA3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5F7CDA-5CFE-4E02-9F1A-CF878927F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68CF-8F7E-410F-83F7-DCD3A0A1A8F0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EB9EF-A6BE-4908-BB6B-BFCE69B06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2547A-C0FC-4531-86B8-B6C89AD91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83DC-F977-468C-B7DB-F3B533D8E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9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C7A37D-DAE2-423B-84E4-0DA1434F4996}"/>
              </a:ext>
            </a:extLst>
          </p:cNvPr>
          <p:cNvSpPr/>
          <p:nvPr/>
        </p:nvSpPr>
        <p:spPr>
          <a:xfrm>
            <a:off x="2424158" y="3087551"/>
            <a:ext cx="216535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ModelStore</a:t>
            </a:r>
            <a:endParaRPr lang="pt-BR" dirty="0"/>
          </a:p>
          <a:p>
            <a:pPr algn="ctr"/>
            <a:r>
              <a:rPr lang="pt-BR" sz="1400" i="1" dirty="0" err="1"/>
              <a:t>Main</a:t>
            </a:r>
            <a:r>
              <a:rPr lang="pt-BR" sz="1400" i="1" dirty="0"/>
              <a:t> </a:t>
            </a:r>
            <a:r>
              <a:rPr lang="pt-BR" sz="1400" i="1" dirty="0" err="1"/>
              <a:t>class</a:t>
            </a:r>
            <a:r>
              <a:rPr lang="pt-BR" sz="1400" i="1" dirty="0"/>
              <a:t> </a:t>
            </a:r>
            <a:r>
              <a:rPr lang="pt-BR" sz="1400" i="1" dirty="0" err="1"/>
              <a:t>to</a:t>
            </a:r>
            <a:r>
              <a:rPr lang="pt-BR" sz="1400" i="1" dirty="0"/>
              <a:t> </a:t>
            </a:r>
            <a:r>
              <a:rPr lang="pt-BR" sz="1400" i="1" dirty="0" err="1"/>
              <a:t>import</a:t>
            </a:r>
            <a:r>
              <a:rPr lang="pt-BR" sz="1400" i="1" dirty="0"/>
              <a:t> </a:t>
            </a:r>
            <a:r>
              <a:rPr lang="pt-BR" sz="1400" i="1" dirty="0" err="1"/>
              <a:t>all</a:t>
            </a:r>
            <a:r>
              <a:rPr lang="pt-BR" sz="1400" i="1" dirty="0"/>
              <a:t> </a:t>
            </a:r>
            <a:r>
              <a:rPr lang="pt-BR" sz="1400" i="1" dirty="0" err="1"/>
              <a:t>models</a:t>
            </a:r>
            <a:endParaRPr lang="pt-BR" sz="1400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942DC7-F942-4449-A703-716F38ACB527}"/>
              </a:ext>
            </a:extLst>
          </p:cNvPr>
          <p:cNvSpPr/>
          <p:nvPr/>
        </p:nvSpPr>
        <p:spPr>
          <a:xfrm>
            <a:off x="2424158" y="1514384"/>
            <a:ext cx="2159000" cy="97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endParaRPr lang="pt-BR" dirty="0"/>
          </a:p>
          <a:p>
            <a:pPr algn="ctr"/>
            <a:r>
              <a:rPr lang="pt-BR" sz="1400" i="1" dirty="0" err="1"/>
              <a:t>Store</a:t>
            </a:r>
            <a:r>
              <a:rPr lang="pt-BR" sz="1400" i="1" dirty="0"/>
              <a:t> </a:t>
            </a:r>
            <a:r>
              <a:rPr lang="pt-BR" sz="1400" i="1" dirty="0" err="1"/>
              <a:t>all</a:t>
            </a:r>
            <a:r>
              <a:rPr lang="pt-BR" sz="1400" i="1" dirty="0"/>
              <a:t> </a:t>
            </a:r>
            <a:r>
              <a:rPr lang="pt-BR" sz="1400" i="1" dirty="0" err="1"/>
              <a:t>Actions</a:t>
            </a:r>
            <a:r>
              <a:rPr lang="pt-BR" sz="1400" i="1" dirty="0"/>
              <a:t> </a:t>
            </a:r>
            <a:r>
              <a:rPr lang="pt-BR" sz="1400" i="1" dirty="0" err="1"/>
              <a:t>and</a:t>
            </a:r>
            <a:r>
              <a:rPr lang="pt-BR" sz="1400" i="1" dirty="0"/>
              <a:t> </a:t>
            </a:r>
            <a:r>
              <a:rPr lang="pt-BR" sz="1400" i="1" dirty="0" err="1"/>
              <a:t>States</a:t>
            </a:r>
            <a:r>
              <a:rPr lang="pt-BR" sz="1400" i="1" dirty="0"/>
              <a:t> classes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873A7C71-4E6A-4CE3-9AD6-853418FC6DA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3207612" y="2788329"/>
            <a:ext cx="595267" cy="317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1267A-553B-476B-9BC2-DBF9B2AFD6CF}"/>
              </a:ext>
            </a:extLst>
          </p:cNvPr>
          <p:cNvSpPr/>
          <p:nvPr/>
        </p:nvSpPr>
        <p:spPr>
          <a:xfrm>
            <a:off x="2424158" y="120468"/>
            <a:ext cx="2159000" cy="977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Action</a:t>
            </a:r>
            <a:endParaRPr lang="pt-BR" dirty="0"/>
          </a:p>
          <a:p>
            <a:pPr algn="ctr"/>
            <a:r>
              <a:rPr lang="pt-BR" sz="1400" i="1" dirty="0" err="1"/>
              <a:t>Act</a:t>
            </a:r>
            <a:r>
              <a:rPr lang="pt-BR" sz="1400" i="1" dirty="0"/>
              <a:t> as </a:t>
            </a:r>
            <a:r>
              <a:rPr lang="pt-BR" sz="1400" i="1" dirty="0" err="1"/>
              <a:t>action</a:t>
            </a:r>
            <a:r>
              <a:rPr lang="pt-BR" sz="1400" i="1" dirty="0"/>
              <a:t> </a:t>
            </a:r>
            <a:r>
              <a:rPr lang="pt-BR" sz="1400" i="1" dirty="0" err="1"/>
              <a:t>dispatcher</a:t>
            </a:r>
            <a:r>
              <a:rPr lang="pt-BR" sz="1400" i="1" dirty="0"/>
              <a:t> </a:t>
            </a:r>
            <a:r>
              <a:rPr lang="pt-BR" sz="1400" i="1" dirty="0" err="1"/>
              <a:t>and</a:t>
            </a:r>
            <a:r>
              <a:rPr lang="pt-BR" sz="1400" i="1" dirty="0"/>
              <a:t> </a:t>
            </a:r>
            <a:r>
              <a:rPr lang="pt-BR" sz="1400" i="1" dirty="0" err="1"/>
              <a:t>reducer</a:t>
            </a:r>
            <a:r>
              <a:rPr lang="pt-BR" sz="1400" i="1" dirty="0"/>
              <a:t> </a:t>
            </a:r>
            <a:r>
              <a:rPr lang="pt-BR" sz="1400" i="1" dirty="0" err="1"/>
              <a:t>handler</a:t>
            </a:r>
            <a:endParaRPr lang="pt-BR" sz="1400" i="1" dirty="0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98B097F0-055C-40DD-AE81-017F056829DB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>
            <a:off x="3295650" y="1306376"/>
            <a:ext cx="416016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A923025-C3D0-4A8D-B15C-BB41994AC0D2}"/>
              </a:ext>
            </a:extLst>
          </p:cNvPr>
          <p:cNvSpPr/>
          <p:nvPr/>
        </p:nvSpPr>
        <p:spPr>
          <a:xfrm>
            <a:off x="5835650" y="5107952"/>
            <a:ext cx="2159000" cy="488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sz="1400" i="1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DF302E6-0E60-4BBE-8728-2F26387233BA}"/>
              </a:ext>
            </a:extLst>
          </p:cNvPr>
          <p:cNvSpPr/>
          <p:nvPr/>
        </p:nvSpPr>
        <p:spPr>
          <a:xfrm>
            <a:off x="8743950" y="5148229"/>
            <a:ext cx="2159000" cy="412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React</a:t>
            </a:r>
            <a:r>
              <a:rPr lang="pt-BR" dirty="0"/>
              <a:t> Container</a:t>
            </a:r>
            <a:endParaRPr lang="pt-BR" sz="1400" i="1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E62D2C-28BB-476C-A82D-E7FB94B93E7E}"/>
              </a:ext>
            </a:extLst>
          </p:cNvPr>
          <p:cNvSpPr/>
          <p:nvPr/>
        </p:nvSpPr>
        <p:spPr>
          <a:xfrm>
            <a:off x="8743950" y="2295525"/>
            <a:ext cx="2159000" cy="134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Connection</a:t>
            </a:r>
          </a:p>
          <a:p>
            <a:pPr algn="ctr"/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 for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actions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pt-B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</a:t>
            </a:r>
            <a:endParaRPr lang="pt-BR" sz="1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7C859630-63E2-4894-8CE8-C80073B6EF80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4589508" y="3576501"/>
            <a:ext cx="1246142" cy="17759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66732940-B3DA-4D70-A04D-BC7BA7268B6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994650" y="5352427"/>
            <a:ext cx="749300" cy="20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64110B0C-D03B-4156-BF96-B0920ECBF2D5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9070199" y="4394977"/>
            <a:ext cx="1506503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C98D2908-39B3-47DF-9D8D-1FB73A84FA05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4589508" y="2968626"/>
            <a:ext cx="4154442" cy="6078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3F5CAB13-7ED8-47C3-9FD4-CA6F3678C7A3}"/>
              </a:ext>
            </a:extLst>
          </p:cNvPr>
          <p:cNvSpPr/>
          <p:nvPr/>
        </p:nvSpPr>
        <p:spPr>
          <a:xfrm>
            <a:off x="8737600" y="6077132"/>
            <a:ext cx="2159000" cy="412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Component</a:t>
            </a:r>
            <a:endParaRPr lang="pt-BR" sz="1400" i="1" dirty="0"/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FCA29FF6-A01C-4707-ADD4-C35E06BD7F1E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rot="5400000">
            <a:off x="9562108" y="5815790"/>
            <a:ext cx="516334" cy="63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00BDE0A-5D7F-4A65-BC5E-39DA5CCDA1ED}"/>
              </a:ext>
            </a:extLst>
          </p:cNvPr>
          <p:cNvSpPr/>
          <p:nvPr/>
        </p:nvSpPr>
        <p:spPr>
          <a:xfrm>
            <a:off x="92166" y="120468"/>
            <a:ext cx="2159000" cy="977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Dependency</a:t>
            </a:r>
            <a:endParaRPr lang="pt-BR" dirty="0"/>
          </a:p>
          <a:p>
            <a:pPr algn="ctr"/>
            <a:r>
              <a:rPr lang="pt-BR" sz="1400" i="1" dirty="0" err="1"/>
              <a:t>Used</a:t>
            </a:r>
            <a:r>
              <a:rPr lang="pt-BR" sz="1400" i="1" dirty="0"/>
              <a:t> </a:t>
            </a:r>
            <a:r>
              <a:rPr lang="pt-BR" sz="1400" i="1" dirty="0" err="1"/>
              <a:t>to</a:t>
            </a:r>
            <a:r>
              <a:rPr lang="pt-BR" sz="1400" i="1" dirty="0"/>
              <a:t> </a:t>
            </a:r>
            <a:r>
              <a:rPr lang="pt-BR" sz="1400" i="1" dirty="0" err="1"/>
              <a:t>inject</a:t>
            </a:r>
            <a:r>
              <a:rPr lang="pt-BR" sz="1400" i="1" dirty="0"/>
              <a:t> </a:t>
            </a:r>
            <a:r>
              <a:rPr lang="pt-BR" sz="1400" i="1" dirty="0" err="1"/>
              <a:t>another</a:t>
            </a:r>
            <a:r>
              <a:rPr lang="pt-BR" sz="1400" i="1" dirty="0"/>
              <a:t> </a:t>
            </a:r>
            <a:r>
              <a:rPr lang="pt-BR" sz="1400" i="1" dirty="0" err="1"/>
              <a:t>model</a:t>
            </a:r>
            <a:r>
              <a:rPr lang="pt-BR" sz="1400" i="1" dirty="0"/>
              <a:t> </a:t>
            </a:r>
            <a:r>
              <a:rPr lang="pt-BR" sz="1400" i="1" dirty="0" err="1"/>
              <a:t>state</a:t>
            </a:r>
            <a:r>
              <a:rPr lang="pt-BR" sz="1400" i="1" dirty="0"/>
              <a:t> </a:t>
            </a:r>
            <a:r>
              <a:rPr lang="pt-BR" sz="1400" i="1" dirty="0" err="1"/>
              <a:t>into</a:t>
            </a:r>
            <a:r>
              <a:rPr lang="pt-BR" sz="1400" i="1" dirty="0"/>
              <a:t> </a:t>
            </a:r>
            <a:r>
              <a:rPr lang="pt-BR" sz="1400" i="1" dirty="0" err="1"/>
              <a:t>current</a:t>
            </a:r>
            <a:r>
              <a:rPr lang="pt-BR" sz="1400" i="1" dirty="0"/>
              <a:t> </a:t>
            </a:r>
            <a:r>
              <a:rPr lang="pt-BR" sz="1400" i="1" dirty="0" err="1"/>
              <a:t>model</a:t>
            </a:r>
            <a:endParaRPr lang="pt-BR" sz="1400" i="1" dirty="0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4D4958B4-053C-40E3-AE72-1D9EF63BEE4A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2129654" y="140380"/>
            <a:ext cx="416016" cy="23319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A07AE5FA-891C-4BE2-980B-65EEC824D723}"/>
              </a:ext>
            </a:extLst>
          </p:cNvPr>
          <p:cNvSpPr/>
          <p:nvPr/>
        </p:nvSpPr>
        <p:spPr>
          <a:xfrm>
            <a:off x="5332458" y="1520734"/>
            <a:ext cx="2159000" cy="9715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Inject</a:t>
            </a:r>
            <a:endParaRPr lang="pt-BR" dirty="0"/>
          </a:p>
          <a:p>
            <a:pPr algn="ctr"/>
            <a:r>
              <a:rPr lang="pt-BR" sz="1400" i="1" dirty="0" err="1"/>
              <a:t>Assign</a:t>
            </a:r>
            <a:r>
              <a:rPr lang="pt-BR" sz="1400" i="1" dirty="0"/>
              <a:t> </a:t>
            </a:r>
            <a:r>
              <a:rPr lang="pt-BR" sz="1400" i="1" dirty="0" err="1"/>
              <a:t>model</a:t>
            </a:r>
            <a:r>
              <a:rPr lang="pt-BR" sz="1400" i="1" dirty="0"/>
              <a:t> </a:t>
            </a:r>
            <a:r>
              <a:rPr lang="pt-BR" sz="1400" i="1" dirty="0" err="1"/>
              <a:t>to</a:t>
            </a:r>
            <a:r>
              <a:rPr lang="pt-BR" sz="1400" i="1" dirty="0"/>
              <a:t> </a:t>
            </a:r>
            <a:r>
              <a:rPr lang="pt-BR" sz="1400" i="1" dirty="0" err="1"/>
              <a:t>an</a:t>
            </a:r>
            <a:r>
              <a:rPr lang="pt-BR" sz="1400" i="1" dirty="0"/>
              <a:t> </a:t>
            </a:r>
            <a:r>
              <a:rPr lang="pt-BR" sz="1400" i="1" dirty="0" err="1"/>
              <a:t>property</a:t>
            </a:r>
            <a:r>
              <a:rPr lang="pt-BR" sz="1400" i="1" dirty="0"/>
              <a:t> in </a:t>
            </a:r>
            <a:r>
              <a:rPr lang="pt-BR" sz="1400" i="1" dirty="0" err="1"/>
              <a:t>component</a:t>
            </a:r>
            <a:r>
              <a:rPr lang="pt-BR" sz="1400" i="1" dirty="0"/>
              <a:t> </a:t>
            </a:r>
            <a:r>
              <a:rPr lang="pt-BR" sz="1400" i="1" dirty="0" err="1"/>
              <a:t>Props</a:t>
            </a:r>
            <a:endParaRPr lang="pt-BR" sz="1400" i="1" dirty="0"/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026B-1B75-4634-AD08-9073D6F543B2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4583158" y="2003334"/>
            <a:ext cx="749300" cy="31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A848CB46-4470-423B-9033-5496B87D0727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>
            <a:off x="7491458" y="2006509"/>
            <a:ext cx="2331992" cy="2890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95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Deberson Paula</dc:creator>
  <cp:lastModifiedBy>Deberson Paula</cp:lastModifiedBy>
  <cp:revision>12</cp:revision>
  <dcterms:created xsi:type="dcterms:W3CDTF">2018-11-21T13:51:45Z</dcterms:created>
  <dcterms:modified xsi:type="dcterms:W3CDTF">2020-01-23T12:33:46Z</dcterms:modified>
</cp:coreProperties>
</file>