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29C-D08A-47F4-AD48-ACE9824E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AB77-0AA0-4365-8124-4FD93F6E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7398-1B8F-4F41-BCD0-9AE5C16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0C40-F39F-4C45-9B24-7B38C8E4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0362-9BF1-47CF-9D42-46066FF2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79C-D232-4162-A609-F2FD1010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EB92-EB0E-49A4-A2B4-832B2CD6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26AE-2CB5-4EBA-9D26-CAF214C5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9432-07E7-4922-A3DC-7B69F2E3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8BA8-351B-4056-ACD8-A9BC9C68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7A469-F55F-4104-AB2A-5EEA295D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CCD53-87E7-4A4F-9C79-E0DC6F89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F66-B50E-4C3B-8B0C-4BCA80B0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14BC-F3CB-4F5A-AA84-67156A96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2313-6FBF-4DC4-A51F-0BC7E05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9F2-4732-4D5F-813A-ECBCC7CB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774-0FC0-4E8F-9378-EBAA81A4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508F-7587-4653-9D73-E4189085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1296-FA3D-40C0-A043-63281541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EFC9-60C9-4F20-9DDB-A8B9DBEF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7F8E-C423-46E4-8FBD-1B1444D4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BB0D-78D4-4FA4-A4A8-D2415B6D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4CB1-4FC1-4565-BC98-3B5FFFFD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2DA1-52AD-40C8-A807-9C0F699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DECA-4711-4943-8FF4-9E447D72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6EFE-D5C2-4E8C-929F-93D633B6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FCB8-974A-46B3-B947-BBC59A73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1E972-FCC6-49D3-BE85-391DACC9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4C4CD-E3AB-49B9-9CBA-CA6CC803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4544-58B9-40E3-A018-C3F2E1C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D5B2-0B43-4DF2-81C8-9E23802A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C987-73AB-4F84-A5C6-F531472B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6B99-ED78-4AC9-98E6-D8AE34D0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F6642-0E02-460B-B70E-412EF030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AA150-A481-4AB6-B78C-CA0887DF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46153-754D-49DA-B079-42CF76904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F141-7260-4E63-84DA-CA86BA56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D47E6-4E55-4ED4-823A-874D0146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1BEEF-2B3D-4F15-A175-A5FC39B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3355-B98F-4412-8E7D-CEF8A2C3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8A1B5-A2A3-4F16-908D-7BA3767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2F8C-32C2-4C6C-9BAE-CF0A071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BB1F-6F42-472A-A736-04952384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5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265E0-B555-44FA-9F76-D973300A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BC67F-BEE3-4653-861D-541C7B8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A219-567B-440A-99BF-2600E1F8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484A-C785-4483-B25A-4E9A0254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16B-8561-49B3-9BEE-630B3DA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12CAB-6109-43DC-AF39-CAF134C9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D083-4EAA-4C4E-B76D-AC1E1DB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B617-9101-4A35-BB7B-2C90B031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2768-22BE-42EB-9594-EF37E2E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1992-6782-4714-A3CC-C367860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A8DFF-D1D0-4A83-AED3-AE205EDF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BC15-8814-4F6D-9724-A2A70929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BC59-7651-4417-A63D-82F39A7E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72FB-B7EC-4F6A-9AD8-11F448B7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78EA-FCC7-4978-960C-422F836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5E34-B67E-4F94-9887-7DB7A5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BD49-ECE0-4D3B-8FD3-2DEADB63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E93B-B7B0-424B-8968-49EE4482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3547-86AC-4FE7-B814-0C90C64BB481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7B77-30EF-426B-944C-4AA3C6024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E8CE-EF78-4D8A-9451-7B056D427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AD94-D461-4F37-934F-DE25269291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8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268CF-3988-4003-8378-2A7985FE4901}"/>
              </a:ext>
            </a:extLst>
          </p:cNvPr>
          <p:cNvSpPr/>
          <p:nvPr/>
        </p:nvSpPr>
        <p:spPr>
          <a:xfrm>
            <a:off x="106018" y="739597"/>
            <a:ext cx="4088611" cy="537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1DF38-1199-4080-ADB4-6F8CEAF30984}"/>
              </a:ext>
            </a:extLst>
          </p:cNvPr>
          <p:cNvSpPr/>
          <p:nvPr/>
        </p:nvSpPr>
        <p:spPr>
          <a:xfrm>
            <a:off x="4354287" y="739597"/>
            <a:ext cx="3754150" cy="537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GATEAUTH</a:t>
            </a:r>
          </a:p>
          <a:p>
            <a:pPr algn="ctr"/>
            <a:r>
              <a:rPr lang="pt-BR" dirty="0"/>
              <a:t>Gateway Authenticator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B3081-A27D-4E1E-ACA9-B5F12D6D486D}"/>
              </a:ext>
            </a:extLst>
          </p:cNvPr>
          <p:cNvSpPr/>
          <p:nvPr/>
        </p:nvSpPr>
        <p:spPr>
          <a:xfrm>
            <a:off x="8389257" y="739598"/>
            <a:ext cx="3556000" cy="2934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DATA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C4FFA-6990-496B-9ECC-025A9B53CC70}"/>
              </a:ext>
            </a:extLst>
          </p:cNvPr>
          <p:cNvSpPr/>
          <p:nvPr/>
        </p:nvSpPr>
        <p:spPr>
          <a:xfrm>
            <a:off x="370426" y="3331895"/>
            <a:ext cx="3526972" cy="683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 DATA Request</a:t>
            </a:r>
          </a:p>
          <a:p>
            <a:r>
              <a:rPr lang="en-US" dirty="0"/>
              <a:t>Authorization Token = XXXXXXXXXX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ACB81-1EA3-4310-845A-66D79614153A}"/>
              </a:ext>
            </a:extLst>
          </p:cNvPr>
          <p:cNvSpPr/>
          <p:nvPr/>
        </p:nvSpPr>
        <p:spPr>
          <a:xfrm>
            <a:off x="4741438" y="4763253"/>
            <a:ext cx="2979847" cy="998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Authorization</a:t>
            </a:r>
          </a:p>
          <a:p>
            <a:pPr algn="ctr"/>
            <a:r>
              <a:rPr lang="pt-BR" dirty="0"/>
              <a:t>Check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73CACD-677D-497C-8740-69A38461554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282741" y="3876421"/>
            <a:ext cx="8796" cy="88683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0537E12-7BD9-4997-9389-38C38D6301B6}"/>
              </a:ext>
            </a:extLst>
          </p:cNvPr>
          <p:cNvSpPr/>
          <p:nvPr/>
        </p:nvSpPr>
        <p:spPr>
          <a:xfrm>
            <a:off x="9030646" y="1550986"/>
            <a:ext cx="2333963" cy="167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dirty="0"/>
              <a:t>GET / POST / PATCH / DELETE / etc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769613C-03AE-40BC-B314-0D57259146A8}"/>
              </a:ext>
            </a:extLst>
          </p:cNvPr>
          <p:cNvSpPr/>
          <p:nvPr/>
        </p:nvSpPr>
        <p:spPr>
          <a:xfrm>
            <a:off x="7065854" y="3425055"/>
            <a:ext cx="451366" cy="45136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4C7285-C877-49EC-A111-D11F8AE764CB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517220" y="2389927"/>
            <a:ext cx="1513426" cy="12608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F37C3-C06A-4AD1-A9BD-2BC9BBF524A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897398" y="3650738"/>
            <a:ext cx="3168456" cy="2291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03878-ECA6-461D-A190-4C393E320016}"/>
              </a:ext>
            </a:extLst>
          </p:cNvPr>
          <p:cNvSpPr/>
          <p:nvPr/>
        </p:nvSpPr>
        <p:spPr>
          <a:xfrm>
            <a:off x="386837" y="2535540"/>
            <a:ext cx="3526972" cy="683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 GET Sessions</a:t>
            </a:r>
          </a:p>
          <a:p>
            <a:r>
              <a:rPr lang="en-US" dirty="0"/>
              <a:t>Authorization Token = XXXXXXXXXX</a:t>
            </a:r>
            <a:endParaRPr lang="pt-BR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FA79BAD-4210-4F62-9C43-B5E47810636F}"/>
              </a:ext>
            </a:extLst>
          </p:cNvPr>
          <p:cNvSpPr/>
          <p:nvPr/>
        </p:nvSpPr>
        <p:spPr>
          <a:xfrm>
            <a:off x="5879784" y="2637006"/>
            <a:ext cx="451366" cy="45136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25D355-D3B3-4A6A-800D-5AC2D2389C8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913809" y="2862689"/>
            <a:ext cx="1965975" cy="1460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3884CF-2ECB-422E-99B2-7829438224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105467" y="3088372"/>
            <a:ext cx="0" cy="16748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2855A-4800-4CED-9EDC-1BD2BDFFB5AE}"/>
              </a:ext>
            </a:extLst>
          </p:cNvPr>
          <p:cNvSpPr/>
          <p:nvPr/>
        </p:nvSpPr>
        <p:spPr>
          <a:xfrm>
            <a:off x="370426" y="1706414"/>
            <a:ext cx="3526972" cy="683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 Login / Register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8E3D4761-D110-44FB-8AF5-F7D1AF036CC0}"/>
              </a:ext>
            </a:extLst>
          </p:cNvPr>
          <p:cNvSpPr/>
          <p:nvPr/>
        </p:nvSpPr>
        <p:spPr>
          <a:xfrm>
            <a:off x="4957574" y="1823809"/>
            <a:ext cx="451366" cy="45136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F198D0-0A8C-4874-955F-86F83E09873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897398" y="2048171"/>
            <a:ext cx="1060176" cy="1321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1102D8-5902-4C4A-AC60-CFB8A586927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183257" y="2275175"/>
            <a:ext cx="0" cy="248807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E075480-5AB4-48BE-AC5B-4E46755F054E}"/>
              </a:ext>
            </a:extLst>
          </p:cNvPr>
          <p:cNvSpPr/>
          <p:nvPr/>
        </p:nvSpPr>
        <p:spPr>
          <a:xfrm>
            <a:off x="8389257" y="3876420"/>
            <a:ext cx="3556000" cy="2234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USER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A56297-E3C7-47BB-97C5-00EFB5FEE702}"/>
              </a:ext>
            </a:extLst>
          </p:cNvPr>
          <p:cNvSpPr/>
          <p:nvPr/>
        </p:nvSpPr>
        <p:spPr>
          <a:xfrm>
            <a:off x="9002091" y="4676362"/>
            <a:ext cx="2333963" cy="116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USER DATA</a:t>
            </a:r>
          </a:p>
          <a:p>
            <a:pPr algn="ctr"/>
            <a:r>
              <a:rPr lang="pt-BR" dirty="0"/>
              <a:t>LOGIN / REGISTER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18E73F-A72E-432D-8905-AEBCE04C65C8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 flipV="1">
            <a:off x="7721285" y="5256776"/>
            <a:ext cx="1280806" cy="593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Paula, Deberson A.</dc:creator>
  <cp:lastModifiedBy>de Paula, Deberson A.</cp:lastModifiedBy>
  <cp:revision>29</cp:revision>
  <dcterms:created xsi:type="dcterms:W3CDTF">2018-03-16T14:41:20Z</dcterms:created>
  <dcterms:modified xsi:type="dcterms:W3CDTF">2018-03-19T12:14:56Z</dcterms:modified>
</cp:coreProperties>
</file>