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229C-D08A-47F4-AD48-ACE9824E6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BAB77-0AA0-4365-8124-4FD93F6ED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E7398-1B8F-4F41-BCD0-9AE5C167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3547-86AC-4FE7-B814-0C90C64BB481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70C40-F39F-4C45-9B24-7B38C8E4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E0362-9BF1-47CF-9D42-46066FF2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08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579C-D232-4162-A609-F2FD1010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FEB92-EB0E-49A4-A2B4-832B2CD6B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526AE-2CB5-4EBA-9D26-CAF214C5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3547-86AC-4FE7-B814-0C90C64BB481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9432-07E7-4922-A3DC-7B69F2E3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38BA8-351B-4056-ACD8-A9BC9C68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98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7A469-F55F-4104-AB2A-5EEA295DA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CCD53-87E7-4A4F-9C79-E0DC6F890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D7F66-B50E-4C3B-8B0C-4BCA80B0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3547-86AC-4FE7-B814-0C90C64BB481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E14BC-F3CB-4F5A-AA84-67156A96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32313-6FBF-4DC4-A51F-0BC7E059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16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39F2-4732-4D5F-813A-ECBCC7CB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A774-0FC0-4E8F-9378-EBAA81A44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508F-7587-4653-9D73-E4189085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3547-86AC-4FE7-B814-0C90C64BB481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61296-FA3D-40C0-A043-63281541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7EFC9-60C9-4F20-9DDB-A8B9DBEF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6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7F8E-C423-46E4-8FBD-1B1444D4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9BB0D-78D4-4FA4-A4A8-D2415B6D7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04CB1-4FC1-4565-BC98-3B5FFFFD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3547-86AC-4FE7-B814-0C90C64BB481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42DA1-52AD-40C8-A807-9C0F6990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4DECA-4711-4943-8FF4-9E447D72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9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6EFE-D5C2-4E8C-929F-93D633B6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2FCB8-974A-46B3-B947-BBC59A73A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1E972-FCC6-49D3-BE85-391DACC9F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4C4CD-E3AB-49B9-9CBA-CA6CC803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3547-86AC-4FE7-B814-0C90C64BB481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34544-58B9-40E3-A018-C3F2E1CF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DD5B2-0B43-4DF2-81C8-9E23802A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6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C987-73AB-4F84-A5C6-F531472B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66B99-ED78-4AC9-98E6-D8AE34D0D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F6642-0E02-460B-B70E-412EF0308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AA150-A481-4AB6-B78C-CA0887DFC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46153-754D-49DA-B079-42CF76904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0F141-7260-4E63-84DA-CA86BA56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3547-86AC-4FE7-B814-0C90C64BB481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D47E6-4E55-4ED4-823A-874D0146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1BEEF-2B3D-4F15-A175-A5FC39B6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7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3355-B98F-4412-8E7D-CEF8A2C3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8A1B5-A2A3-4F16-908D-7BA37671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3547-86AC-4FE7-B814-0C90C64BB481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32F8C-32C2-4C6C-9BAE-CF0A0716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2BB1F-6F42-472A-A736-04952384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55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265E0-B555-44FA-9F76-D973300A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3547-86AC-4FE7-B814-0C90C64BB481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BC67F-BEE3-4653-861D-541C7B8C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6A219-567B-440A-99BF-2600E1F8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01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484A-C785-4483-B25A-4E9A0254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716B-8561-49B3-9BEE-630B3DACB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12CAB-6109-43DC-AF39-CAF134C91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CD083-4EAA-4C4E-B76D-AC1E1DB0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3547-86AC-4FE7-B814-0C90C64BB481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CB617-9101-4A35-BB7B-2C90B031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E2768-22BE-42EB-9594-EF37E2E6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87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1992-6782-4714-A3CC-C367860F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A8DFF-D1D0-4A83-AED3-AE205EDF0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6BC15-8814-4F6D-9724-A2A70929E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2BC59-7651-4417-A63D-82F39A7E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3547-86AC-4FE7-B814-0C90C64BB481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472FB-B7EC-4F6A-9AD8-11F448B7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978EA-FCC7-4978-960C-422F836F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56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E5E34-B67E-4F94-9887-7DB7A530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9BD49-ECE0-4D3B-8FD3-2DEADB635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AE93B-B7B0-424B-8968-49EE44828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3547-86AC-4FE7-B814-0C90C64BB481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B7B77-30EF-426B-944C-4AA3C6024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BE8CE-EF78-4D8A-9451-7B056D427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38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4268CF-3988-4003-8378-2A7985FE4901}"/>
              </a:ext>
            </a:extLst>
          </p:cNvPr>
          <p:cNvSpPr/>
          <p:nvPr/>
        </p:nvSpPr>
        <p:spPr>
          <a:xfrm>
            <a:off x="106018" y="739597"/>
            <a:ext cx="4088611" cy="5370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FRONTEND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C1DF38-1199-4080-ADB4-6F8CEAF30984}"/>
              </a:ext>
            </a:extLst>
          </p:cNvPr>
          <p:cNvSpPr/>
          <p:nvPr/>
        </p:nvSpPr>
        <p:spPr>
          <a:xfrm>
            <a:off x="4354287" y="739597"/>
            <a:ext cx="3754150" cy="5370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BACKEND</a:t>
            </a:r>
          </a:p>
          <a:p>
            <a:pPr algn="ctr"/>
            <a:r>
              <a:rPr lang="pt-BR" dirty="0"/>
              <a:t>open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BB3081-A27D-4E1E-ACA9-B5F12D6D486D}"/>
              </a:ext>
            </a:extLst>
          </p:cNvPr>
          <p:cNvSpPr/>
          <p:nvPr/>
        </p:nvSpPr>
        <p:spPr>
          <a:xfrm>
            <a:off x="8389257" y="739597"/>
            <a:ext cx="3556000" cy="5370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BACKEND</a:t>
            </a:r>
          </a:p>
          <a:p>
            <a:pPr algn="ctr"/>
            <a:r>
              <a:rPr lang="pt-BR" dirty="0"/>
              <a:t>isolated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0C4FFA-6990-496B-9ECC-025A9B53CC70}"/>
              </a:ext>
            </a:extLst>
          </p:cNvPr>
          <p:cNvSpPr/>
          <p:nvPr/>
        </p:nvSpPr>
        <p:spPr>
          <a:xfrm>
            <a:off x="386837" y="1952171"/>
            <a:ext cx="3526972" cy="13933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 Request</a:t>
            </a:r>
          </a:p>
          <a:p>
            <a:r>
              <a:rPr lang="en-US" dirty="0"/>
              <a:t>Method = GET</a:t>
            </a:r>
          </a:p>
          <a:p>
            <a:r>
              <a:rPr lang="en-US" dirty="0"/>
              <a:t>Target: serverip:8080/something</a:t>
            </a:r>
          </a:p>
          <a:p>
            <a:r>
              <a:rPr lang="en-US" dirty="0" err="1"/>
              <a:t>modname</a:t>
            </a:r>
            <a:r>
              <a:rPr lang="en-US" dirty="0"/>
              <a:t>: mock-test</a:t>
            </a:r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B7817F-C1F8-42BF-9C22-030ACAC08967}"/>
              </a:ext>
            </a:extLst>
          </p:cNvPr>
          <p:cNvSpPr/>
          <p:nvPr/>
        </p:nvSpPr>
        <p:spPr>
          <a:xfrm>
            <a:off x="4741438" y="1654628"/>
            <a:ext cx="2979847" cy="1988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GATESERVER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Host: </a:t>
            </a:r>
            <a:r>
              <a:rPr lang="en-US" dirty="0"/>
              <a:t>serverip:8080</a:t>
            </a:r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ACB81-1EA3-4310-845A-66D79614153A}"/>
              </a:ext>
            </a:extLst>
          </p:cNvPr>
          <p:cNvSpPr/>
          <p:nvPr/>
        </p:nvSpPr>
        <p:spPr>
          <a:xfrm>
            <a:off x="4741438" y="4763253"/>
            <a:ext cx="2979847" cy="9989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Authorization</a:t>
            </a:r>
          </a:p>
          <a:p>
            <a:pPr algn="ctr"/>
            <a:r>
              <a:rPr lang="pt-BR" dirty="0"/>
              <a:t>Check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73CACD-677D-497C-8740-69A38461554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231362" y="3643086"/>
            <a:ext cx="0" cy="112016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EAEFEE-DA68-408E-ADF8-19C441DCF88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913809" y="2648857"/>
            <a:ext cx="827629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0537E12-7BD9-4997-9389-38C38D6301B6}"/>
              </a:ext>
            </a:extLst>
          </p:cNvPr>
          <p:cNvSpPr/>
          <p:nvPr/>
        </p:nvSpPr>
        <p:spPr>
          <a:xfrm>
            <a:off x="9000275" y="1661886"/>
            <a:ext cx="2333963" cy="1988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  <a:p>
            <a:pPr algn="ctr"/>
            <a:r>
              <a:rPr lang="pt-BR" dirty="0"/>
              <a:t>Name = mock-test</a:t>
            </a:r>
          </a:p>
          <a:p>
            <a:pPr algn="ctr"/>
            <a:r>
              <a:rPr lang="pt-BR" dirty="0"/>
              <a:t>Host: </a:t>
            </a:r>
            <a:r>
              <a:rPr lang="en-US" dirty="0"/>
              <a:t>api-url:3000</a:t>
            </a:r>
          </a:p>
          <a:p>
            <a:pPr algn="ctr"/>
            <a:r>
              <a:rPr lang="en-US" dirty="0"/>
              <a:t>Resource: /something</a:t>
            </a:r>
            <a:endParaRPr lang="pt-B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1F6D6F-4A62-4472-AB2C-1F6C91AC75D5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7721285" y="2648857"/>
            <a:ext cx="1278990" cy="7258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FBCA6BA-14B6-408C-BCDA-F9412AD4B2F5}"/>
              </a:ext>
            </a:extLst>
          </p:cNvPr>
          <p:cNvSpPr/>
          <p:nvPr/>
        </p:nvSpPr>
        <p:spPr>
          <a:xfrm>
            <a:off x="386837" y="3861431"/>
            <a:ext cx="3526972" cy="13933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 Request</a:t>
            </a:r>
          </a:p>
          <a:p>
            <a:r>
              <a:rPr lang="en-US" dirty="0"/>
              <a:t>Method = GET</a:t>
            </a:r>
          </a:p>
          <a:p>
            <a:r>
              <a:rPr lang="en-US" dirty="0"/>
              <a:t>Target: serverip:8080/another</a:t>
            </a:r>
          </a:p>
          <a:p>
            <a:r>
              <a:rPr lang="en-US" dirty="0" err="1"/>
              <a:t>modname</a:t>
            </a:r>
            <a:r>
              <a:rPr lang="en-US" dirty="0"/>
              <a:t>: another-</a:t>
            </a:r>
            <a:r>
              <a:rPr lang="en-US" dirty="0" err="1"/>
              <a:t>api</a:t>
            </a:r>
            <a:endParaRPr lang="pt-B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FE3E6E-D3EC-4460-B19F-6F3AF110BACC}"/>
              </a:ext>
            </a:extLst>
          </p:cNvPr>
          <p:cNvSpPr/>
          <p:nvPr/>
        </p:nvSpPr>
        <p:spPr>
          <a:xfrm>
            <a:off x="9000274" y="3832402"/>
            <a:ext cx="2333963" cy="1988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  <a:p>
            <a:pPr algn="ctr"/>
            <a:r>
              <a:rPr lang="pt-BR" dirty="0"/>
              <a:t>Name = </a:t>
            </a:r>
            <a:r>
              <a:rPr lang="en-US" dirty="0"/>
              <a:t>another-</a:t>
            </a:r>
            <a:r>
              <a:rPr lang="en-US" dirty="0" err="1"/>
              <a:t>api</a:t>
            </a:r>
            <a:endParaRPr lang="pt-BR" dirty="0"/>
          </a:p>
          <a:p>
            <a:pPr algn="ctr"/>
            <a:r>
              <a:rPr lang="pt-BR" dirty="0"/>
              <a:t>Host: </a:t>
            </a:r>
            <a:r>
              <a:rPr lang="en-US" dirty="0"/>
              <a:t>api-url2:5000</a:t>
            </a:r>
          </a:p>
          <a:p>
            <a:pPr algn="ctr"/>
            <a:r>
              <a:rPr lang="en-US" dirty="0"/>
              <a:t>Resource: /another</a:t>
            </a:r>
            <a:endParaRPr lang="pt-BR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6E4BAF-4F98-493D-9B38-C16688680D27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 flipV="1">
            <a:off x="3913809" y="2648857"/>
            <a:ext cx="827629" cy="1909260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537F94-5B22-4F2F-BF1F-A62D4295DD4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774452" y="2656115"/>
            <a:ext cx="1225822" cy="2170516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15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Paula, Deberson A.</dc:creator>
  <cp:lastModifiedBy>de Paula, Deberson A.</cp:lastModifiedBy>
  <cp:revision>20</cp:revision>
  <dcterms:created xsi:type="dcterms:W3CDTF">2018-03-16T14:41:20Z</dcterms:created>
  <dcterms:modified xsi:type="dcterms:W3CDTF">2018-03-16T14:53:00Z</dcterms:modified>
</cp:coreProperties>
</file>