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e170a97f1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e170a97f1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e170a97f1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e170a97f1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e170a97f1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e170a97f1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e170a97f1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e170a97f1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e170a97f1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e170a97f1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e170a97f1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e170a97f1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e170a97f1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e170a97f1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e170a97f1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e170a97f1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e170a97f1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e170a97f1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e170a97f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e170a97f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e170a97f1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e170a97f1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e170a97f1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e170a97f1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e170a97f1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e170a97f1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e170a97f1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e170a97f1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170a97f1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170a97f1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e170a97f1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e170a97f1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DDICA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way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 alternative way to define the total dependence is by the following formula: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 denotes mutual information and ˜s−i refers to the set of all sources except the i-th source</a:t>
            </a:r>
            <a:endParaRPr b="1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350" y="1690550"/>
            <a:ext cx="2895575" cy="12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r>
              <a:rPr lang="en"/>
              <a:t>-based Renyi’s ´ α-order total correlation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Gram matrix Ki ∈ RN×N can be obtained by computing Ki(n, m) = κ(˜s n i , s˜ m i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κ is a infinite divisible kernel which is usually assumed to be Gaussian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entropy of s˜i can be expressed by: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800" y="2926248"/>
            <a:ext cx="5883899" cy="10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representation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Further, the joint entropy for {s˜i} p i=1 is defined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Ai = Ki/ trace(Ki) is the normalized Gram matrix and λn(Ai) denotes n-th eigenvalue of Ai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sense, our DDICA enjoys a simple and tractable objective min TC, which can be directly trained with SGD or its variants.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75" y="1815538"/>
            <a:ext cx="75438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architecture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37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our proposed deep deterministic independent component analysis (DDICA). We directly minimize the total dependence of all predicted sources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with the objective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by the matrix-based Renyi’s ´ α-order total correlation (TC)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625" y="1228825"/>
            <a:ext cx="4837901" cy="28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712" y="3195825"/>
            <a:ext cx="2315174" cy="4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947" y="2810425"/>
            <a:ext cx="629350" cy="28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Unmixing function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gθ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Six to seven hidden-layer DNN with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ReLU activation for the first five layers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activation in the last 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kernel width σ is fixed to be 0.1.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α of our estimator is 1.01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on a real world hyperspectral dataset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experiment we select the Urban dataset: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There are 307x307 pixels, each of which corresponds to a 2x2 m2 area. In this image, there are 210 wavelengths ranging from 400 nm to 2500 nm.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channels 1-4, 76, 87, 101-111, 136-153 and 198-210 are removed (due to dense water vapor and atmospheric effects), we remain 162 channels (this is a common preprocess for hyperspectral unmixing analyses).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three versions of ground truth, which contain 4, 5 and 6 endmembers respectively, which are introduced in the ground truth.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Endmembers of the dataset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experiment we will be using dataset which has ground truth of 5 endmembers: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Asphalt Road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Tree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Dirt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725" y="2036987"/>
            <a:ext cx="5374400" cy="16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paper, we propose a novel deep neural network-based ICA without parametric estimation of mutual information. There are only two hyper-parameters in our mutual information estimation, i.e., order of Renyi’s entropy, kernel size. ´ Hence our framework is easier to train compared to variational approaches. We validate our model on hyper-spectral unmixing datasets. Our method outperforms other ICA-based approaches and achieves comparable results to the SOTA NMF-based ones.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4294967295" type="title"/>
          </p:nvPr>
        </p:nvSpPr>
        <p:spPr>
          <a:xfrm>
            <a:off x="1088800" y="1810050"/>
            <a:ext cx="72084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 You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69" name="Google Shape;169;p30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:  Deep Deterministic Independent Component Analysis for Hyperspectral Unmixing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Authors : Hongming Li, Shujian Yu, José C. Príncipe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 : Feb 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Publication : IEEE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Introduce the novel neural network-based independent component analysis (ICA) method designed for hyperspectral unmixing (HU).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Contributions: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of the DDICA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the notion that "ICA does not play a role in unmixing hyperspectral data".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 of superior performance compared to traditional ICA and deep ICA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Component Analysis (ICA) is a statistical and computational technique used in machine learning to separate a multivariate signal into its independent non-Gaussian components.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ICA is to find a linear transformation of the data such that the transformed data is as close to being statistically independent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heart of ICA lies in the principle of statistical independence.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ICA identify components within mixed signals that are statistically independent of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498975"/>
            <a:ext cx="2111700" cy="4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set of features 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The goal of ICA is to transform the feature space to another </a:t>
            </a:r>
            <a:r>
              <a:rPr lang="en"/>
              <a:t>feature</a:t>
            </a:r>
            <a:r>
              <a:rPr lang="en"/>
              <a:t> space such that the features generated in the new space are independent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350" y="644950"/>
            <a:ext cx="6151601" cy="3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Criticisms faced by ICA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However, ICAbased approaches are not popular for HU mainly for two criticisms: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sources are sometimes mixed in a nonlinear manner, whereas most existing ICA methods assume either a linear mixing matrix or the equivalence between the number of sources and the number of observations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 HU itself is not a strict ICA problem, because the sum of abundances are required to be 1. Due to these limitations,  claims that “ICA does not play a competitive role in unmixing hyperspectral data”.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and answers to criticisms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paper, we challenge this point of view by developing a new deep neural network (DNN) based 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argue that,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C1 , the nonlinear activation functions, such as ReLU, in DNNs naturally introduce nonlinearity in a hierarchical manner.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C2, it can be simply addressed by introducing a softmax layer before the network output.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Deterministic ICA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a DNN gθ, parameterized by θ, as the nonlinear unmixing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Our goal is to minimize the total dependence amongst all predicted sources [˜s1, s˜2, · · · , s˜p].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popular way to define the total dependence for [˜s1, s˜2, · · · , s˜p] can be expressed as the Kullback–Leibler (KL) divergence from the joint distribution P(˜s1, s˜2, · · · , s˜p) to the product of marginal distributions P(˜s1)P(˜s2)· · · P(˜sp):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97000" y="321725"/>
            <a:ext cx="85206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H(˜si)is the entropy of the i-th source, H(˜s1, s˜2, · · · , s˜p) is the joint entropy for [˜s1, s˜2, · · · , s˜p]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The below equation is also called  also called the total correlation (TC)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50" y="2773613"/>
            <a:ext cx="74295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