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7" r:id="rId10"/>
    <p:sldId id="2146847058" r:id="rId11"/>
    <p:sldId id="2146847064" r:id="rId12"/>
    <p:sldId id="2146847063" r:id="rId13"/>
    <p:sldId id="2146847061" r:id="rId14"/>
    <p:sldId id="2146847066" r:id="rId15"/>
    <p:sldId id="2146847065" r:id="rId16"/>
    <p:sldId id="2146847062" r:id="rId17"/>
    <p:sldId id="2146847067" r:id="rId18"/>
    <p:sldId id="2146847060" r:id="rId19"/>
    <p:sldId id="268" r:id="rId20"/>
    <p:sldId id="2146847055" r:id="rId21"/>
    <p:sldId id="269" r:id="rId22"/>
    <p:sldId id="2146847056" r:id="rId23"/>
    <p:sldId id="214684705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9778" y="147750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chat bot Using </a:t>
            </a:r>
            <a:r>
              <a:rPr lang="en-US" b="1" dirty="0" err="1">
                <a:solidFill>
                  <a:schemeClr val="accent1"/>
                </a:solidFill>
                <a:latin typeface="Arial" panose="020B0604020202020204" pitchFamily="34" charset="0"/>
                <a:cs typeface="Arial" panose="020B0604020202020204" pitchFamily="34" charset="0"/>
              </a:rPr>
              <a:t>watsonx</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752569" y="754003"/>
            <a:ext cx="12726648" cy="584775"/>
          </a:xfrm>
          <a:prstGeom prst="rect">
            <a:avLst/>
          </a:prstGeom>
          <a:noFill/>
        </p:spPr>
        <p:txBody>
          <a:bodyPr wrap="square" lIns="91440" tIns="45720" rIns="91440" bIns="45720" rtlCol="0" anchor="t">
            <a:spAutoFit/>
          </a:bodyPr>
          <a:lstStyle/>
          <a:p>
            <a:pPr algn="ctr"/>
            <a:r>
              <a:rPr lang="en-US" sz="3200" b="1" u="sng" dirty="0">
                <a:solidFill>
                  <a:srgbClr val="FF0000"/>
                </a:solidFill>
                <a:latin typeface="Arial"/>
                <a:cs typeface="Arial"/>
              </a:rPr>
              <a:t>PROJECT</a:t>
            </a:r>
          </a:p>
        </p:txBody>
      </p:sp>
      <p:sp>
        <p:nvSpPr>
          <p:cNvPr id="4" name="TextBox 3"/>
          <p:cNvSpPr txBox="1"/>
          <p:nvPr/>
        </p:nvSpPr>
        <p:spPr>
          <a:xfrm>
            <a:off x="432619" y="3082180"/>
            <a:ext cx="11297265" cy="3477875"/>
          </a:xfrm>
          <a:prstGeom prst="rect">
            <a:avLst/>
          </a:prstGeom>
          <a:noFill/>
        </p:spPr>
        <p:txBody>
          <a:bodyPr wrap="square" lIns="91440" tIns="45720" rIns="91440" bIns="45720" rtlCol="0" anchor="t">
            <a:spAutoFit/>
          </a:bodyPr>
          <a:lstStyle/>
          <a:p>
            <a:r>
              <a:rPr lang="en-US" sz="2000" b="1" dirty="0">
                <a:solidFill>
                  <a:schemeClr val="tx1">
                    <a:lumMod val="95000"/>
                    <a:lumOff val="5000"/>
                  </a:schemeClr>
                </a:solidFill>
                <a:latin typeface="Arial" pitchFamily="34" charset="0"/>
                <a:cs typeface="Arial" pitchFamily="34" charset="0"/>
              </a:rPr>
              <a:t>Presented By:</a:t>
            </a:r>
          </a:p>
          <a:p>
            <a:pPr>
              <a:lnSpc>
                <a:spcPct val="150000"/>
              </a:lnSpc>
            </a:pPr>
            <a:r>
              <a:rPr lang="en-US" sz="2000" b="1" dirty="0">
                <a:solidFill>
                  <a:schemeClr val="accent3">
                    <a:lumMod val="20000"/>
                    <a:lumOff val="80000"/>
                  </a:schemeClr>
                </a:solidFill>
                <a:latin typeface="Arial"/>
                <a:cs typeface="Arial"/>
              </a:rPr>
              <a:t>Name - DEBESH KUMAR PATEL</a:t>
            </a:r>
          </a:p>
          <a:p>
            <a:pPr>
              <a:lnSpc>
                <a:spcPct val="150000"/>
              </a:lnSpc>
            </a:pPr>
            <a:r>
              <a:rPr lang="en-US" sz="2000" b="1" dirty="0">
                <a:solidFill>
                  <a:schemeClr val="accent3">
                    <a:lumMod val="20000"/>
                    <a:lumOff val="80000"/>
                  </a:schemeClr>
                </a:solidFill>
                <a:latin typeface="Arial"/>
                <a:cs typeface="Arial"/>
              </a:rPr>
              <a:t>G-Mail ID – patel.debeshkumar@gmail.com</a:t>
            </a:r>
          </a:p>
          <a:p>
            <a:pPr>
              <a:lnSpc>
                <a:spcPct val="150000"/>
              </a:lnSpc>
            </a:pPr>
            <a:r>
              <a:rPr lang="en-US" sz="2000" b="1" dirty="0">
                <a:solidFill>
                  <a:schemeClr val="accent3">
                    <a:lumMod val="20000"/>
                    <a:lumOff val="80000"/>
                  </a:schemeClr>
                </a:solidFill>
                <a:latin typeface="Arial"/>
                <a:cs typeface="Arial"/>
              </a:rPr>
              <a:t>College Name- Sambalpur University Institute Of Information Technology, Burla</a:t>
            </a:r>
          </a:p>
          <a:p>
            <a:pPr>
              <a:lnSpc>
                <a:spcPct val="150000"/>
              </a:lnSpc>
            </a:pPr>
            <a:r>
              <a:rPr lang="en-US" sz="2000" b="1" dirty="0">
                <a:solidFill>
                  <a:schemeClr val="accent3">
                    <a:lumMod val="20000"/>
                    <a:lumOff val="80000"/>
                  </a:schemeClr>
                </a:solidFill>
                <a:latin typeface="Arial"/>
                <a:cs typeface="Arial"/>
              </a:rPr>
              <a:t>Course – B.Tech 2</a:t>
            </a:r>
            <a:r>
              <a:rPr lang="en-US" sz="2000" b="1" baseline="30000" dirty="0">
                <a:solidFill>
                  <a:schemeClr val="accent3">
                    <a:lumMod val="20000"/>
                    <a:lumOff val="80000"/>
                  </a:schemeClr>
                </a:solidFill>
                <a:latin typeface="Arial"/>
                <a:cs typeface="Arial"/>
              </a:rPr>
              <a:t>nd</a:t>
            </a:r>
            <a:r>
              <a:rPr lang="en-US" sz="2000" b="1" dirty="0">
                <a:solidFill>
                  <a:schemeClr val="accent3">
                    <a:lumMod val="20000"/>
                    <a:lumOff val="80000"/>
                  </a:schemeClr>
                </a:solidFill>
                <a:latin typeface="Arial"/>
                <a:cs typeface="Arial"/>
              </a:rPr>
              <a:t> Year</a:t>
            </a:r>
          </a:p>
          <a:p>
            <a:pPr>
              <a:lnSpc>
                <a:spcPct val="150000"/>
              </a:lnSpc>
            </a:pPr>
            <a:r>
              <a:rPr lang="en-US" sz="2000" b="1" dirty="0">
                <a:solidFill>
                  <a:schemeClr val="accent3">
                    <a:lumMod val="20000"/>
                    <a:lumOff val="80000"/>
                  </a:schemeClr>
                </a:solidFill>
                <a:latin typeface="Arial"/>
                <a:cs typeface="Arial"/>
              </a:rPr>
              <a:t>Department – Computer Science Engineering</a:t>
            </a:r>
          </a:p>
          <a:p>
            <a:pPr>
              <a:lnSpc>
                <a:spcPct val="150000"/>
              </a:lnSpc>
            </a:pP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9E968AE8-31D8-9E16-861A-512C2C1C2A9F}"/>
              </a:ext>
            </a:extLst>
          </p:cNvPr>
          <p:cNvPicPr>
            <a:picLocks noGrp="1" noChangeAspect="1"/>
          </p:cNvPicPr>
          <p:nvPr>
            <p:ph idx="1"/>
          </p:nvPr>
        </p:nvPicPr>
        <p:blipFill>
          <a:blip r:embed="rId2"/>
          <a:stretch>
            <a:fillRect/>
          </a:stretch>
        </p:blipFill>
        <p:spPr>
          <a:xfrm>
            <a:off x="1173586" y="1301750"/>
            <a:ext cx="9844828" cy="4673600"/>
          </a:xfrm>
        </p:spPr>
      </p:pic>
    </p:spTree>
    <p:extLst>
      <p:ext uri="{BB962C8B-B14F-4D97-AF65-F5344CB8AC3E}">
        <p14:creationId xmlns:p14="http://schemas.microsoft.com/office/powerpoint/2010/main" val="213168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90DFAEAD-2640-ADFE-45BD-1FD6AF0320D4}"/>
              </a:ext>
            </a:extLst>
          </p:cNvPr>
          <p:cNvPicPr>
            <a:picLocks noGrp="1" noChangeAspect="1"/>
          </p:cNvPicPr>
          <p:nvPr>
            <p:ph idx="1"/>
          </p:nvPr>
        </p:nvPicPr>
        <p:blipFill>
          <a:blip r:embed="rId2"/>
          <a:stretch>
            <a:fillRect/>
          </a:stretch>
        </p:blipFill>
        <p:spPr>
          <a:xfrm>
            <a:off x="1178716" y="1301750"/>
            <a:ext cx="9834568" cy="4673600"/>
          </a:xfrm>
        </p:spPr>
      </p:pic>
    </p:spTree>
    <p:extLst>
      <p:ext uri="{BB962C8B-B14F-4D97-AF65-F5344CB8AC3E}">
        <p14:creationId xmlns:p14="http://schemas.microsoft.com/office/powerpoint/2010/main" val="1308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205FE303-4849-F7AA-01E8-2703F866B656}"/>
              </a:ext>
            </a:extLst>
          </p:cNvPr>
          <p:cNvPicPr>
            <a:picLocks noGrp="1" noChangeAspect="1"/>
          </p:cNvPicPr>
          <p:nvPr>
            <p:ph idx="1"/>
          </p:nvPr>
        </p:nvPicPr>
        <p:blipFill>
          <a:blip r:embed="rId2"/>
          <a:stretch>
            <a:fillRect/>
          </a:stretch>
        </p:blipFill>
        <p:spPr>
          <a:xfrm>
            <a:off x="1132564" y="1301750"/>
            <a:ext cx="9926871" cy="4673600"/>
          </a:xfrm>
        </p:spPr>
      </p:pic>
    </p:spTree>
    <p:extLst>
      <p:ext uri="{BB962C8B-B14F-4D97-AF65-F5344CB8AC3E}">
        <p14:creationId xmlns:p14="http://schemas.microsoft.com/office/powerpoint/2010/main" val="116192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19EA1A96-E5A5-94CB-F525-F155C07B347C}"/>
              </a:ext>
            </a:extLst>
          </p:cNvPr>
          <p:cNvPicPr>
            <a:picLocks noGrp="1" noChangeAspect="1"/>
          </p:cNvPicPr>
          <p:nvPr>
            <p:ph idx="1"/>
          </p:nvPr>
        </p:nvPicPr>
        <p:blipFill>
          <a:blip r:embed="rId2"/>
          <a:stretch>
            <a:fillRect/>
          </a:stretch>
        </p:blipFill>
        <p:spPr>
          <a:xfrm>
            <a:off x="581192" y="1482244"/>
            <a:ext cx="2764263" cy="4673600"/>
          </a:xfrm>
        </p:spPr>
      </p:pic>
      <p:pic>
        <p:nvPicPr>
          <p:cNvPr id="10" name="Picture 9">
            <a:extLst>
              <a:ext uri="{FF2B5EF4-FFF2-40B4-BE49-F238E27FC236}">
                <a16:creationId xmlns:a16="http://schemas.microsoft.com/office/drawing/2014/main" id="{7FC40E2D-6D89-2222-315E-398BDEF8FD98}"/>
              </a:ext>
            </a:extLst>
          </p:cNvPr>
          <p:cNvPicPr>
            <a:picLocks noChangeAspect="1"/>
          </p:cNvPicPr>
          <p:nvPr/>
        </p:nvPicPr>
        <p:blipFill>
          <a:blip r:embed="rId3"/>
          <a:stretch>
            <a:fillRect/>
          </a:stretch>
        </p:blipFill>
        <p:spPr>
          <a:xfrm>
            <a:off x="3480619" y="1586696"/>
            <a:ext cx="8711381" cy="4322492"/>
          </a:xfrm>
          <a:prstGeom prst="rect">
            <a:avLst/>
          </a:prstGeom>
        </p:spPr>
      </p:pic>
    </p:spTree>
    <p:extLst>
      <p:ext uri="{BB962C8B-B14F-4D97-AF65-F5344CB8AC3E}">
        <p14:creationId xmlns:p14="http://schemas.microsoft.com/office/powerpoint/2010/main" val="400254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19EA1A96-E5A5-94CB-F525-F155C07B347C}"/>
              </a:ext>
            </a:extLst>
          </p:cNvPr>
          <p:cNvPicPr>
            <a:picLocks noGrp="1" noChangeAspect="1"/>
          </p:cNvPicPr>
          <p:nvPr>
            <p:ph idx="1"/>
          </p:nvPr>
        </p:nvPicPr>
        <p:blipFill>
          <a:blip r:embed="rId2"/>
          <a:stretch>
            <a:fillRect/>
          </a:stretch>
        </p:blipFill>
        <p:spPr>
          <a:xfrm>
            <a:off x="2065863" y="1374554"/>
            <a:ext cx="2764263" cy="4673600"/>
          </a:xfrm>
        </p:spPr>
      </p:pic>
      <p:pic>
        <p:nvPicPr>
          <p:cNvPr id="3" name="Picture 2">
            <a:extLst>
              <a:ext uri="{FF2B5EF4-FFF2-40B4-BE49-F238E27FC236}">
                <a16:creationId xmlns:a16="http://schemas.microsoft.com/office/drawing/2014/main" id="{B42F31DA-0D99-2D7A-7643-242EBBA7B3DD}"/>
              </a:ext>
            </a:extLst>
          </p:cNvPr>
          <p:cNvPicPr>
            <a:picLocks noChangeAspect="1"/>
          </p:cNvPicPr>
          <p:nvPr/>
        </p:nvPicPr>
        <p:blipFill>
          <a:blip r:embed="rId3"/>
          <a:stretch>
            <a:fillRect/>
          </a:stretch>
        </p:blipFill>
        <p:spPr>
          <a:xfrm>
            <a:off x="6096000" y="1249658"/>
            <a:ext cx="3327550" cy="4923392"/>
          </a:xfrm>
          <a:prstGeom prst="rect">
            <a:avLst/>
          </a:prstGeom>
        </p:spPr>
      </p:pic>
    </p:spTree>
    <p:extLst>
      <p:ext uri="{BB962C8B-B14F-4D97-AF65-F5344CB8AC3E}">
        <p14:creationId xmlns:p14="http://schemas.microsoft.com/office/powerpoint/2010/main" val="35217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p:txBody>
          <a:bodyPr/>
          <a:lstStyle/>
          <a:p>
            <a:endParaRPr lang="en-IN" dirty="0"/>
          </a:p>
          <a:p>
            <a:r>
              <a:rPr lang="en-IN" dirty="0"/>
              <a:t>https://web-chat.global.assistant.watson.appdomain.cloud/preview.html?backgroundImageURL=https%3A%2F%2Fau-syd.assistant.watson.cloud.ibm.com%2Fpublic%2Fimages%2Fupx-a1a01b08-1184-4202-a51c-c0db1bb0a546%3A%3Ab93fbfb3-638f-4883-9d43-8677c1ffc841&amp;integrationID=86041259-fe21-495c-ab48-ea845d40b761&amp;region=au-syd&amp;serviceInstanceID=a1a01b08-1184-4202-a51c-c0db1bb0a546</a:t>
            </a:r>
          </a:p>
          <a:p>
            <a:endParaRPr lang="en-IN" dirty="0"/>
          </a:p>
          <a:p>
            <a:r>
              <a:rPr lang="en-IN" b="1" dirty="0">
                <a:solidFill>
                  <a:srgbClr val="FF0000"/>
                </a:solidFill>
              </a:rPr>
              <a:t>GITHUB LINK :</a:t>
            </a:r>
          </a:p>
          <a:p>
            <a:r>
              <a:rPr lang="en-IN" dirty="0"/>
              <a:t>https://github.com/debeshkumar-DK/IBM-WatsonX-AI</a:t>
            </a:r>
          </a:p>
        </p:txBody>
      </p:sp>
    </p:spTree>
    <p:extLst>
      <p:ext uri="{BB962C8B-B14F-4D97-AF65-F5344CB8AC3E}">
        <p14:creationId xmlns:p14="http://schemas.microsoft.com/office/powerpoint/2010/main" val="76961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offers a practical solution to enhance the application experience for prospective students. By leveraging natural language processing and secure data collection, the chatbot effectively guides users through the admission process while providing timely and accurate information. With its user-friendly interface and feedback mechanism, the chatbot ensures continuous improvement and optimization, ultimately contributing to a seamless and efficient admission experience for both students and the college administration.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B9C9B7C7-7F33-82C1-26F4-1B1B0AE77242}"/>
              </a:ext>
            </a:extLst>
          </p:cNvPr>
          <p:cNvPicPr>
            <a:picLocks noChangeAspect="1"/>
          </p:cNvPicPr>
          <p:nvPr/>
        </p:nvPicPr>
        <p:blipFill>
          <a:blip r:embed="rId2"/>
          <a:stretch>
            <a:fillRect/>
          </a:stretch>
        </p:blipFill>
        <p:spPr>
          <a:xfrm>
            <a:off x="3081184" y="1143000"/>
            <a:ext cx="5715000" cy="571500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B920B528-2B86-D678-2FD9-975ADABD780E}"/>
              </a:ext>
            </a:extLst>
          </p:cNvPr>
          <p:cNvPicPr>
            <a:picLocks noChangeAspect="1"/>
          </p:cNvPicPr>
          <p:nvPr/>
        </p:nvPicPr>
        <p:blipFill>
          <a:blip r:embed="rId2"/>
          <a:stretch>
            <a:fillRect/>
          </a:stretch>
        </p:blipFill>
        <p:spPr>
          <a:xfrm>
            <a:off x="3356487" y="1143000"/>
            <a:ext cx="5715000" cy="5715000"/>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Create a college admission chatbot helping students with course details, requirements, and application updates. It collects student info like name, phone number, exam rank and interested courses. The bot ensures a smooth experience, guiding students through admission with timely assistance.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JEE Mains rank and interested courses, storing this information securely.</a:t>
            </a:r>
          </a:p>
          <a:p>
            <a:pPr marL="342900" indent="-342900">
              <a:buFont typeface="+mj-lt"/>
              <a:buAutoNum type="arabicPeriod"/>
            </a:pPr>
            <a:r>
              <a:rPr lang="en-US" b="1" dirty="0"/>
              <a:t>Query Handling: </a:t>
            </a:r>
            <a:r>
              <a:rPr lang="en-US" dirty="0"/>
              <a:t>The chatbot responds to inquiries about course details, admission requirements, application status, and general college information with accurate and helpful responses.</a:t>
            </a:r>
          </a:p>
          <a:p>
            <a:pPr marL="342900" indent="-342900">
              <a:buFont typeface="+mj-lt"/>
              <a:buAutoNum type="arabicPeriod"/>
            </a:pPr>
            <a:r>
              <a:rPr lang="en-US" b="1" dirty="0"/>
              <a:t>User Guidance: </a:t>
            </a:r>
            <a:r>
              <a:rPr lang="en-US" dirty="0"/>
              <a:t>It provides step-by-step guidance, directing users on how to proceed with their application, including deadlines and necessary documentation.</a:t>
            </a:r>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a:p>
            <a:pPr marL="305435" indent="-305435"/>
            <a:r>
              <a:rPr lang="en-IN" sz="1800" b="1" dirty="0">
                <a:solidFill>
                  <a:srgbClr val="0F0F0F"/>
                </a:solidFill>
              </a:rPr>
              <a:t>Internet Connection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college admission chatbot designed to streamline the application process for prospective students. Users interact naturally with the bot, receiving guidance on admission procedures, course details, and general college information. The bot securely collects necessary information such as name, mobile number, exam rank, and interested courses. It handles user queries efficiently, providing accurate responses and step-by-step guidance. Additionally, a feedback mechanism ensures ongoing improvement of the </a:t>
            </a:r>
            <a:r>
              <a:rPr lang="en-US" sz="2400" dirty="0" err="1">
                <a:latin typeface="Arial" panose="020B0604020202020204" pitchFamily="34" charset="0"/>
                <a:cs typeface="Arial" panose="020B0604020202020204" pitchFamily="34" charset="0"/>
              </a:rPr>
              <a:t>chatbot's</a:t>
            </a:r>
            <a:r>
              <a:rPr lang="en-US" sz="2400" dirty="0">
                <a:latin typeface="Arial" panose="020B0604020202020204" pitchFamily="34" charset="0"/>
                <a:cs typeface="Arial" panose="020B0604020202020204" pitchFamily="34" charset="0"/>
              </a:rPr>
              <a:t> 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229" y="702156"/>
            <a:ext cx="1257300" cy="6081938"/>
          </a:xfrm>
        </p:spPr>
      </p:pic>
      <p:pic>
        <p:nvPicPr>
          <p:cNvPr id="4" name="Picture 3">
            <a:extLst>
              <a:ext uri="{FF2B5EF4-FFF2-40B4-BE49-F238E27FC236}">
                <a16:creationId xmlns:a16="http://schemas.microsoft.com/office/drawing/2014/main" id="{DF2C4600-0782-02C9-024C-03DD582F2C25}"/>
              </a:ext>
            </a:extLst>
          </p:cNvPr>
          <p:cNvPicPr>
            <a:picLocks noChangeAspect="1"/>
          </p:cNvPicPr>
          <p:nvPr/>
        </p:nvPicPr>
        <p:blipFill>
          <a:blip r:embed="rId3"/>
          <a:stretch>
            <a:fillRect/>
          </a:stretch>
        </p:blipFill>
        <p:spPr>
          <a:xfrm>
            <a:off x="4222955" y="1154440"/>
            <a:ext cx="7969045" cy="3702696"/>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EABD0A37-11F6-63E6-36DA-A053BEF66F14}"/>
              </a:ext>
            </a:extLst>
          </p:cNvPr>
          <p:cNvPicPr>
            <a:picLocks noGrp="1" noChangeAspect="1"/>
          </p:cNvPicPr>
          <p:nvPr>
            <p:ph idx="1"/>
          </p:nvPr>
        </p:nvPicPr>
        <p:blipFill>
          <a:blip r:embed="rId2"/>
          <a:stretch>
            <a:fillRect/>
          </a:stretch>
        </p:blipFill>
        <p:spPr>
          <a:xfrm>
            <a:off x="955482" y="1232452"/>
            <a:ext cx="9769758" cy="4673600"/>
          </a:xfrm>
        </p:spPr>
      </p:pic>
    </p:spTree>
    <p:extLst>
      <p:ext uri="{BB962C8B-B14F-4D97-AF65-F5344CB8AC3E}">
        <p14:creationId xmlns:p14="http://schemas.microsoft.com/office/powerpoint/2010/main" val="363166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EE3EEEF7-BB26-67ED-B28B-9E2AD96AA21B}"/>
              </a:ext>
            </a:extLst>
          </p:cNvPr>
          <p:cNvPicPr>
            <a:picLocks noGrp="1" noChangeAspect="1"/>
          </p:cNvPicPr>
          <p:nvPr>
            <p:ph idx="1"/>
          </p:nvPr>
        </p:nvPicPr>
        <p:blipFill>
          <a:blip r:embed="rId2"/>
          <a:stretch>
            <a:fillRect/>
          </a:stretch>
        </p:blipFill>
        <p:spPr>
          <a:xfrm>
            <a:off x="1154158" y="1301750"/>
            <a:ext cx="9883684" cy="4673600"/>
          </a:xfrm>
        </p:spPr>
      </p:pic>
    </p:spTree>
    <p:extLst>
      <p:ext uri="{BB962C8B-B14F-4D97-AF65-F5344CB8AC3E}">
        <p14:creationId xmlns:p14="http://schemas.microsoft.com/office/powerpoint/2010/main" val="5304153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208</TotalTime>
  <Words>667</Words>
  <Application>Microsoft Office PowerPoint</Application>
  <PresentationFormat>Widescreen</PresentationFormat>
  <Paragraphs>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College chat bot Using watsonx</vt:lpstr>
      <vt:lpstr>OUTLINE</vt:lpstr>
      <vt:lpstr>Problem Statement</vt:lpstr>
      <vt:lpstr>Proposed Solution</vt:lpstr>
      <vt:lpstr>System  Approach</vt:lpstr>
      <vt:lpstr>Result</vt:lpstr>
      <vt:lpstr>Result</vt:lpstr>
      <vt:lpstr>Result</vt:lpstr>
      <vt:lpstr>Result</vt:lpstr>
      <vt:lpstr>Result</vt:lpstr>
      <vt:lpstr>Result</vt:lpstr>
      <vt:lpstr>Result</vt:lpstr>
      <vt:lpstr>Result</vt:lpstr>
      <vt:lpstr>Result</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prime.darkknight01@gmail.com</cp:lastModifiedBy>
  <cp:revision>35</cp:revision>
  <dcterms:created xsi:type="dcterms:W3CDTF">2021-05-26T16:50:10Z</dcterms:created>
  <dcterms:modified xsi:type="dcterms:W3CDTF">2024-07-01T08:46:19Z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