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b8aa0bb7c7abe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 /><Relationship Id="rId3" Type="http://schemas.openxmlformats.org/officeDocument/2006/relationships/image" Target="../media/image1.png" /><Relationship Id="rId7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159340" y="1312335"/>
            <a:ext cx="3895847" cy="66480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/>
              <a:t>Chatbot Using </a:t>
            </a:r>
            <a:r>
              <a:rPr lang="en-US" sz="1600" b="1" dirty="0" err="1"/>
              <a:t>WatsonX</a:t>
            </a:r>
            <a:endParaRPr lang="en-US" sz="1600" b="1" dirty="0"/>
          </a:p>
        </p:txBody>
      </p:sp>
      <p:sp>
        <p:nvSpPr>
          <p:cNvPr id="6" name="Freeform 6"/>
          <p:cNvSpPr/>
          <p:nvPr/>
        </p:nvSpPr>
        <p:spPr>
          <a:xfrm rot="-5400000" flipH="1">
            <a:off x="-1084538" y="2201966"/>
            <a:ext cx="6080516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002060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002060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002060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73728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43632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288055" y="9511775"/>
              <a:ext cx="5447723" cy="9583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200" b="1" kern="0" dirty="0">
                  <a:solidFill>
                    <a:schemeClr val="bg1"/>
                  </a:solidFill>
                  <a:cs typeface="Calibri"/>
                </a:rPr>
                <a:t>Sambalpur University Institute Of Information Technology, Burla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05009" y="19771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99376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" panose="020B0503050203000203" pitchFamily="34" charset="0"/>
              </a:rPr>
              <a:t>#skillsbuild</a:t>
            </a:r>
            <a:endParaRPr lang="en-US" sz="2400" b="1" dirty="0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7719365" y="1308162"/>
            <a:ext cx="4149675" cy="4622152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 dirty="0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5D176-745F-9BE2-9BF3-078034519D27}"/>
              </a:ext>
            </a:extLst>
          </p:cNvPr>
          <p:cNvSpPr txBox="1"/>
          <p:nvPr/>
        </p:nvSpPr>
        <p:spPr>
          <a:xfrm>
            <a:off x="432726" y="4570629"/>
            <a:ext cx="2403217" cy="260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533"/>
              </a:spcAft>
            </a:pPr>
            <a:r>
              <a:rPr lang="en-IN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Debesh Kumar Patel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DC1F0-B9B3-4013-741B-5C0378C1C483}"/>
              </a:ext>
            </a:extLst>
          </p:cNvPr>
          <p:cNvSpPr txBox="1"/>
          <p:nvPr/>
        </p:nvSpPr>
        <p:spPr>
          <a:xfrm>
            <a:off x="602043" y="5138093"/>
            <a:ext cx="2441545" cy="27699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patel.debeshkumar@gmail.co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1768C-FB7A-07D1-8179-DBF54D2E5FA4}"/>
              </a:ext>
            </a:extLst>
          </p:cNvPr>
          <p:cNvSpPr txBox="1"/>
          <p:nvPr/>
        </p:nvSpPr>
        <p:spPr>
          <a:xfrm>
            <a:off x="8148270" y="1672908"/>
            <a:ext cx="3441687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 dirty="0">
                <a:ea typeface="+mn-lt"/>
                <a:cs typeface="+mn-lt"/>
              </a:rPr>
              <a:t>I developed a college admission chatbot using </a:t>
            </a:r>
            <a:r>
              <a:rPr lang="en-US" sz="1600" dirty="0" err="1">
                <a:ea typeface="+mn-lt"/>
                <a:cs typeface="+mn-lt"/>
              </a:rPr>
              <a:t>WatsonX</a:t>
            </a:r>
            <a:r>
              <a:rPr lang="en-US" sz="1600" dirty="0">
                <a:ea typeface="+mn-lt"/>
                <a:cs typeface="+mn-lt"/>
              </a:rPr>
              <a:t> IBM AI, designed to streamline the application process for prospective students. The chatbot provides detailed information on courses, fees, and duration, and collects student names and phone numbers for follow-up. This innovation enhances user experience, accessibility, and ensures accurate and timely responses to student inquiries.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275908" y="2010428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925402" y="2472533"/>
            <a:ext cx="363211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/>
              <a:t>Excellent hands-on experience with cutting-edge tech and a supportive team. It significantly boosted my skills.</a:t>
            </a:r>
            <a:endParaRPr lang="en-US" sz="1600" dirty="0">
              <a:ea typeface="+mn-lt"/>
              <a:cs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90568B-44AD-2B0B-9772-D952F8649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72" y="3554471"/>
            <a:ext cx="1927808" cy="3269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231CEF-804A-07C3-05DE-75356CD810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" y="1442908"/>
            <a:ext cx="3059822" cy="29536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F0FC63-2008-9D08-C6EC-23B002B767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87" y="3541262"/>
            <a:ext cx="2113632" cy="32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prime.darkknight01@gmail.com</cp:lastModifiedBy>
  <cp:revision>14</cp:revision>
  <dcterms:created xsi:type="dcterms:W3CDTF">2024-03-21T10:04:50Z</dcterms:created>
  <dcterms:modified xsi:type="dcterms:W3CDTF">2024-07-01T08:46:45Z</dcterms:modified>
</cp:coreProperties>
</file>