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/>
    <p:restoredTop sz="94719"/>
  </p:normalViewPr>
  <p:slideViewPr>
    <p:cSldViewPr snapToGrid="0">
      <p:cViewPr varScale="1">
        <p:scale>
          <a:sx n="142" d="100"/>
          <a:sy n="14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0C62-FF7C-947B-3337-60861C8BD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A3ECF-1C02-AEB4-8886-3CA7CC289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FF4B-194E-54D3-7C03-D187C6C2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083E-AC28-8912-11CB-1E9DE99B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F6CC-E78A-CD90-03CE-202D54B1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CD1-DCE7-8E9F-681F-69A02FFC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4FC8D-2191-62E1-37EF-0A5194F6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B2B6-3057-9265-4186-49875576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509C-56B2-27AF-A24F-4D09BB69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EF68-18BC-4F91-25F9-EB147A5C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78114-D641-BB07-9266-E0A358EE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030E-7F81-4A75-A585-CC0ECBC6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6615-E457-851A-5D58-5716037D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D969-C24E-6243-C112-538FE81C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7CFF-FBFA-8610-A785-9F5720E2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85D-F1EF-A1B8-35E8-88BCA7D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768F-749C-B1C7-FB0F-F512A1A8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DB92-F211-4463-0D80-140733F0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1554-5CAF-B323-7337-A83CB709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A98C-E02C-0EC3-62EC-8188523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D98F-9B75-A077-C3A5-83060987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D2FD-C9A6-0228-8927-4C65E4C0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08E1-AC9E-C5F7-ADF5-CFDE2EEB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246-407A-DD78-35EF-48D7E1D1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1A77-F4ED-947D-2471-3236CF61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EB3A-EBB8-387F-5E3B-B5D17FBA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C91E-B607-A4EF-6181-E2A547986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78EB-C37D-2A2D-248A-1F2E1923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1A91-33BE-56EE-4F5C-524769A1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648B0-0CDF-2F97-CEAF-F5A063E7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D7FEB-0591-EB02-B182-03F200DA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76A3-2D15-BDAC-1FBC-A0C07C3F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2FC45-C9D5-4854-9CA2-69FBAF6B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52B1-E8B0-E2B0-3E9C-94E680D7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D7C6F-7F54-14F3-E189-03E382D9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3E876-9CD2-CFD9-B41A-43CEE0139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68761-7F33-DA69-331C-3C2C5300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22356-D054-8DCB-479C-0BDAB9E9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A9215-4FF7-5146-509A-FDA76352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A924-7B6D-A203-023A-7E91DF3D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1DCEF-0F9E-9DD9-666E-99F86F01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3282C-76D7-A336-5C42-BE9423D2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442FD-7DBB-FB77-C608-F235BBF0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44C95-567C-63B9-B068-53AEC898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5637F-49EA-03B8-C193-E7E03476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B237D-B249-8AEB-E6BB-6FEE639D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2430-783B-15AE-85FA-D6E769EC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A25E-BE76-912D-4DE9-39F25526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7FDA2-368B-0E44-50B9-8A22860D5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319F-543C-B40A-352E-15C31C1B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C1D7-B568-CE3C-70F2-A4CB2399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CF1A-21C5-085E-149F-A6C5319D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7E87-C67B-0D1B-9DB6-BC47F7D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54425-7C8E-7321-5600-74B7A9660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51000-0336-E651-0484-CD77F574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2746E-BB5F-5E09-8C7D-F07751BB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DEFC-24FC-5625-0833-E8C59E45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E6FBC-22E2-1961-67A0-524E5F2B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84A8-22EE-2D85-2E3D-DCD1D315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C3D0D-7930-31A8-AAB5-CA20FEAA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DF63-2CB5-6B8A-A128-0B36C9B36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EA9F-729D-EA49-A740-335A11230D2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9751-72C9-D72A-96CD-53E8FA9A9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8B7-FB73-4647-88A9-77862871C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3CDA-42E2-3144-A2AA-020869A5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origami, diagram, design&#10;&#10;Description automatically generated">
            <a:extLst>
              <a:ext uri="{FF2B5EF4-FFF2-40B4-BE49-F238E27FC236}">
                <a16:creationId xmlns:a16="http://schemas.microsoft.com/office/drawing/2014/main" id="{F007BC90-8AB1-0464-77AF-BCEDF9EFA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4" t="5376" r="60481" b="5374"/>
          <a:stretch/>
        </p:blipFill>
        <p:spPr>
          <a:xfrm>
            <a:off x="643819" y="861479"/>
            <a:ext cx="2545976" cy="5126077"/>
          </a:xfrm>
          <a:prstGeom prst="rect">
            <a:avLst/>
          </a:prstGeom>
        </p:spPr>
      </p:pic>
      <p:pic>
        <p:nvPicPr>
          <p:cNvPr id="9" name="Picture 8" descr="A picture containing line, diagram, text, parallel&#10;&#10;Description automatically generated">
            <a:extLst>
              <a:ext uri="{FF2B5EF4-FFF2-40B4-BE49-F238E27FC236}">
                <a16:creationId xmlns:a16="http://schemas.microsoft.com/office/drawing/2014/main" id="{34B4E8CC-4A53-285A-29A2-C1904EAF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95" y="865962"/>
            <a:ext cx="8190578" cy="5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Deborah</dc:creator>
  <cp:lastModifiedBy>Ho, Deborah</cp:lastModifiedBy>
  <cp:revision>1</cp:revision>
  <dcterms:created xsi:type="dcterms:W3CDTF">2023-06-12T16:39:26Z</dcterms:created>
  <dcterms:modified xsi:type="dcterms:W3CDTF">2023-06-12T16:44:01Z</dcterms:modified>
</cp:coreProperties>
</file>