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8"/>
    <p:restoredTop sz="94719"/>
  </p:normalViewPr>
  <p:slideViewPr>
    <p:cSldViewPr snapToGrid="0">
      <p:cViewPr varScale="1">
        <p:scale>
          <a:sx n="142" d="100"/>
          <a:sy n="142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54D5-1E6E-0D8B-40C7-C85EA5ACB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2A979-4018-DEA7-14F9-D4554B959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17FB7-A043-AFA4-7908-9C2E1E0E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7C3F-B0F1-2763-A34E-57CD3743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9888-ED48-0475-539A-07A0933A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16F8-FE44-A836-C189-D08435B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9162-471B-5424-1C7E-1E2F60D4D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5FB9-2C3A-A5B2-F162-1A6D2BF5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2EE7-E537-B534-98E4-5F91128F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8375-7AC7-8356-DDFC-DEA6AF37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7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635EB-49B1-A006-79D9-B0C1512AC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E52A2-01B3-435E-31A5-BBBDDF22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3B80-DE6E-E6D9-7FCE-156B2DE6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EA15-1F53-C775-5F52-B40D210B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FB2C-6F9B-832A-2AD6-AB79D19E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8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94E4-D272-A2FA-26A1-83DDE4AB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9B70-4949-F0F1-8955-788812EA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5F6D-BAB4-F653-ECE1-2785D94D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B7B3-7CA7-C6F7-38A2-66042CB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FA67-57B2-DDEB-0A29-6E4FFFA3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080F-8260-48AD-DC78-1CA676FA3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31EFA-7FB0-4228-4539-3BB3E2DA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DF0C-1563-11BC-0A48-0918C566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6B7CC-193E-2D5A-3FBD-8347B137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1148-C72E-EECD-C559-0759A44B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7179-853D-745F-CAA1-5F25D327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1FDF-09AF-8309-0D7D-56B3E0D75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AAE42-C289-D91D-398E-11442139F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D8D83-D130-9DDC-2272-77646F0A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B27B-C8DC-BA1A-1E75-E312B869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099DA-6B8E-4F65-0278-5913DCE0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AA98A-4CD6-63E6-FA79-280D57BA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2A7B3-C844-B9BA-EBEC-4EE91635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FEF79-2C3F-0A20-365B-03F6F1B3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B7369-A5D9-4188-ED29-46C247E4A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68E53-FA7C-FDE2-3BB0-D58FFEA6D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15437-715D-A306-9400-437CED30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8F9DA-0A5C-F4E8-1727-A4486FCE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B9059-DC89-FFEE-3E74-FEF59C54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C83D-773C-3237-0F54-1E456D12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A6997-5FF8-E427-2B66-3725978C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073AC-C57B-FA8C-AA7C-945DFF8B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94949-3C53-B418-14D1-B25941D3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BBCAB-A46D-733E-496E-8FE3F668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2354E-937E-D2CA-F486-C2644035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3E1AC-484B-0A54-14E0-4605FAE6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CAB3-8342-FA46-BBBC-8102C628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A4BB1-A28B-E4D0-83BB-AAF0FFE6D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BFA2-BBBA-380C-7C52-5CC3B889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388A3-359E-D5B3-EE46-F928E137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9F8E2-751C-D154-2D08-CF61BAD8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94D3C-2F02-2C60-334D-D7D29EA7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A08-E5A9-F042-AB17-AA6F9CBC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25DED-6206-3B66-2F2B-9E5BDA58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62BBE-9FFE-EB75-50EF-4E6B6236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88C86-C8E5-B18C-88A1-BFFAD6B9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7F5EA-2E33-6F27-3EA9-F6E3F3EA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4349A-CC9D-99C6-FCC9-BE3DD994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6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89177-10FE-0E35-7D79-5E3578AE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50AAA-6161-5A0A-EA0E-2D494F1A3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9C0A-595A-8146-14BB-6E6706C83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D31CC-61AD-5149-B6F2-8CD3D2B8A87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17D3-25E1-73BD-3802-743B558FB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6D3E-23E6-8E77-4514-3A2B167F3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2A26F-3F37-B143-8B4B-0A8093C7C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rigami, diagram, design&#10;&#10;Description automatically generated">
            <a:extLst>
              <a:ext uri="{FF2B5EF4-FFF2-40B4-BE49-F238E27FC236}">
                <a16:creationId xmlns:a16="http://schemas.microsoft.com/office/drawing/2014/main" id="{F007BC90-8AB1-0464-77AF-BCEDF9EFA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14" t="5376" r="60481" b="5374"/>
          <a:stretch/>
        </p:blipFill>
        <p:spPr>
          <a:xfrm>
            <a:off x="643819" y="861479"/>
            <a:ext cx="2545976" cy="5126077"/>
          </a:xfrm>
          <a:prstGeom prst="rect">
            <a:avLst/>
          </a:prstGeom>
        </p:spPr>
      </p:pic>
      <p:pic>
        <p:nvPicPr>
          <p:cNvPr id="9" name="Picture 8" descr="A picture containing line, diagram, text, parallel&#10;&#10;Description automatically generated">
            <a:extLst>
              <a:ext uri="{FF2B5EF4-FFF2-40B4-BE49-F238E27FC236}">
                <a16:creationId xmlns:a16="http://schemas.microsoft.com/office/drawing/2014/main" id="{34B4E8CC-4A53-285A-29A2-C1904EAF3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795" y="865962"/>
            <a:ext cx="8190578" cy="51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8B23A2-4D1E-A65A-CD56-2111380FD1F6}"/>
              </a:ext>
            </a:extLst>
          </p:cNvPr>
          <p:cNvGrpSpPr/>
          <p:nvPr/>
        </p:nvGrpSpPr>
        <p:grpSpPr>
          <a:xfrm>
            <a:off x="643819" y="861479"/>
            <a:ext cx="10736553" cy="5130559"/>
            <a:chOff x="643819" y="861479"/>
            <a:chExt cx="10736553" cy="51305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07BC90-8AB1-0464-77AF-BCEDF9EFA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03" t="-87" r="59413" b="87"/>
            <a:stretch/>
          </p:blipFill>
          <p:spPr>
            <a:xfrm>
              <a:off x="643819" y="861479"/>
              <a:ext cx="2545976" cy="51260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B4E8CC-4A53-285A-29A2-C1904EAF3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189795" y="865962"/>
              <a:ext cx="8190577" cy="51260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15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78AEEE-FC1E-92EC-344B-5B61DA102674}"/>
              </a:ext>
            </a:extLst>
          </p:cNvPr>
          <p:cNvGrpSpPr/>
          <p:nvPr/>
        </p:nvGrpSpPr>
        <p:grpSpPr>
          <a:xfrm>
            <a:off x="643819" y="861479"/>
            <a:ext cx="10736553" cy="5130558"/>
            <a:chOff x="643819" y="861479"/>
            <a:chExt cx="10736553" cy="51305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07BC90-8AB1-0464-77AF-BCEDF9EFAE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926" t="-87" r="57990" b="87"/>
            <a:stretch/>
          </p:blipFill>
          <p:spPr>
            <a:xfrm>
              <a:off x="643819" y="861479"/>
              <a:ext cx="2545976" cy="51260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B4E8CC-4A53-285A-29A2-C1904EAF3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189795" y="865962"/>
              <a:ext cx="8190577" cy="5126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026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Ho, Deborah</dc:creator>
  <cp:lastModifiedBy>Ho, Deborah</cp:lastModifiedBy>
  <cp:revision>1</cp:revision>
  <dcterms:created xsi:type="dcterms:W3CDTF">2023-06-12T19:32:25Z</dcterms:created>
  <dcterms:modified xsi:type="dcterms:W3CDTF">2023-06-12T19:37:49Z</dcterms:modified>
</cp:coreProperties>
</file>