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20"/>
    <p:restoredTop sz="94694"/>
  </p:normalViewPr>
  <p:slideViewPr>
    <p:cSldViewPr snapToGrid="0">
      <p:cViewPr varScale="1">
        <p:scale>
          <a:sx n="121" d="100"/>
          <a:sy n="121" d="100"/>
        </p:scale>
        <p:origin x="1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4D2B4-52E8-55B0-AC09-ADC421F93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B2F08-E5FC-977C-9997-198CBDE83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B219F-86A8-22FC-9210-F41614BB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BD34-4764-464F-AA95-D67729EB151A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6898D-9BDF-2E7D-FB2A-52B0CD9F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15D84-5993-0973-876A-F49A151F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08FE-EC79-7045-AD27-76ECA470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9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3C60-4BA4-2F6D-97FD-9B401E38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B7FFF-A8CF-D672-79B5-ACE13451E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336AC-17D6-1A2D-F1F5-1D813554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BD34-4764-464F-AA95-D67729EB151A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1EF41-2620-6F80-8AFE-4F5F0493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2A15-B138-A341-CE50-11D86D8F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08FE-EC79-7045-AD27-76ECA470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5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5A96E5-2EC8-3332-1025-030159CBA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F9E5C-2E91-217B-ABA0-219EACD3C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70137-BDCB-1120-773C-D4BC9F46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BD34-4764-464F-AA95-D67729EB151A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D78C3-351B-FFB0-AABF-66F7F04EF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71F82-7BA3-C88B-896A-49949A8D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08FE-EC79-7045-AD27-76ECA470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6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53711-F60F-6F8F-5280-061AB922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25288-3867-6F75-E064-D612CADB6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DA9CC-11AD-6D2B-34D9-06FD416D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BD34-4764-464F-AA95-D67729EB151A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CDE92-6363-EA0E-9E42-A97E46F9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819B9-6AF9-47C9-1CD6-3CF0174B6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08FE-EC79-7045-AD27-76ECA470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2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D6127-534B-A9BA-7B91-3F39576C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B38DC-B3D0-4951-E563-3F6D2B392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D879B-3D25-83CD-561B-04248FB2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BD34-4764-464F-AA95-D67729EB151A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3A282-8033-B651-1825-2DD8F2E10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46715-18CC-6259-B821-33E2A7B1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08FE-EC79-7045-AD27-76ECA470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9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01D3-3B9E-435C-FF83-B3438E6ED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4A182-8F90-B4B8-931A-7F4B8E2F3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A3891-47C0-55F8-DB34-8E2FF7ACE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419B4-6575-C6B9-7493-77168D06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BD34-4764-464F-AA95-D67729EB151A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C12AC-71C6-8061-B7A5-64475483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FBA2E-73E8-3018-43D9-6C6E7A96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08FE-EC79-7045-AD27-76ECA470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7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70145-C86E-59B9-F95E-DCEA5A04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34CFA-48D0-643B-C2A4-A8CF34684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3916F-918C-E3EC-799D-CCD719B26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FB087-32D7-D2D2-7406-B11F0E168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B3480A-079A-50EC-2F7C-6D8BDAC25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4ACD7E-652E-DA49-B1CF-F02F978F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BD34-4764-464F-AA95-D67729EB151A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6153AA-4755-D11E-7DC2-C4A3ACCFE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0D8D3-2CEA-79EC-0E23-4B9630BC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08FE-EC79-7045-AD27-76ECA470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2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B97E-AC6C-D6C9-BB7F-837A7FFA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FB5C2-2868-5780-781E-85C3ECD3D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BD34-4764-464F-AA95-D67729EB151A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DD055-3831-3CBF-4881-54D8EAAD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A5463-C106-8BA2-BBCB-2F3B1976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08FE-EC79-7045-AD27-76ECA470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2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E1B74B-4094-9485-5962-EF1BC866B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BD34-4764-464F-AA95-D67729EB151A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2088F-3799-E790-A6ED-2158BBA4A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B474A-8A11-0B7E-C6E5-2EB34544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08FE-EC79-7045-AD27-76ECA470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9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B16CA-9157-1928-09D9-7E6C18E52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22C5F-98DA-BABF-F65D-BE82A361A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2178A-EE2A-84C4-9833-5080CF6C6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7C4C4-14DF-6F43-BB82-A5D34A58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BD34-4764-464F-AA95-D67729EB151A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A523E-F10F-73CA-91CB-A193599D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BCCF0-9787-9C35-5396-5D8804A9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08FE-EC79-7045-AD27-76ECA470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7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C82EE-B290-41A6-1801-5D7B179A8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7DE152-1F5D-1106-91B3-340CD4BD7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8B6B0-7541-D7AB-F515-31527BCC7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AB4DE-8407-FCCE-3B4E-B069A5AC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BD34-4764-464F-AA95-D67729EB151A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61DD6-7EDF-EC97-6805-12A089DA7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15567-23FB-BC33-78B9-DDFD1CA0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08FE-EC79-7045-AD27-76ECA470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4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9924EE-1672-1697-0827-61DA21500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B9699-AF97-A4DE-41B0-C7979F22F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29024-7571-27BD-CB64-EE49E9454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CBD34-4764-464F-AA95-D67729EB151A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7707F-1AAA-CAC0-D4DE-28E02D4AA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3EF85-C8B7-5365-207F-03B2F194E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808FE-EC79-7045-AD27-76ECA470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0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5371B63-747A-1A76-A36F-2DFDA039A747}"/>
              </a:ext>
            </a:extLst>
          </p:cNvPr>
          <p:cNvGrpSpPr/>
          <p:nvPr/>
        </p:nvGrpSpPr>
        <p:grpSpPr>
          <a:xfrm>
            <a:off x="0" y="1"/>
            <a:ext cx="6096000" cy="6858000"/>
            <a:chOff x="0" y="1"/>
            <a:chExt cx="6096000" cy="6858000"/>
          </a:xfrm>
        </p:grpSpPr>
        <p:pic>
          <p:nvPicPr>
            <p:cNvPr id="4" name="Picture 3" descr="A group of graphs and diagrams&#10;&#10;Description automatically generated with medium confidence">
              <a:extLst>
                <a:ext uri="{FF2B5EF4-FFF2-40B4-BE49-F238E27FC236}">
                  <a16:creationId xmlns:a16="http://schemas.microsoft.com/office/drawing/2014/main" id="{6B5CD7CE-E9EE-5794-6BC5-048A5921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"/>
              <a:ext cx="6096000" cy="3429000"/>
            </a:xfrm>
            <a:prstGeom prst="rect">
              <a:avLst/>
            </a:prstGeom>
          </p:spPr>
        </p:pic>
        <p:pic>
          <p:nvPicPr>
            <p:cNvPr id="7" name="Picture 6" descr="A group of graphs showing activity and activity&#10;&#10;Description automatically generated">
              <a:extLst>
                <a:ext uri="{FF2B5EF4-FFF2-40B4-BE49-F238E27FC236}">
                  <a16:creationId xmlns:a16="http://schemas.microsoft.com/office/drawing/2014/main" id="{F76A15DC-61AA-D08D-2A46-799054A60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429001"/>
              <a:ext cx="6096000" cy="3429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5949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Ho, Deborah</dc:creator>
  <cp:lastModifiedBy>Ho, Deborah</cp:lastModifiedBy>
  <cp:revision>3</cp:revision>
  <dcterms:created xsi:type="dcterms:W3CDTF">2023-07-05T14:32:37Z</dcterms:created>
  <dcterms:modified xsi:type="dcterms:W3CDTF">2023-12-17T19:01:36Z</dcterms:modified>
</cp:coreProperties>
</file>