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5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4860033" y="3551303"/>
            <a:ext cx="4104456" cy="302261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107504" y="3574740"/>
            <a:ext cx="4619581" cy="302261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 flipH="1">
            <a:off x="755576" y="2757518"/>
            <a:ext cx="3112658" cy="2571074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3218310" y="2636912"/>
            <a:ext cx="1121713" cy="132300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361891" y="3959914"/>
            <a:ext cx="180020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</a:p>
          <a:p>
            <a:pPr algn="ctr"/>
            <a:r>
              <a:rPr lang="en-US" altLang="zh-CN" dirty="0" smtClean="0"/>
              <a:t>Master A</a:t>
            </a:r>
          </a:p>
        </p:txBody>
      </p:sp>
      <p:sp>
        <p:nvSpPr>
          <p:cNvPr id="6" name="矩形 5"/>
          <p:cNvSpPr/>
          <p:nvPr/>
        </p:nvSpPr>
        <p:spPr>
          <a:xfrm>
            <a:off x="2620271" y="5328592"/>
            <a:ext cx="1800200" cy="8640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Storage A</a:t>
            </a:r>
          </a:p>
        </p:txBody>
      </p:sp>
      <p:sp>
        <p:nvSpPr>
          <p:cNvPr id="7" name="矩形 6"/>
          <p:cNvSpPr/>
          <p:nvPr/>
        </p:nvSpPr>
        <p:spPr>
          <a:xfrm>
            <a:off x="5088950" y="5301208"/>
            <a:ext cx="1800200" cy="8640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Storage B</a:t>
            </a:r>
          </a:p>
        </p:txBody>
      </p:sp>
      <p:cxnSp>
        <p:nvCxnSpPr>
          <p:cNvPr id="14" name="直接连接符 13"/>
          <p:cNvCxnSpPr>
            <a:stCxn id="4" idx="2"/>
            <a:endCxn id="6" idx="0"/>
          </p:cNvCxnSpPr>
          <p:nvPr/>
        </p:nvCxnSpPr>
        <p:spPr>
          <a:xfrm>
            <a:off x="3261991" y="4824010"/>
            <a:ext cx="258380" cy="504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2"/>
            <a:endCxn id="7" idx="0"/>
          </p:cNvCxnSpPr>
          <p:nvPr/>
        </p:nvCxnSpPr>
        <p:spPr>
          <a:xfrm flipH="1">
            <a:off x="5989050" y="4824010"/>
            <a:ext cx="203130" cy="477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95536" y="5301208"/>
            <a:ext cx="1800200" cy="8640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</a:p>
          <a:p>
            <a:pPr algn="ctr"/>
            <a:r>
              <a:rPr lang="en-US" altLang="zh-CN" dirty="0" smtClean="0"/>
              <a:t>Slave A</a:t>
            </a:r>
          </a:p>
        </p:txBody>
      </p:sp>
      <p:cxnSp>
        <p:nvCxnSpPr>
          <p:cNvPr id="27" name="直接连接符 26"/>
          <p:cNvCxnSpPr>
            <a:stCxn id="4" idx="2"/>
            <a:endCxn id="26" idx="0"/>
          </p:cNvCxnSpPr>
          <p:nvPr/>
        </p:nvCxnSpPr>
        <p:spPr>
          <a:xfrm flipH="1">
            <a:off x="1295636" y="4824010"/>
            <a:ext cx="1966355" cy="477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5" idx="2"/>
            <a:endCxn id="35" idx="0"/>
          </p:cNvCxnSpPr>
          <p:nvPr/>
        </p:nvCxnSpPr>
        <p:spPr>
          <a:xfrm>
            <a:off x="6192180" y="4824010"/>
            <a:ext cx="1728192" cy="477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020272" y="5301208"/>
            <a:ext cx="1800200" cy="8640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MySQL</a:t>
            </a:r>
          </a:p>
          <a:p>
            <a:pPr algn="ctr"/>
            <a:r>
              <a:rPr lang="en-US" altLang="zh-CN" dirty="0"/>
              <a:t>Slave B</a:t>
            </a:r>
          </a:p>
        </p:txBody>
      </p:sp>
      <p:cxnSp>
        <p:nvCxnSpPr>
          <p:cNvPr id="38" name="直接箭头连接符 37"/>
          <p:cNvCxnSpPr>
            <a:stCxn id="4" idx="3"/>
            <a:endCxn id="5" idx="1"/>
          </p:cNvCxnSpPr>
          <p:nvPr/>
        </p:nvCxnSpPr>
        <p:spPr>
          <a:xfrm>
            <a:off x="4162091" y="4391962"/>
            <a:ext cx="112998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491880" y="548680"/>
            <a:ext cx="1800200" cy="8640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4634" y="369215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主读写分离集群</a:t>
            </a:r>
            <a:endParaRPr lang="zh-CN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4480221" y="178291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&lt;&lt;</a:t>
            </a:r>
            <a:r>
              <a:rPr lang="zh-CN" altLang="en-US" sz="1200" dirty="0" smtClean="0"/>
              <a:t>写请求</a:t>
            </a:r>
            <a:r>
              <a:rPr lang="en-US" altLang="zh-CN" sz="1200" dirty="0" smtClean="0"/>
              <a:t>&gt;&gt;</a:t>
            </a:r>
            <a:endParaRPr lang="zh-CN" alt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7523321" y="368291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备用读写分离集群</a:t>
            </a:r>
            <a:endParaRPr lang="zh-CN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4348807" y="4016097"/>
            <a:ext cx="8002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双主同步</a:t>
            </a:r>
            <a:endParaRPr lang="zh-CN" alt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152817" y="177843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&lt;&lt;</a:t>
            </a:r>
            <a:r>
              <a:rPr lang="zh-CN" altLang="en-US" sz="1200" dirty="0"/>
              <a:t>读</a:t>
            </a:r>
            <a:r>
              <a:rPr lang="zh-CN" altLang="en-US" sz="1200" dirty="0" smtClean="0"/>
              <a:t>请求</a:t>
            </a:r>
            <a:r>
              <a:rPr lang="en-US" altLang="zh-CN" sz="1200" dirty="0" smtClean="0"/>
              <a:t>&gt;&gt;</a:t>
            </a:r>
            <a:endParaRPr lang="zh-CN" altLang="en-US" sz="1200" dirty="0"/>
          </a:p>
        </p:txBody>
      </p:sp>
      <p:cxnSp>
        <p:nvCxnSpPr>
          <p:cNvPr id="84" name="直接箭头连接符 83"/>
          <p:cNvCxnSpPr>
            <a:stCxn id="45" idx="2"/>
            <a:endCxn id="8" idx="0"/>
          </p:cNvCxnSpPr>
          <p:nvPr/>
        </p:nvCxnSpPr>
        <p:spPr>
          <a:xfrm>
            <a:off x="4391980" y="1412776"/>
            <a:ext cx="0" cy="91269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H="1">
            <a:off x="4162091" y="1412776"/>
            <a:ext cx="1" cy="912694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4727085" y="3068960"/>
            <a:ext cx="997043" cy="89095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5149026" y="3068960"/>
            <a:ext cx="2879358" cy="2232248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915816" y="2325470"/>
            <a:ext cx="2952328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HAProxy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5292080" y="3959914"/>
            <a:ext cx="180020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</a:p>
          <a:p>
            <a:pPr algn="ctr"/>
            <a:r>
              <a:rPr lang="en-US" altLang="zh-CN" dirty="0" smtClean="0"/>
              <a:t>Master B</a:t>
            </a:r>
          </a:p>
        </p:txBody>
      </p:sp>
    </p:spTree>
    <p:extLst>
      <p:ext uri="{BB962C8B-B14F-4D97-AF65-F5344CB8AC3E}">
        <p14:creationId xmlns:p14="http://schemas.microsoft.com/office/powerpoint/2010/main" val="38185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37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Nicholas</dc:creator>
  <cp:lastModifiedBy>dreamsummit</cp:lastModifiedBy>
  <cp:revision>6</cp:revision>
  <dcterms:created xsi:type="dcterms:W3CDTF">2016-03-18T15:23:21Z</dcterms:created>
  <dcterms:modified xsi:type="dcterms:W3CDTF">2016-03-19T04:38:12Z</dcterms:modified>
</cp:coreProperties>
</file>