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48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2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69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3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60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3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4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8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4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A4F78-70CE-420C-B5D1-CC3997A4F489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5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6170577A-42BD-1DB1-4194-EEAF50D7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"/>
            <a:ext cx="7559675" cy="10687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A1ED2-C892-A346-6883-AE9D2C18BCA0}"/>
              </a:ext>
            </a:extLst>
          </p:cNvPr>
          <p:cNvSpPr txBox="1"/>
          <p:nvPr/>
        </p:nvSpPr>
        <p:spPr>
          <a:xfrm>
            <a:off x="3916690" y="734743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7F545-E253-9551-93DD-2BBD2D20CDD6}"/>
              </a:ext>
            </a:extLst>
          </p:cNvPr>
          <p:cNvSpPr txBox="1"/>
          <p:nvPr/>
        </p:nvSpPr>
        <p:spPr>
          <a:xfrm>
            <a:off x="4795371" y="728901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4E68C-EC5D-6D11-7EB0-5F2857E848F9}"/>
              </a:ext>
            </a:extLst>
          </p:cNvPr>
          <p:cNvSpPr txBox="1"/>
          <p:nvPr/>
        </p:nvSpPr>
        <p:spPr>
          <a:xfrm>
            <a:off x="3779837" y="8836902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6CCDA-9F0D-6DB5-BCE7-C2471F66EA05}"/>
              </a:ext>
            </a:extLst>
          </p:cNvPr>
          <p:cNvSpPr/>
          <p:nvPr/>
        </p:nvSpPr>
        <p:spPr>
          <a:xfrm>
            <a:off x="3676650" y="323850"/>
            <a:ext cx="864394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88D26B-5908-14BD-5924-8E6D17C5C321}"/>
              </a:ext>
            </a:extLst>
          </p:cNvPr>
          <p:cNvSpPr/>
          <p:nvPr/>
        </p:nvSpPr>
        <p:spPr>
          <a:xfrm>
            <a:off x="4541043" y="323850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68FF9E-09DE-54EA-16EA-A537855826BA}"/>
              </a:ext>
            </a:extLst>
          </p:cNvPr>
          <p:cNvSpPr/>
          <p:nvPr/>
        </p:nvSpPr>
        <p:spPr>
          <a:xfrm>
            <a:off x="3525508" y="8405388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36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E49CB-2D0D-DCF1-5AE4-4025D8A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3" t="5793" r="1520" b="4152"/>
          <a:stretch/>
        </p:blipFill>
        <p:spPr>
          <a:xfrm>
            <a:off x="121919" y="3413760"/>
            <a:ext cx="7322821" cy="201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0C8B8-E33E-2C72-D19D-8619249A4776}"/>
              </a:ext>
            </a:extLst>
          </p:cNvPr>
          <p:cNvSpPr txBox="1"/>
          <p:nvPr/>
        </p:nvSpPr>
        <p:spPr>
          <a:xfrm>
            <a:off x="1562576" y="4405001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DE1778-A3EA-4465-1C57-2530B5A9776F}"/>
              </a:ext>
            </a:extLst>
          </p:cNvPr>
          <p:cNvSpPr/>
          <p:nvPr/>
        </p:nvSpPr>
        <p:spPr>
          <a:xfrm>
            <a:off x="2079783" y="4405002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EDA11-BDF6-1ED1-38DA-EA4A89EFA6AE}"/>
              </a:ext>
            </a:extLst>
          </p:cNvPr>
          <p:cNvSpPr txBox="1"/>
          <p:nvPr/>
        </p:nvSpPr>
        <p:spPr>
          <a:xfrm>
            <a:off x="5548768" y="4405000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AE5A5C-2D34-DA2D-7A31-D5E9051A4F68}"/>
              </a:ext>
            </a:extLst>
          </p:cNvPr>
          <p:cNvSpPr/>
          <p:nvPr/>
        </p:nvSpPr>
        <p:spPr>
          <a:xfrm>
            <a:off x="6040030" y="4405000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0464F-F68C-479E-3341-86CC82524160}"/>
              </a:ext>
            </a:extLst>
          </p:cNvPr>
          <p:cNvSpPr txBox="1"/>
          <p:nvPr/>
        </p:nvSpPr>
        <p:spPr>
          <a:xfrm>
            <a:off x="5548768" y="3894765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FAB46B-D93B-6F9F-7651-D0AF89E4F1E5}"/>
              </a:ext>
            </a:extLst>
          </p:cNvPr>
          <p:cNvSpPr/>
          <p:nvPr/>
        </p:nvSpPr>
        <p:spPr>
          <a:xfrm>
            <a:off x="6040029" y="3907349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35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Declan McKay</dc:creator>
  <cp:lastModifiedBy>Declan McKay</cp:lastModifiedBy>
  <cp:revision>2</cp:revision>
  <dcterms:created xsi:type="dcterms:W3CDTF">2024-07-31T11:11:01Z</dcterms:created>
  <dcterms:modified xsi:type="dcterms:W3CDTF">2024-09-19T04:08:21Z</dcterms:modified>
</cp:coreProperties>
</file>