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2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6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5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60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36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4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83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4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1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A4F78-70CE-420C-B5D1-CC3997A4F489}" type="datetimeFigureOut">
              <a:rPr lang="en-AU" smtClean="0"/>
              <a:t>31/07/2024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F686A-CA40-4391-87EC-8A9609E0EE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5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6170577A-42BD-1DB1-4194-EEAF50D7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6"/>
            <a:ext cx="7559675" cy="10687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A1ED2-C892-A346-6883-AE9D2C18BCA0}"/>
              </a:ext>
            </a:extLst>
          </p:cNvPr>
          <p:cNvSpPr txBox="1"/>
          <p:nvPr/>
        </p:nvSpPr>
        <p:spPr>
          <a:xfrm>
            <a:off x="3916690" y="734743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7F545-E253-9551-93DD-2BBD2D20CDD6}"/>
              </a:ext>
            </a:extLst>
          </p:cNvPr>
          <p:cNvSpPr txBox="1"/>
          <p:nvPr/>
        </p:nvSpPr>
        <p:spPr>
          <a:xfrm>
            <a:off x="4795371" y="728901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4E68C-EC5D-6D11-7EB0-5F2857E848F9}"/>
              </a:ext>
            </a:extLst>
          </p:cNvPr>
          <p:cNvSpPr txBox="1"/>
          <p:nvPr/>
        </p:nvSpPr>
        <p:spPr>
          <a:xfrm>
            <a:off x="3779837" y="8836902"/>
            <a:ext cx="384313" cy="405051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6CCDA-9F0D-6DB5-BCE7-C2471F66EA05}"/>
              </a:ext>
            </a:extLst>
          </p:cNvPr>
          <p:cNvSpPr/>
          <p:nvPr/>
        </p:nvSpPr>
        <p:spPr>
          <a:xfrm>
            <a:off x="3676650" y="323850"/>
            <a:ext cx="864394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88D26B-5908-14BD-5924-8E6D17C5C321}"/>
              </a:ext>
            </a:extLst>
          </p:cNvPr>
          <p:cNvSpPr/>
          <p:nvPr/>
        </p:nvSpPr>
        <p:spPr>
          <a:xfrm>
            <a:off x="4541043" y="323850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8FF9E-09DE-54EA-16EA-A537855826BA}"/>
              </a:ext>
            </a:extLst>
          </p:cNvPr>
          <p:cNvSpPr/>
          <p:nvPr/>
        </p:nvSpPr>
        <p:spPr>
          <a:xfrm>
            <a:off x="3525508" y="8405388"/>
            <a:ext cx="892969" cy="40505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36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Declan McKay</dc:creator>
  <cp:lastModifiedBy>Declan McKay</cp:lastModifiedBy>
  <cp:revision>1</cp:revision>
  <dcterms:created xsi:type="dcterms:W3CDTF">2024-07-31T11:11:01Z</dcterms:created>
  <dcterms:modified xsi:type="dcterms:W3CDTF">2024-07-31T11:18:38Z</dcterms:modified>
</cp:coreProperties>
</file>