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263" r:id="rId5"/>
    <p:sldId id="338" r:id="rId6"/>
    <p:sldId id="271" r:id="rId7"/>
    <p:sldId id="345" r:id="rId8"/>
    <p:sldId id="346" r:id="rId9"/>
    <p:sldId id="341" r:id="rId10"/>
    <p:sldId id="337" r:id="rId11"/>
    <p:sldId id="289" r:id="rId12"/>
    <p:sldId id="288"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1" autoAdjust="0"/>
    <p:restoredTop sz="94660"/>
  </p:normalViewPr>
  <p:slideViewPr>
    <p:cSldViewPr snapToGrid="0">
      <p:cViewPr varScale="1">
        <p:scale>
          <a:sx n="108" d="100"/>
          <a:sy n="108" d="100"/>
        </p:scale>
        <p:origin x="78" y="78"/>
      </p:cViewPr>
      <p:guideLst>
        <p:guide orient="horz" pos="16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showMasterSp="0">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p:transition spd="slow">
    <p:cover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2" Type="http://schemas.openxmlformats.org/officeDocument/2006/relationships/notesSlide" Target="../notesSlides/notesSlide3.xml"/><Relationship Id="rId21" Type="http://schemas.openxmlformats.org/officeDocument/2006/relationships/slideLayout" Target="../slideLayouts/slideLayout1.xml"/><Relationship Id="rId20" Type="http://schemas.openxmlformats.org/officeDocument/2006/relationships/tags" Target="../tags/tag20.xml"/><Relationship Id="rId2" Type="http://schemas.openxmlformats.org/officeDocument/2006/relationships/tags" Target="../tags/tag3.xml"/><Relationship Id="rId19" Type="http://schemas.openxmlformats.org/officeDocument/2006/relationships/tags" Target="../tags/tag19.xml"/><Relationship Id="rId18" Type="http://schemas.openxmlformats.org/officeDocument/2006/relationships/image" Target="../media/image5.jpeg"/><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2" Type="http://schemas.openxmlformats.org/officeDocument/2006/relationships/notesSlide" Target="../notesSlides/notesSlide5.xml"/><Relationship Id="rId21" Type="http://schemas.openxmlformats.org/officeDocument/2006/relationships/slideLayout" Target="../slideLayouts/slideLayout1.xml"/><Relationship Id="rId20" Type="http://schemas.openxmlformats.org/officeDocument/2006/relationships/tags" Target="../tags/tag40.xml"/><Relationship Id="rId2" Type="http://schemas.openxmlformats.org/officeDocument/2006/relationships/tags" Target="../tags/tag23.xml"/><Relationship Id="rId19" Type="http://schemas.openxmlformats.org/officeDocument/2006/relationships/tags" Target="../tags/tag39.xml"/><Relationship Id="rId18" Type="http://schemas.openxmlformats.org/officeDocument/2006/relationships/image" Target="../media/image5.jpeg"/><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571751"/>
            <a:ext cx="9144000" cy="1828235"/>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en-US" altLang="zh-CN"/>
              <a:t> </a:t>
            </a:r>
            <a:endParaRPr lang="en-US" altLang="zh-CN"/>
          </a:p>
        </p:txBody>
      </p:sp>
      <p:sp>
        <p:nvSpPr>
          <p:cNvPr id="19"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smtClean="0"/>
              <a:t>延时文字</a:t>
            </a:r>
            <a:endParaRPr lang="zh-CN" altLang="en-US" dirty="0"/>
          </a:p>
        </p:txBody>
      </p:sp>
      <p:sp>
        <p:nvSpPr>
          <p:cNvPr id="23" name="圆角矩形 22"/>
          <p:cNvSpPr/>
          <p:nvPr/>
        </p:nvSpPr>
        <p:spPr>
          <a:xfrm>
            <a:off x="2349113" y="3309841"/>
            <a:ext cx="4391725" cy="431915"/>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24" name="TextBox 23"/>
          <p:cNvSpPr txBox="1"/>
          <p:nvPr/>
        </p:nvSpPr>
        <p:spPr>
          <a:xfrm>
            <a:off x="2933451" y="3289685"/>
            <a:ext cx="1400810" cy="459105"/>
          </a:xfrm>
          <a:prstGeom prst="rect">
            <a:avLst/>
          </a:prstGeom>
          <a:noFill/>
        </p:spPr>
        <p:txBody>
          <a:bodyPr wrap="none" lIns="91413" tIns="45706" rIns="91413" bIns="45706" rtlCol="0">
            <a:spAutoFit/>
          </a:bodyPr>
          <a:lstStyle/>
          <a:p>
            <a:r>
              <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深圳大学</a:t>
            </a:r>
            <a:endPar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grpSp>
        <p:nvGrpSpPr>
          <p:cNvPr id="25" name="Group 91"/>
          <p:cNvGrpSpPr/>
          <p:nvPr/>
        </p:nvGrpSpPr>
        <p:grpSpPr bwMode="auto">
          <a:xfrm>
            <a:off x="2359829" y="3325361"/>
            <a:ext cx="390552" cy="616758"/>
            <a:chOff x="936" y="1480"/>
            <a:chExt cx="1589" cy="2510"/>
          </a:xfrm>
        </p:grpSpPr>
        <p:grpSp>
          <p:nvGrpSpPr>
            <p:cNvPr id="26" name="组合 33"/>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anose="03000509000000000000" pitchFamily="65"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anose="03000509000000000000" pitchFamily="65" charset="-122"/>
                </a:endParaRPr>
              </a:p>
            </p:txBody>
          </p:sp>
          <p:sp>
            <p:nvSpPr>
              <p:cNvPr id="34" name="矩形 33"/>
              <p:cNvSpPr/>
              <p:nvPr/>
            </p:nvSpPr>
            <p:spPr>
              <a:xfrm>
                <a:off x="2196990" y="4093185"/>
                <a:ext cx="968886" cy="2667892"/>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700" b="1">
                  <a:solidFill>
                    <a:srgbClr val="CA0098"/>
                  </a:solidFill>
                  <a:latin typeface="微软雅黑" panose="020B0503020204020204" pitchFamily="34" charset="-122"/>
                  <a:ea typeface="微软雅黑" panose="020B0503020204020204" pitchFamily="34" charset="-122"/>
                </a:endParaRPr>
              </a:p>
            </p:txBody>
          </p:sp>
        </p:grpSp>
        <p:grpSp>
          <p:nvGrpSpPr>
            <p:cNvPr id="27" name="组合 4"/>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pic>
        <p:nvPicPr>
          <p:cNvPr id="35" name="Picture 6" descr="D:\360data\重要数据\桌面\未标题-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01" y="3433887"/>
            <a:ext cx="1475294" cy="35357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635" y="2611120"/>
            <a:ext cx="6633845" cy="520700"/>
          </a:xfrm>
          <a:prstGeom prst="rect">
            <a:avLst/>
          </a:prstGeom>
          <a:noFill/>
        </p:spPr>
        <p:txBody>
          <a:bodyPr wrap="square" lIns="91413" tIns="45706" rIns="91413" bIns="45706"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基于</a:t>
            </a:r>
            <a:r>
              <a:rPr lang="en-US" altLang="zh-CN" sz="2800" b="1" dirty="0">
                <a:solidFill>
                  <a:schemeClr val="bg1"/>
                </a:solidFill>
                <a:latin typeface="微软雅黑" panose="020B0503020204020204" pitchFamily="34" charset="-122"/>
                <a:ea typeface="微软雅黑" panose="020B0503020204020204" pitchFamily="34" charset="-122"/>
              </a:rPr>
              <a:t>Web</a:t>
            </a:r>
            <a:r>
              <a:rPr lang="zh-CN" altLang="en-US" sz="2800" b="1" dirty="0">
                <a:solidFill>
                  <a:schemeClr val="bg1"/>
                </a:solidFill>
                <a:latin typeface="微软雅黑" panose="020B0503020204020204" pitchFamily="34" charset="-122"/>
                <a:ea typeface="微软雅黑" panose="020B0503020204020204" pitchFamily="34" charset="-122"/>
              </a:rPr>
              <a:t>的个人融合系统的设计与实现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750185" y="3751580"/>
            <a:ext cx="4396105" cy="306705"/>
          </a:xfrm>
          <a:prstGeom prst="rect">
            <a:avLst/>
          </a:prstGeom>
          <a:noFill/>
        </p:spPr>
        <p:txBody>
          <a:bodyPr wrap="square" rtlCol="0">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计算机与软件学院        专业：计算机科学与技术</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2646045" y="4058285"/>
            <a:ext cx="3851910" cy="306705"/>
          </a:xfrm>
          <a:prstGeom prst="rect">
            <a:avLst/>
          </a:prstGeom>
          <a:noFill/>
        </p:spPr>
        <p:txBody>
          <a:bodyPr wrap="square"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答辩人：冯德兵                   导师：庄华</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 name="图片 7" descr="shendalogo-2"/>
          <p:cNvPicPr>
            <a:picLocks noChangeAspect="1"/>
          </p:cNvPicPr>
          <p:nvPr/>
        </p:nvPicPr>
        <p:blipFill>
          <a:blip r:embed="rId3"/>
          <a:stretch>
            <a:fillRect/>
          </a:stretch>
        </p:blipFill>
        <p:spPr>
          <a:xfrm>
            <a:off x="2823845" y="60325"/>
            <a:ext cx="2918460" cy="2702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400"/>
                                        <p:tgtEl>
                                          <p:spTgt spid="4"/>
                                        </p:tgtEl>
                                        <p:attrNameLst>
                                          <p:attrName>ppt_x</p:attrName>
                                        </p:attrNameLst>
                                      </p:cBhvr>
                                      <p:tavLst>
                                        <p:tav tm="0">
                                          <p:val>
                                            <p:strVal val="#ppt_x-#ppt_w*1.125000"/>
                                          </p:val>
                                        </p:tav>
                                        <p:tav tm="100000">
                                          <p:val>
                                            <p:strVal val="#ppt_x"/>
                                          </p:val>
                                        </p:tav>
                                      </p:tavLst>
                                    </p:anim>
                                    <p:animEffect transition="in" filter="wipe(right)">
                                      <p:cBhvr>
                                        <p:cTn id="8" dur="2400"/>
                                        <p:tgtEl>
                                          <p:spTgt spid="4"/>
                                        </p:tgtEl>
                                      </p:cBhvr>
                                    </p:animEffect>
                                  </p:childTnLst>
                                </p:cTn>
                              </p:par>
                              <p:par>
                                <p:cTn id="9" presetID="2" presetClass="entr" presetSubtype="2" fill="hold" grpId="0" nodeType="withEffect">
                                  <p:stCondLst>
                                    <p:cond delay="1700"/>
                                  </p:stCondLst>
                                  <p:iterate type="lt">
                                    <p:tmPct val="23333"/>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4183"/>
                            </p:stCondLst>
                            <p:childTnLst>
                              <p:par>
                                <p:cTn id="14" presetID="10"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4683"/>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5183"/>
                            </p:stCondLst>
                            <p:childTnLst>
                              <p:par>
                                <p:cTn id="22" presetID="2" presetClass="entr" presetSubtype="4"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par>
                          <p:cTn id="26" fill="hold">
                            <p:stCondLst>
                              <p:cond delay="5683"/>
                            </p:stCondLst>
                            <p:childTnLst>
                              <p:par>
                                <p:cTn id="27" presetID="42" presetClass="path" presetSubtype="0" accel="50000" decel="50000" fill="hold" nodeType="afterEffect">
                                  <p:stCondLst>
                                    <p:cond delay="0"/>
                                  </p:stCondLst>
                                  <p:childTnLst>
                                    <p:animMotion origin="layout" path="M -1.38889E-6 -6.17284E-7 L 0.42031 0.00093 " pathEditMode="relative" rAng="0" ptsTypes="AA">
                                      <p:cBhvr>
                                        <p:cTn id="28" dur="2000" fill="hold"/>
                                        <p:tgtEl>
                                          <p:spTgt spid="25"/>
                                        </p:tgtEl>
                                        <p:attrNameLst>
                                          <p:attrName>ppt_x</p:attrName>
                                          <p:attrName>ppt_y</p:attrName>
                                        </p:attrNameLst>
                                      </p:cBhvr>
                                      <p:rCtr x="21007" y="31"/>
                                    </p:animMotion>
                                  </p:childTnLst>
                                </p:cTn>
                              </p:par>
                              <p:par>
                                <p:cTn id="29" presetID="42" presetClass="path" presetSubtype="0" accel="50000" decel="50000" fill="hold" nodeType="withEffect">
                                  <p:stCondLst>
                                    <p:cond delay="0"/>
                                  </p:stCondLst>
                                  <p:childTnLst>
                                    <p:animMotion origin="layout" path="M -3.05556E-6 1.23457E-6 L 0.41459 -0.00216 " pathEditMode="relative" rAng="0" ptsTypes="AA">
                                      <p:cBhvr>
                                        <p:cTn id="30" dur="2000" fill="hold"/>
                                        <p:tgtEl>
                                          <p:spTgt spid="35"/>
                                        </p:tgtEl>
                                        <p:attrNameLst>
                                          <p:attrName>ppt_x</p:attrName>
                                          <p:attrName>ppt_y</p:attrName>
                                        </p:attrNameLst>
                                      </p:cBhvr>
                                      <p:rCtr x="20729" y="-123"/>
                                    </p:animMotion>
                                  </p:childTnLst>
                                </p:cTn>
                              </p:par>
                              <p:par>
                                <p:cTn id="31" presetID="22" presetClass="entr" presetSubtype="8" fill="hold" grpId="0" nodeType="withEffect">
                                  <p:stCondLst>
                                    <p:cond delay="40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1600"/>
                                        <p:tgtEl>
                                          <p:spTgt spid="24"/>
                                        </p:tgtEl>
                                      </p:cBhvr>
                                    </p:animEffect>
                                  </p:childTnLst>
                                </p:cTn>
                              </p:par>
                            </p:childTnLst>
                          </p:cTn>
                        </p:par>
                        <p:par>
                          <p:cTn id="34" fill="hold">
                            <p:stCondLst>
                              <p:cond delay="7683"/>
                            </p:stCondLst>
                            <p:childTnLst>
                              <p:par>
                                <p:cTn id="35" presetID="10" presetClass="exit" presetSubtype="0" fill="hold" nodeType="after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5"/>
                                        </p:tgtEl>
                                      </p:cBhvr>
                                    </p:animEffect>
                                    <p:set>
                                      <p:cBhvr>
                                        <p:cTn id="40" dur="1" fill="hold">
                                          <p:stCondLst>
                                            <p:cond delay="499"/>
                                          </p:stCondLst>
                                        </p:cTn>
                                        <p:tgtEl>
                                          <p:spTgt spid="35"/>
                                        </p:tgtEl>
                                        <p:attrNameLst>
                                          <p:attrName>style.visibility</p:attrName>
                                        </p:attrNameLst>
                                      </p:cBhvr>
                                      <p:to>
                                        <p:strVal val="hidden"/>
                                      </p:to>
                                    </p:set>
                                  </p:childTnLst>
                                </p:cTn>
                              </p:par>
                            </p:childTnLst>
                          </p:cTn>
                        </p:par>
                        <p:par>
                          <p:cTn id="41" fill="hold">
                            <p:stCondLst>
                              <p:cond delay="8183"/>
                            </p:stCondLst>
                            <p:childTnLst>
                              <p:par>
                                <p:cTn id="42" presetID="2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par>
                          <p:cTn id="45" fill="hold">
                            <p:stCondLst>
                              <p:cond delay="8683"/>
                            </p:stCondLst>
                            <p:childTnLst>
                              <p:par>
                                <p:cTn id="46" presetID="22" presetClass="entr" presetSubtype="2"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right)">
                                      <p:cBhvr>
                                        <p:cTn id="48" dur="500"/>
                                        <p:tgtEl>
                                          <p:spTgt spid="6"/>
                                        </p:tgtEl>
                                      </p:cBhvr>
                                    </p:animEffect>
                                  </p:childTnLst>
                                </p:cTn>
                              </p:par>
                            </p:childTnLst>
                          </p:cTn>
                        </p:par>
                        <p:par>
                          <p:cTn id="49" fill="hold">
                            <p:stCondLst>
                              <p:cond delay="9183"/>
                            </p:stCondLst>
                            <p:childTnLst>
                              <p:par>
                                <p:cTn id="50" presetID="42"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2000"/>
                                        <p:tgtEl>
                                          <p:spTgt spid="19"/>
                                        </p:tgtEl>
                                      </p:cBhvr>
                                    </p:animEffect>
                                    <p:anim calcmode="lin" valueType="num">
                                      <p:cBhvr>
                                        <p:cTn id="53" dur="2000" fill="hold"/>
                                        <p:tgtEl>
                                          <p:spTgt spid="19"/>
                                        </p:tgtEl>
                                        <p:attrNameLst>
                                          <p:attrName>ppt_x</p:attrName>
                                        </p:attrNameLst>
                                      </p:cBhvr>
                                      <p:tavLst>
                                        <p:tav tm="0">
                                          <p:val>
                                            <p:strVal val="#ppt_x"/>
                                          </p:val>
                                        </p:tav>
                                        <p:tav tm="100000">
                                          <p:val>
                                            <p:strVal val="#ppt_x"/>
                                          </p:val>
                                        </p:tav>
                                      </p:tavLst>
                                    </p:anim>
                                    <p:anim calcmode="lin" valueType="num">
                                      <p:cBhvr>
                                        <p:cTn id="54"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23" grpId="0" animBg="1"/>
      <p:bldP spid="24" grpId="0"/>
      <p:bldP spid="2"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smtClean="0">
                <a:solidFill>
                  <a:srgbClr val="C00000"/>
                </a:solidFill>
                <a:latin typeface="微软雅黑" panose="020B0503020204020204" pitchFamily="34" charset="-122"/>
                <a:ea typeface="造字工房俊雅锐宋体验版常规体" pitchFamily="50" charset="-122"/>
              </a:rPr>
              <a:t>THANKS</a:t>
            </a:r>
            <a:endParaRPr lang="zh-CN" altLang="en-US" sz="2600" b="1" dirty="0">
              <a:solidFill>
                <a:srgbClr val="C00000"/>
              </a:solidFill>
              <a:latin typeface="微软雅黑" panose="020B0503020204020204" pitchFamily="34" charset="-122"/>
              <a:ea typeface="造字工房俊雅锐宋体验版常规体" pitchFamily="50" charset="-122"/>
            </a:endParaRPr>
          </a:p>
        </p:txBody>
      </p:sp>
      <p:sp>
        <p:nvSpPr>
          <p:cNvPr id="83" name="TextBox 82"/>
          <p:cNvSpPr txBox="1"/>
          <p:nvPr/>
        </p:nvSpPr>
        <p:spPr>
          <a:xfrm>
            <a:off x="6156176" y="3194025"/>
            <a:ext cx="2519680" cy="1506855"/>
          </a:xfrm>
          <a:prstGeom prst="rect">
            <a:avLst/>
          </a:prstGeom>
          <a:noFill/>
        </p:spPr>
        <p:txBody>
          <a:bodyPr wrap="none" rtlCol="0">
            <a:spAutoFit/>
          </a:bodyPr>
          <a:lstStyle/>
          <a:p>
            <a:r>
              <a:rPr lang="zh-CN" altLang="en-US" sz="4600" dirty="0" smtClean="0">
                <a:latin typeface="微软雅黑" panose="020B0503020204020204" pitchFamily="34" charset="-122"/>
                <a:ea typeface="微软雅黑" panose="020B0503020204020204" pitchFamily="34" charset="-122"/>
              </a:rPr>
              <a:t>演示完毕</a:t>
            </a:r>
            <a:endParaRPr lang="en-US" altLang="zh-CN" sz="4600" dirty="0" smtClean="0">
              <a:latin typeface="微软雅黑" panose="020B0503020204020204" pitchFamily="34" charset="-122"/>
              <a:ea typeface="微软雅黑" panose="020B0503020204020204" pitchFamily="34" charset="-122"/>
            </a:endParaRPr>
          </a:p>
          <a:p>
            <a:r>
              <a:rPr lang="zh-CN" altLang="en-US" sz="4600" dirty="0" smtClean="0">
                <a:latin typeface="微软雅黑" panose="020B0503020204020204" pitchFamily="34" charset="-122"/>
                <a:ea typeface="微软雅黑" panose="020B0503020204020204" pitchFamily="34" charset="-122"/>
              </a:rPr>
              <a:t>感谢观看</a:t>
            </a:r>
            <a:endParaRPr lang="en-US" altLang="zh-CN" sz="4600" dirty="0" smtClean="0">
              <a:latin typeface="微软雅黑" panose="020B0503020204020204" pitchFamily="34" charset="-122"/>
              <a:ea typeface="微软雅黑" panose="020B0503020204020204" pitchFamily="34"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33"/>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33"/>
                                        </p:tgtEl>
                                        <p:attrNameLst>
                                          <p:attrName>style.visibility</p:attrName>
                                        </p:attrNameLst>
                                      </p:cBhvr>
                                      <p:to>
                                        <p:strVal val="visible"/>
                                      </p:to>
                                    </p:set>
                                    <p:anim calcmode="lin" valueType="num">
                                      <p:cBhvr>
                                        <p:cTn id="9" dur="1000" fill="hold"/>
                                        <p:tgtEl>
                                          <p:spTgt spid="33"/>
                                        </p:tgtEl>
                                        <p:attrNameLst>
                                          <p:attrName>ppt_w</p:attrName>
                                        </p:attrNameLst>
                                      </p:cBhvr>
                                      <p:tavLst>
                                        <p:tav tm="0">
                                          <p:val>
                                            <p:fltVal val="0"/>
                                          </p:val>
                                        </p:tav>
                                        <p:tav tm="100000">
                                          <p:val>
                                            <p:strVal val="#ppt_w"/>
                                          </p:val>
                                        </p:tav>
                                      </p:tavLst>
                                    </p:anim>
                                    <p:anim calcmode="lin" valueType="num">
                                      <p:cBhvr>
                                        <p:cTn id="10" dur="1000" fill="hold"/>
                                        <p:tgtEl>
                                          <p:spTgt spid="33"/>
                                        </p:tgtEl>
                                        <p:attrNameLst>
                                          <p:attrName>ppt_h</p:attrName>
                                        </p:attrNameLst>
                                      </p:cBhvr>
                                      <p:tavLst>
                                        <p:tav tm="0">
                                          <p:val>
                                            <p:fltVal val="0"/>
                                          </p:val>
                                        </p:tav>
                                        <p:tav tm="100000">
                                          <p:val>
                                            <p:strVal val="#ppt_h"/>
                                          </p:val>
                                        </p:tav>
                                      </p:tavLst>
                                    </p:anim>
                                    <p:animEffect transition="in" filter="fade">
                                      <p:cBhvr>
                                        <p:cTn id="11" dur="1000"/>
                                        <p:tgtEl>
                                          <p:spTgt spid="33"/>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33"/>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4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1000" fill="hold"/>
                                        <p:tgtEl>
                                          <p:spTgt spid="41"/>
                                        </p:tgtEl>
                                        <p:attrNameLst>
                                          <p:attrName>ppt_w</p:attrName>
                                        </p:attrNameLst>
                                      </p:cBhvr>
                                      <p:tavLst>
                                        <p:tav tm="0">
                                          <p:val>
                                            <p:fltVal val="0"/>
                                          </p:val>
                                        </p:tav>
                                        <p:tav tm="100000">
                                          <p:val>
                                            <p:strVal val="#ppt_w"/>
                                          </p:val>
                                        </p:tav>
                                      </p:tavLst>
                                    </p:anim>
                                    <p:anim calcmode="lin" valueType="num">
                                      <p:cBhvr>
                                        <p:cTn id="19" dur="1000" fill="hold"/>
                                        <p:tgtEl>
                                          <p:spTgt spid="41"/>
                                        </p:tgtEl>
                                        <p:attrNameLst>
                                          <p:attrName>ppt_h</p:attrName>
                                        </p:attrNameLst>
                                      </p:cBhvr>
                                      <p:tavLst>
                                        <p:tav tm="0">
                                          <p:val>
                                            <p:fltVal val="0"/>
                                          </p:val>
                                        </p:tav>
                                        <p:tav tm="100000">
                                          <p:val>
                                            <p:strVal val="#ppt_h"/>
                                          </p:val>
                                        </p:tav>
                                      </p:tavLst>
                                    </p:anim>
                                    <p:animEffect transition="in" filter="fade">
                                      <p:cBhvr>
                                        <p:cTn id="20" dur="1000"/>
                                        <p:tgtEl>
                                          <p:spTgt spid="4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4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4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fltVal val="0"/>
                                          </p:val>
                                        </p:tav>
                                        <p:tav tm="100000">
                                          <p:val>
                                            <p:strVal val="#ppt_w"/>
                                          </p:val>
                                        </p:tav>
                                      </p:tavLst>
                                    </p:anim>
                                    <p:anim calcmode="lin" valueType="num">
                                      <p:cBhvr>
                                        <p:cTn id="28" dur="1000" fill="hold"/>
                                        <p:tgtEl>
                                          <p:spTgt spid="42"/>
                                        </p:tgtEl>
                                        <p:attrNameLst>
                                          <p:attrName>ppt_h</p:attrName>
                                        </p:attrNameLst>
                                      </p:cBhvr>
                                      <p:tavLst>
                                        <p:tav tm="0">
                                          <p:val>
                                            <p:fltVal val="0"/>
                                          </p:val>
                                        </p:tav>
                                        <p:tav tm="100000">
                                          <p:val>
                                            <p:strVal val="#ppt_h"/>
                                          </p:val>
                                        </p:tav>
                                      </p:tavLst>
                                    </p:anim>
                                    <p:animEffect transition="in" filter="fade">
                                      <p:cBhvr>
                                        <p:cTn id="29" dur="1000"/>
                                        <p:tgtEl>
                                          <p:spTgt spid="4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4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65"/>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75"/>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5"/>
                                        </p:tgtEl>
                                        <p:attrNameLst>
                                          <p:attrName>style.visibility</p:attrName>
                                        </p:attrNameLst>
                                      </p:cBhvr>
                                      <p:to>
                                        <p:strVal val="visible"/>
                                      </p:to>
                                    </p:set>
                                    <p:anim calcmode="lin" valueType="num">
                                      <p:cBhvr>
                                        <p:cTn id="45" dur="1000" fill="hold"/>
                                        <p:tgtEl>
                                          <p:spTgt spid="75"/>
                                        </p:tgtEl>
                                        <p:attrNameLst>
                                          <p:attrName>ppt_w</p:attrName>
                                        </p:attrNameLst>
                                      </p:cBhvr>
                                      <p:tavLst>
                                        <p:tav tm="0">
                                          <p:val>
                                            <p:fltVal val="0"/>
                                          </p:val>
                                        </p:tav>
                                        <p:tav tm="100000">
                                          <p:val>
                                            <p:strVal val="#ppt_w"/>
                                          </p:val>
                                        </p:tav>
                                      </p:tavLst>
                                    </p:anim>
                                    <p:anim calcmode="lin" valueType="num">
                                      <p:cBhvr>
                                        <p:cTn id="46" dur="1000" fill="hold"/>
                                        <p:tgtEl>
                                          <p:spTgt spid="75"/>
                                        </p:tgtEl>
                                        <p:attrNameLst>
                                          <p:attrName>ppt_h</p:attrName>
                                        </p:attrNameLst>
                                      </p:cBhvr>
                                      <p:tavLst>
                                        <p:tav tm="0">
                                          <p:val>
                                            <p:fltVal val="0"/>
                                          </p:val>
                                        </p:tav>
                                        <p:tav tm="100000">
                                          <p:val>
                                            <p:strVal val="#ppt_h"/>
                                          </p:val>
                                        </p:tav>
                                      </p:tavLst>
                                    </p:anim>
                                    <p:animEffect transition="in" filter="fade">
                                      <p:cBhvr>
                                        <p:cTn id="47" dur="1000"/>
                                        <p:tgtEl>
                                          <p:spTgt spid="75"/>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5"/>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76"/>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76"/>
                                        </p:tgtEl>
                                        <p:attrNameLst>
                                          <p:attrName>style.visibility</p:attrName>
                                        </p:attrNameLst>
                                      </p:cBhvr>
                                      <p:to>
                                        <p:strVal val="visible"/>
                                      </p:to>
                                    </p:set>
                                    <p:anim calcmode="lin" valueType="num">
                                      <p:cBhvr>
                                        <p:cTn id="54" dur="1000" fill="hold"/>
                                        <p:tgtEl>
                                          <p:spTgt spid="76"/>
                                        </p:tgtEl>
                                        <p:attrNameLst>
                                          <p:attrName>ppt_w</p:attrName>
                                        </p:attrNameLst>
                                      </p:cBhvr>
                                      <p:tavLst>
                                        <p:tav tm="0">
                                          <p:val>
                                            <p:fltVal val="0"/>
                                          </p:val>
                                        </p:tav>
                                        <p:tav tm="100000">
                                          <p:val>
                                            <p:strVal val="#ppt_w"/>
                                          </p:val>
                                        </p:tav>
                                      </p:tavLst>
                                    </p:anim>
                                    <p:anim calcmode="lin" valueType="num">
                                      <p:cBhvr>
                                        <p:cTn id="55" dur="1000" fill="hold"/>
                                        <p:tgtEl>
                                          <p:spTgt spid="76"/>
                                        </p:tgtEl>
                                        <p:attrNameLst>
                                          <p:attrName>ppt_h</p:attrName>
                                        </p:attrNameLst>
                                      </p:cBhvr>
                                      <p:tavLst>
                                        <p:tav tm="0">
                                          <p:val>
                                            <p:fltVal val="0"/>
                                          </p:val>
                                        </p:tav>
                                        <p:tav tm="100000">
                                          <p:val>
                                            <p:strVal val="#ppt_h"/>
                                          </p:val>
                                        </p:tav>
                                      </p:tavLst>
                                    </p:anim>
                                    <p:animEffect transition="in" filter="fade">
                                      <p:cBhvr>
                                        <p:cTn id="56" dur="1000"/>
                                        <p:tgtEl>
                                          <p:spTgt spid="76"/>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76"/>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4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40"/>
                                        </p:tgtEl>
                                        <p:attrNameLst>
                                          <p:attrName>style.visibility</p:attrName>
                                        </p:attrNameLst>
                                      </p:cBhvr>
                                      <p:to>
                                        <p:strVal val="visible"/>
                                      </p:to>
                                    </p:set>
                                    <p:anim calcmode="lin" valueType="num">
                                      <p:cBhvr>
                                        <p:cTn id="63" dur="1000" fill="hold"/>
                                        <p:tgtEl>
                                          <p:spTgt spid="40"/>
                                        </p:tgtEl>
                                        <p:attrNameLst>
                                          <p:attrName>ppt_w</p:attrName>
                                        </p:attrNameLst>
                                      </p:cBhvr>
                                      <p:tavLst>
                                        <p:tav tm="0">
                                          <p:val>
                                            <p:fltVal val="0"/>
                                          </p:val>
                                        </p:tav>
                                        <p:tav tm="100000">
                                          <p:val>
                                            <p:strVal val="#ppt_w"/>
                                          </p:val>
                                        </p:tav>
                                      </p:tavLst>
                                    </p:anim>
                                    <p:anim calcmode="lin" valueType="num">
                                      <p:cBhvr>
                                        <p:cTn id="64" dur="1000" fill="hold"/>
                                        <p:tgtEl>
                                          <p:spTgt spid="40"/>
                                        </p:tgtEl>
                                        <p:attrNameLst>
                                          <p:attrName>ppt_h</p:attrName>
                                        </p:attrNameLst>
                                      </p:cBhvr>
                                      <p:tavLst>
                                        <p:tav tm="0">
                                          <p:val>
                                            <p:fltVal val="0"/>
                                          </p:val>
                                        </p:tav>
                                        <p:tav tm="100000">
                                          <p:val>
                                            <p:strVal val="#ppt_h"/>
                                          </p:val>
                                        </p:tav>
                                      </p:tavLst>
                                    </p:anim>
                                    <p:animEffect transition="in" filter="fade">
                                      <p:cBhvr>
                                        <p:cTn id="65" dur="1000"/>
                                        <p:tgtEl>
                                          <p:spTgt spid="40"/>
                                        </p:tgtEl>
                                      </p:cBhvr>
                                    </p:animEffect>
                                  </p:childTnLst>
                                </p:cTn>
                              </p:par>
                              <p:par>
                                <p:cTn id="66" presetID="64" presetClass="path" presetSubtype="0" fill="hold" grpId="2" nodeType="withEffect">
                                  <p:stCondLst>
                                    <p:cond delay="200"/>
                                  </p:stCondLst>
                                  <p:childTnLst>
                                    <p:animMotion origin="layout" path="M -1.11111E-6 4.44444E-6 L 0.12309 0.575 " pathEditMode="relative" rAng="0" ptsTypes="AA">
                                      <p:cBhvr>
                                        <p:cTn id="67" dur="1000" spd="-100000" fill="hold"/>
                                        <p:tgtEl>
                                          <p:spTgt spid="4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9"/>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9"/>
                                        </p:tgtEl>
                                        <p:attrNameLst>
                                          <p:attrName>style.visibility</p:attrName>
                                        </p:attrNameLst>
                                      </p:cBhvr>
                                      <p:to>
                                        <p:strVal val="visible"/>
                                      </p:to>
                                    </p:set>
                                    <p:anim calcmode="lin" valueType="num">
                                      <p:cBhvr>
                                        <p:cTn id="72" dur="1000" fill="hold"/>
                                        <p:tgtEl>
                                          <p:spTgt spid="69"/>
                                        </p:tgtEl>
                                        <p:attrNameLst>
                                          <p:attrName>ppt_w</p:attrName>
                                        </p:attrNameLst>
                                      </p:cBhvr>
                                      <p:tavLst>
                                        <p:tav tm="0">
                                          <p:val>
                                            <p:fltVal val="0"/>
                                          </p:val>
                                        </p:tav>
                                        <p:tav tm="100000">
                                          <p:val>
                                            <p:strVal val="#ppt_w"/>
                                          </p:val>
                                        </p:tav>
                                      </p:tavLst>
                                    </p:anim>
                                    <p:anim calcmode="lin" valueType="num">
                                      <p:cBhvr>
                                        <p:cTn id="73" dur="1000" fill="hold"/>
                                        <p:tgtEl>
                                          <p:spTgt spid="69"/>
                                        </p:tgtEl>
                                        <p:attrNameLst>
                                          <p:attrName>ppt_h</p:attrName>
                                        </p:attrNameLst>
                                      </p:cBhvr>
                                      <p:tavLst>
                                        <p:tav tm="0">
                                          <p:val>
                                            <p:fltVal val="0"/>
                                          </p:val>
                                        </p:tav>
                                        <p:tav tm="100000">
                                          <p:val>
                                            <p:strVal val="#ppt_h"/>
                                          </p:val>
                                        </p:tav>
                                      </p:tavLst>
                                    </p:anim>
                                    <p:animEffect transition="in" filter="fade">
                                      <p:cBhvr>
                                        <p:cTn id="74" dur="1000"/>
                                        <p:tgtEl>
                                          <p:spTgt spid="69"/>
                                        </p:tgtEl>
                                      </p:cBhvr>
                                    </p:animEffect>
                                  </p:childTnLst>
                                </p:cTn>
                              </p:par>
                              <p:par>
                                <p:cTn id="75" presetID="64" presetClass="path" presetSubtype="0" fill="hold" nodeType="withEffect">
                                  <p:stCondLst>
                                    <p:cond delay="400"/>
                                  </p:stCondLst>
                                  <p:childTnLst>
                                    <p:animMotion origin="layout" path="M 1.38889E-6 3.41057E-6 L -0.71736 -0.40563 " pathEditMode="relative" rAng="0" ptsTypes="AA">
                                      <p:cBhvr>
                                        <p:cTn id="76" dur="1000" spd="-100000" fill="hold"/>
                                        <p:tgtEl>
                                          <p:spTgt spid="69"/>
                                        </p:tgtEl>
                                        <p:attrNameLst>
                                          <p:attrName>ppt_x</p:attrName>
                                          <p:attrName>ppt_y</p:attrName>
                                        </p:attrNameLst>
                                      </p:cBhvr>
                                      <p:rCtr x="-35868" y="-20297"/>
                                    </p:animMotion>
                                  </p:childTnLst>
                                </p:cTn>
                              </p:par>
                              <p:par>
                                <p:cTn id="77" presetID="1" presetClass="entr" presetSubtype="0" fill="hold" nodeType="withEffect">
                                  <p:stCondLst>
                                    <p:cond delay="300"/>
                                  </p:stCondLst>
                                  <p:childTnLst>
                                    <p:set>
                                      <p:cBhvr>
                                        <p:cTn id="78" dur="1" fill="hold">
                                          <p:stCondLst>
                                            <p:cond delay="0"/>
                                          </p:stCondLst>
                                        </p:cTn>
                                        <p:tgtEl>
                                          <p:spTgt spid="72"/>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72"/>
                                        </p:tgtEl>
                                        <p:attrNameLst>
                                          <p:attrName>style.visibility</p:attrName>
                                        </p:attrNameLst>
                                      </p:cBhvr>
                                      <p:to>
                                        <p:strVal val="visible"/>
                                      </p:to>
                                    </p:set>
                                    <p:anim calcmode="lin" valueType="num">
                                      <p:cBhvr>
                                        <p:cTn id="81" dur="1000" fill="hold"/>
                                        <p:tgtEl>
                                          <p:spTgt spid="72"/>
                                        </p:tgtEl>
                                        <p:attrNameLst>
                                          <p:attrName>ppt_w</p:attrName>
                                        </p:attrNameLst>
                                      </p:cBhvr>
                                      <p:tavLst>
                                        <p:tav tm="0">
                                          <p:val>
                                            <p:fltVal val="0"/>
                                          </p:val>
                                        </p:tav>
                                        <p:tav tm="100000">
                                          <p:val>
                                            <p:strVal val="#ppt_w"/>
                                          </p:val>
                                        </p:tav>
                                      </p:tavLst>
                                    </p:anim>
                                    <p:anim calcmode="lin" valueType="num">
                                      <p:cBhvr>
                                        <p:cTn id="82" dur="1000" fill="hold"/>
                                        <p:tgtEl>
                                          <p:spTgt spid="72"/>
                                        </p:tgtEl>
                                        <p:attrNameLst>
                                          <p:attrName>ppt_h</p:attrName>
                                        </p:attrNameLst>
                                      </p:cBhvr>
                                      <p:tavLst>
                                        <p:tav tm="0">
                                          <p:val>
                                            <p:fltVal val="0"/>
                                          </p:val>
                                        </p:tav>
                                        <p:tav tm="100000">
                                          <p:val>
                                            <p:strVal val="#ppt_h"/>
                                          </p:val>
                                        </p:tav>
                                      </p:tavLst>
                                    </p:anim>
                                    <p:animEffect transition="in" filter="fade">
                                      <p:cBhvr>
                                        <p:cTn id="83" dur="1000"/>
                                        <p:tgtEl>
                                          <p:spTgt spid="72"/>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72"/>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77"/>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77"/>
                                        </p:tgtEl>
                                        <p:attrNameLst>
                                          <p:attrName>style.visibility</p:attrName>
                                        </p:attrNameLst>
                                      </p:cBhvr>
                                      <p:to>
                                        <p:strVal val="visible"/>
                                      </p:to>
                                    </p:set>
                                    <p:anim calcmode="lin" valueType="num">
                                      <p:cBhvr>
                                        <p:cTn id="90" dur="1000" fill="hold"/>
                                        <p:tgtEl>
                                          <p:spTgt spid="77"/>
                                        </p:tgtEl>
                                        <p:attrNameLst>
                                          <p:attrName>ppt_w</p:attrName>
                                        </p:attrNameLst>
                                      </p:cBhvr>
                                      <p:tavLst>
                                        <p:tav tm="0">
                                          <p:val>
                                            <p:fltVal val="0"/>
                                          </p:val>
                                        </p:tav>
                                        <p:tav tm="100000">
                                          <p:val>
                                            <p:strVal val="#ppt_w"/>
                                          </p:val>
                                        </p:tav>
                                      </p:tavLst>
                                    </p:anim>
                                    <p:anim calcmode="lin" valueType="num">
                                      <p:cBhvr>
                                        <p:cTn id="91" dur="1000" fill="hold"/>
                                        <p:tgtEl>
                                          <p:spTgt spid="77"/>
                                        </p:tgtEl>
                                        <p:attrNameLst>
                                          <p:attrName>ppt_h</p:attrName>
                                        </p:attrNameLst>
                                      </p:cBhvr>
                                      <p:tavLst>
                                        <p:tav tm="0">
                                          <p:val>
                                            <p:fltVal val="0"/>
                                          </p:val>
                                        </p:tav>
                                        <p:tav tm="100000">
                                          <p:val>
                                            <p:strVal val="#ppt_h"/>
                                          </p:val>
                                        </p:tav>
                                      </p:tavLst>
                                    </p:anim>
                                    <p:animEffect transition="in" filter="fade">
                                      <p:cBhvr>
                                        <p:cTn id="92" dur="1000"/>
                                        <p:tgtEl>
                                          <p:spTgt spid="77"/>
                                        </p:tgtEl>
                                      </p:cBhvr>
                                    </p:animEffect>
                                  </p:childTnLst>
                                </p:cTn>
                              </p:par>
                              <p:par>
                                <p:cTn id="93" presetID="64" presetClass="path" presetSubtype="0" fill="hold" nodeType="withEffect">
                                  <p:stCondLst>
                                    <p:cond delay="200"/>
                                  </p:stCondLst>
                                  <p:childTnLst>
                                    <p:animMotion origin="layout" path="M 3.05556E-6 3.44146E-6 L -0.64115 -0.94965 " pathEditMode="relative" rAng="0" ptsTypes="AA">
                                      <p:cBhvr>
                                        <p:cTn id="94" dur="1000" spd="-100000" fill="hold"/>
                                        <p:tgtEl>
                                          <p:spTgt spid="77"/>
                                        </p:tgtEl>
                                        <p:attrNameLst>
                                          <p:attrName>ppt_x</p:attrName>
                                          <p:attrName>ppt_y</p:attrName>
                                        </p:attrNameLst>
                                      </p:cBhvr>
                                      <p:rCtr x="-32066" y="-47482"/>
                                    </p:animMotion>
                                  </p:childTnLst>
                                </p:cTn>
                              </p:par>
                            </p:childTnLst>
                          </p:cTn>
                        </p:par>
                        <p:par>
                          <p:cTn id="95" fill="hold">
                            <p:stCondLst>
                              <p:cond delay="400"/>
                            </p:stCondLst>
                            <p:childTnLst>
                              <p:par>
                                <p:cTn id="96" presetID="10" presetClass="entr" presetSubtype="0" fill="hold" grpId="0" nodeType="afterEffect">
                                  <p:stCondLst>
                                    <p:cond delay="0"/>
                                  </p:stCondLst>
                                  <p:iterate type="lt">
                                    <p:tmPct val="0"/>
                                  </p:iterate>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childTnLst>
                          </p:cTn>
                        </p:par>
                        <p:par>
                          <p:cTn id="99" fill="hold">
                            <p:stCondLst>
                              <p:cond delay="1899"/>
                            </p:stCondLst>
                            <p:childTnLst>
                              <p:par>
                                <p:cTn id="100" presetID="34" presetClass="emph" presetSubtype="0" fill="hold" grpId="1" nodeType="afterEffect">
                                  <p:stCondLst>
                                    <p:cond delay="0"/>
                                  </p:stCondLst>
                                  <p:iterate type="lt">
                                    <p:tmPct val="10000"/>
                                  </p:iterate>
                                  <p:childTnLst>
                                    <p:animMotion origin="layout" path="M 0.0 0.0 L 0.0 -0.07213" pathEditMode="relative" ptsTypes="">
                                      <p:cBhvr>
                                        <p:cTn id="101" dur="250" accel="50000" decel="50000" autoRev="1" fill="hold">
                                          <p:stCondLst>
                                            <p:cond delay="0"/>
                                          </p:stCondLst>
                                        </p:cTn>
                                        <p:tgtEl>
                                          <p:spTgt spid="81"/>
                                        </p:tgtEl>
                                        <p:attrNameLst>
                                          <p:attrName>ppt_x</p:attrName>
                                          <p:attrName>ppt_y</p:attrName>
                                        </p:attrNameLst>
                                      </p:cBhvr>
                                    </p:animMotion>
                                    <p:animRot by="1500000">
                                      <p:cBhvr>
                                        <p:cTn id="102" dur="125" fill="hold">
                                          <p:stCondLst>
                                            <p:cond delay="0"/>
                                          </p:stCondLst>
                                        </p:cTn>
                                        <p:tgtEl>
                                          <p:spTgt spid="81"/>
                                        </p:tgtEl>
                                        <p:attrNameLst>
                                          <p:attrName>r</p:attrName>
                                        </p:attrNameLst>
                                      </p:cBhvr>
                                    </p:animRot>
                                    <p:animRot by="-1500000">
                                      <p:cBhvr>
                                        <p:cTn id="103" dur="125" fill="hold">
                                          <p:stCondLst>
                                            <p:cond delay="125"/>
                                          </p:stCondLst>
                                        </p:cTn>
                                        <p:tgtEl>
                                          <p:spTgt spid="81"/>
                                        </p:tgtEl>
                                        <p:attrNameLst>
                                          <p:attrName>r</p:attrName>
                                        </p:attrNameLst>
                                      </p:cBhvr>
                                    </p:animRot>
                                    <p:animRot by="-1500000">
                                      <p:cBhvr>
                                        <p:cTn id="104" dur="125" fill="hold">
                                          <p:stCondLst>
                                            <p:cond delay="250"/>
                                          </p:stCondLst>
                                        </p:cTn>
                                        <p:tgtEl>
                                          <p:spTgt spid="81"/>
                                        </p:tgtEl>
                                        <p:attrNameLst>
                                          <p:attrName>r</p:attrName>
                                        </p:attrNameLst>
                                      </p:cBhvr>
                                    </p:animRot>
                                    <p:animRot by="1500000">
                                      <p:cBhvr>
                                        <p:cTn id="105" dur="125" fill="hold">
                                          <p:stCondLst>
                                            <p:cond delay="375"/>
                                          </p:stCondLst>
                                        </p:cTn>
                                        <p:tgtEl>
                                          <p:spTgt spid="81"/>
                                        </p:tgtEl>
                                        <p:attrNameLst>
                                          <p:attrName>r</p:attrName>
                                        </p:attrNameLst>
                                      </p:cBhvr>
                                    </p:animRot>
                                  </p:childTnLst>
                                </p:cTn>
                              </p:par>
                            </p:childTnLst>
                          </p:cTn>
                        </p:par>
                        <p:par>
                          <p:cTn id="106" fill="hold">
                            <p:stCondLst>
                              <p:cond delay="2650"/>
                            </p:stCondLst>
                            <p:childTnLst>
                              <p:par>
                                <p:cTn id="107" presetID="42" presetClass="entr" presetSubtype="0" fill="hold" grpId="0" nodeType="afterEffect">
                                  <p:stCondLst>
                                    <p:cond delay="0"/>
                                  </p:stCondLst>
                                  <p:childTnLst>
                                    <p:set>
                                      <p:cBhvr>
                                        <p:cTn id="108" dur="1" fill="hold">
                                          <p:stCondLst>
                                            <p:cond delay="0"/>
                                          </p:stCondLst>
                                        </p:cTn>
                                        <p:tgtEl>
                                          <p:spTgt spid="83"/>
                                        </p:tgtEl>
                                        <p:attrNameLst>
                                          <p:attrName>style.visibility</p:attrName>
                                        </p:attrNameLst>
                                      </p:cBhvr>
                                      <p:to>
                                        <p:strVal val="visible"/>
                                      </p:to>
                                    </p:set>
                                    <p:animEffect transition="in" filter="fade">
                                      <p:cBhvr>
                                        <p:cTn id="109" dur="3000"/>
                                        <p:tgtEl>
                                          <p:spTgt spid="83"/>
                                        </p:tgtEl>
                                      </p:cBhvr>
                                    </p:animEffect>
                                    <p:anim calcmode="lin" valueType="num">
                                      <p:cBhvr>
                                        <p:cTn id="110" dur="3000" fill="hold"/>
                                        <p:tgtEl>
                                          <p:spTgt spid="83"/>
                                        </p:tgtEl>
                                        <p:attrNameLst>
                                          <p:attrName>ppt_x</p:attrName>
                                        </p:attrNameLst>
                                      </p:cBhvr>
                                      <p:tavLst>
                                        <p:tav tm="0">
                                          <p:val>
                                            <p:strVal val="#ppt_x"/>
                                          </p:val>
                                        </p:tav>
                                        <p:tav tm="100000">
                                          <p:val>
                                            <p:strVal val="#ppt_x"/>
                                          </p:val>
                                        </p:tav>
                                      </p:tavLst>
                                    </p:anim>
                                    <p:anim calcmode="lin" valueType="num">
                                      <p:cBhvr>
                                        <p:cTn id="111" dur="3000" fill="hold"/>
                                        <p:tgtEl>
                                          <p:spTgt spid="83"/>
                                        </p:tgtEl>
                                        <p:attrNameLst>
                                          <p:attrName>ppt_y</p:attrName>
                                        </p:attrNameLst>
                                      </p:cBhvr>
                                      <p:tavLst>
                                        <p:tav tm="0">
                                          <p:val>
                                            <p:strVal val="#ppt_y+.1"/>
                                          </p:val>
                                        </p:tav>
                                        <p:tav tm="100000">
                                          <p:val>
                                            <p:strVal val="#ppt_y"/>
                                          </p:val>
                                        </p:tav>
                                      </p:tavLst>
                                    </p:anim>
                                  </p:childTnLst>
                                </p:cTn>
                              </p:par>
                            </p:childTnLst>
                          </p:cTn>
                        </p:par>
                        <p:par>
                          <p:cTn id="112" fill="hold">
                            <p:stCondLst>
                              <p:cond delay="565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83"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主要内容</a:t>
            </a:r>
            <a:endParaRPr lang="zh-CN" altLang="en-US" sz="2000" spc="300" dirty="0">
              <a:latin typeface="方正兰亭细黑_GBK" pitchFamily="2" charset="-122"/>
              <a:ea typeface="方正兰亭细黑_GBK" pitchFamily="2" charset="-122"/>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055100" y="976391"/>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5" name="TextBox 64"/>
          <p:cNvSpPr txBox="1"/>
          <p:nvPr/>
        </p:nvSpPr>
        <p:spPr>
          <a:xfrm>
            <a:off x="2987681" y="1833259"/>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6" name="TextBox 65"/>
          <p:cNvSpPr txBox="1"/>
          <p:nvPr/>
        </p:nvSpPr>
        <p:spPr>
          <a:xfrm>
            <a:off x="3839737" y="2733874"/>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7" name="TextBox 66"/>
          <p:cNvSpPr txBox="1"/>
          <p:nvPr/>
        </p:nvSpPr>
        <p:spPr>
          <a:xfrm>
            <a:off x="4579966" y="3737055"/>
            <a:ext cx="1233030" cy="1200329"/>
          </a:xfrm>
          <a:prstGeom prst="rect">
            <a:avLst/>
          </a:prstGeom>
          <a:noFill/>
        </p:spPr>
        <p:txBody>
          <a:bodyPr wrap="none" rtlCol="0">
            <a:spAutoFit/>
          </a:bodyPr>
          <a:lstStyle/>
          <a:p>
            <a:r>
              <a:rPr lang="en-US" altLang="zh-CN" sz="7200" dirty="0" smtClean="0">
                <a:solidFill>
                  <a:srgbClr val="C00000"/>
                </a:solidFill>
                <a:latin typeface="Kozuka Gothic Pro R" pitchFamily="34" charset="-128"/>
                <a:ea typeface="Kozuka Gothic Pro R" pitchFamily="34" charset="-128"/>
              </a:rPr>
              <a:t>T</a:t>
            </a:r>
            <a:r>
              <a:rPr lang="en-US" altLang="zh-CN" sz="2400" dirty="0" smtClean="0">
                <a:solidFill>
                  <a:srgbClr val="C00000"/>
                </a:solidFill>
                <a:latin typeface="Kozuka Gothic Pro R" pitchFamily="34" charset="-128"/>
                <a:ea typeface="Kozuka Gothic Pro R" pitchFamily="34" charset="-128"/>
              </a:rPr>
              <a:t>ITLE</a:t>
            </a:r>
            <a:endParaRPr lang="zh-CN" altLang="en-US" sz="2400" dirty="0">
              <a:solidFill>
                <a:srgbClr val="C00000"/>
              </a:solidFill>
              <a:latin typeface="Kozuka Gothic Pro R" pitchFamily="34" charset="-128"/>
              <a:ea typeface="Kozuka Gothic Pro R" pitchFamily="34" charset="-128"/>
            </a:endParaRPr>
          </a:p>
        </p:txBody>
      </p:sp>
      <p:sp>
        <p:nvSpPr>
          <p:cNvPr id="68" name="TextBox 67"/>
          <p:cNvSpPr txBox="1"/>
          <p:nvPr/>
        </p:nvSpPr>
        <p:spPr>
          <a:xfrm>
            <a:off x="3180085" y="1623423"/>
            <a:ext cx="2058670" cy="398780"/>
          </a:xfrm>
          <a:prstGeom prst="rect">
            <a:avLst/>
          </a:prstGeom>
          <a:noFill/>
        </p:spPr>
        <p:txBody>
          <a:bodyPr wrap="none" rtlCol="0">
            <a:spAutoFit/>
          </a:bodyPr>
          <a:lstStyle/>
          <a:p>
            <a:r>
              <a:rPr lang="zh-CN" altLang="en-US" sz="1400" dirty="0" smtClean="0">
                <a:latin typeface="方正兰亭细黑_GBK_M" pitchFamily="2" charset="2"/>
                <a:ea typeface="方正兰亭细黑_GBK_M" pitchFamily="2" charset="2"/>
                <a:cs typeface="方正兰亭细黑_GBK_M" pitchFamily="2" charset="2"/>
              </a:rPr>
              <a:t> </a:t>
            </a:r>
            <a:r>
              <a:rPr lang="zh-CN" altLang="en-US" sz="2000" b="1" dirty="0" smtClean="0">
                <a:latin typeface="方正兰亭细黑_GBK_M" pitchFamily="2" charset="2"/>
                <a:ea typeface="方正兰亭细黑_GBK_M" pitchFamily="2" charset="2"/>
                <a:cs typeface="方正兰亭细黑_GBK_M" pitchFamily="2" charset="2"/>
              </a:rPr>
              <a:t>设计内容与目的</a:t>
            </a:r>
            <a:endParaRPr lang="en-US" altLang="zh-CN" sz="2000" b="1" dirty="0" smtClean="0">
              <a:latin typeface="方正兰亭细黑_GBK_M" pitchFamily="2" charset="2"/>
              <a:ea typeface="方正兰亭细黑_GBK_M" pitchFamily="2" charset="2"/>
              <a:cs typeface="方正兰亭细黑_GBK_M" pitchFamily="2" charset="2"/>
            </a:endParaRPr>
          </a:p>
        </p:txBody>
      </p:sp>
      <p:sp>
        <p:nvSpPr>
          <p:cNvPr id="69" name="TextBox 68"/>
          <p:cNvSpPr txBox="1"/>
          <p:nvPr/>
        </p:nvSpPr>
        <p:spPr>
          <a:xfrm>
            <a:off x="4977339" y="3382395"/>
            <a:ext cx="1203960" cy="398780"/>
          </a:xfrm>
          <a:prstGeom prst="rect">
            <a:avLst/>
          </a:prstGeom>
          <a:noFill/>
        </p:spPr>
        <p:txBody>
          <a:bodyPr wrap="none" rtlCol="0">
            <a:spAutoFit/>
          </a:bodyPr>
          <a:lstStyle/>
          <a:p>
            <a:r>
              <a:rPr lang="zh-CN" altLang="en-US" sz="2000" b="1" dirty="0" smtClean="0">
                <a:latin typeface="方正兰亭细黑_GBK_M" pitchFamily="2" charset="2"/>
                <a:ea typeface="方正兰亭细黑_GBK_M" pitchFamily="2" charset="2"/>
                <a:cs typeface="方正兰亭细黑_GBK_M" pitchFamily="2" charset="2"/>
              </a:rPr>
              <a:t>使用场景</a:t>
            </a:r>
            <a:endParaRPr lang="zh-CN" altLang="en-US" sz="2000" b="1" dirty="0" smtClean="0">
              <a:latin typeface="方正兰亭细黑_GBK_M" pitchFamily="2" charset="2"/>
              <a:ea typeface="方正兰亭细黑_GBK_M" pitchFamily="2" charset="2"/>
              <a:cs typeface="方正兰亭细黑_GBK_M" pitchFamily="2" charset="2"/>
            </a:endParaRPr>
          </a:p>
        </p:txBody>
      </p:sp>
      <p:sp>
        <p:nvSpPr>
          <p:cNvPr id="70" name="TextBox 69"/>
          <p:cNvSpPr txBox="1"/>
          <p:nvPr/>
        </p:nvSpPr>
        <p:spPr>
          <a:xfrm>
            <a:off x="5723198" y="4389763"/>
            <a:ext cx="1969770" cy="398780"/>
          </a:xfrm>
          <a:prstGeom prst="rect">
            <a:avLst/>
          </a:prstGeom>
          <a:noFill/>
        </p:spPr>
        <p:txBody>
          <a:bodyPr wrap="none" rtlCol="0">
            <a:spAutoFit/>
          </a:bodyPr>
          <a:lstStyle/>
          <a:p>
            <a:r>
              <a:rPr lang="zh-CN" altLang="en-US" sz="2000" b="1" dirty="0" smtClean="0">
                <a:latin typeface="方正兰亭细黑_GBK_M" pitchFamily="2" charset="2"/>
                <a:ea typeface="方正兰亭细黑_GBK_M" pitchFamily="2" charset="2"/>
                <a:cs typeface="方正兰亭细黑_GBK_M" pitchFamily="2" charset="2"/>
              </a:rPr>
              <a:t>解决的关键问题</a:t>
            </a:r>
            <a:endParaRPr lang="zh-CN" altLang="en-US" sz="2000" b="1" dirty="0" smtClean="0">
              <a:latin typeface="方正兰亭细黑_GBK_M" pitchFamily="2" charset="2"/>
              <a:ea typeface="方正兰亭细黑_GBK_M" pitchFamily="2" charset="2"/>
              <a:cs typeface="方正兰亭细黑_GBK_M" pitchFamily="2" charset="2"/>
            </a:endParaRPr>
          </a:p>
        </p:txBody>
      </p:sp>
      <p:sp>
        <p:nvSpPr>
          <p:cNvPr id="71" name="TextBox 70"/>
          <p:cNvSpPr txBox="1"/>
          <p:nvPr/>
        </p:nvSpPr>
        <p:spPr>
          <a:xfrm>
            <a:off x="4116191" y="2486105"/>
            <a:ext cx="1714500" cy="398780"/>
          </a:xfrm>
          <a:prstGeom prst="rect">
            <a:avLst/>
          </a:prstGeom>
          <a:noFill/>
        </p:spPr>
        <p:txBody>
          <a:bodyPr wrap="none" rtlCol="0">
            <a:spAutoFit/>
          </a:bodyPr>
          <a:lstStyle/>
          <a:p>
            <a:r>
              <a:rPr lang="zh-CN" altLang="en-US" sz="2000" b="1" dirty="0" smtClean="0">
                <a:latin typeface="方正兰亭细黑_GBK_M" pitchFamily="2" charset="2"/>
                <a:ea typeface="方正兰亭细黑_GBK_M" pitchFamily="2" charset="2"/>
                <a:cs typeface="方正兰亭细黑_GBK_M" pitchFamily="2" charset="2"/>
              </a:rPr>
              <a:t>主要实现功能</a:t>
            </a:r>
            <a:endParaRPr lang="zh-CN" altLang="en-US" sz="2000" b="1" dirty="0" smtClean="0">
              <a:latin typeface="方正兰亭细黑_GBK_M" pitchFamily="2" charset="2"/>
              <a:ea typeface="方正兰亭细黑_GBK_M" pitchFamily="2" charset="2"/>
              <a:cs typeface="方正兰亭细黑_GBK_M" pitchFamily="2" charset="2"/>
            </a:endParaRPr>
          </a:p>
        </p:txBody>
      </p:sp>
      <p:sp>
        <p:nvSpPr>
          <p:cNvPr id="72" name="椭圆 71"/>
          <p:cNvSpPr/>
          <p:nvPr/>
        </p:nvSpPr>
        <p:spPr>
          <a:xfrm>
            <a:off x="815199" y="1048961"/>
            <a:ext cx="936015" cy="936015"/>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728354" y="1952437"/>
            <a:ext cx="922146" cy="92214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椭圆 75"/>
          <p:cNvSpPr/>
          <p:nvPr/>
        </p:nvSpPr>
        <p:spPr>
          <a:xfrm>
            <a:off x="2607513" y="2842044"/>
            <a:ext cx="936015" cy="936015"/>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3532098" y="3745521"/>
            <a:ext cx="922146" cy="922146"/>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Tree>
    <p:custDataLst>
      <p:tags r:id="rId2"/>
    </p:custData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500"/>
                                </p:stCondLst>
                                <p:childTnLst>
                                  <p:par>
                                    <p:cTn id="22" presetID="2" presetClass="entr" presetSubtype="4" fill="hold" grpId="0" nodeType="afterEffect" p14:presetBounceEnd="66000">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14:bounceEnd="66000">
                                          <p:cBhvr additive="base">
                                            <p:cTn id="24" dur="500" fill="hold"/>
                                            <p:tgtEl>
                                              <p:spTgt spid="72"/>
                                            </p:tgtEl>
                                            <p:attrNameLst>
                                              <p:attrName>ppt_x</p:attrName>
                                            </p:attrNameLst>
                                          </p:cBhvr>
                                          <p:tavLst>
                                            <p:tav tm="0">
                                              <p:val>
                                                <p:strVal val="#ppt_x"/>
                                              </p:val>
                                            </p:tav>
                                            <p:tav tm="100000">
                                              <p:val>
                                                <p:strVal val="#ppt_x"/>
                                              </p:val>
                                            </p:tav>
                                          </p:tavLst>
                                        </p:anim>
                                        <p:anim calcmode="lin" valueType="num" p14:bounceEnd="66000">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p:tgtEl>
                                              <p:spTgt spid="64"/>
                                            </p:tgtEl>
                                            <p:attrNameLst>
                                              <p:attrName>ppt_x</p:attrName>
                                            </p:attrNameLst>
                                          </p:cBhvr>
                                          <p:tavLst>
                                            <p:tav tm="0">
                                              <p:val>
                                                <p:strVal val="#ppt_x-#ppt_w*1.125000"/>
                                              </p:val>
                                            </p:tav>
                                            <p:tav tm="100000">
                                              <p:val>
                                                <p:strVal val="#ppt_x"/>
                                              </p:val>
                                            </p:tav>
                                          </p:tavLst>
                                        </p:anim>
                                        <p:animEffect transition="in" filter="wipe(right)">
                                          <p:cBhvr>
                                            <p:cTn id="30" dur="500"/>
                                            <p:tgtEl>
                                              <p:spTgt spid="64"/>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p:tgtEl>
                                              <p:spTgt spid="68"/>
                                            </p:tgtEl>
                                            <p:attrNameLst>
                                              <p:attrName>ppt_x</p:attrName>
                                            </p:attrNameLst>
                                          </p:cBhvr>
                                          <p:tavLst>
                                            <p:tav tm="0">
                                              <p:val>
                                                <p:strVal val="#ppt_x-#ppt_w*1.125000"/>
                                              </p:val>
                                            </p:tav>
                                            <p:tav tm="100000">
                                              <p:val>
                                                <p:strVal val="#ppt_x"/>
                                              </p:val>
                                            </p:tav>
                                          </p:tavLst>
                                        </p:anim>
                                        <p:animEffect transition="in" filter="wipe(right)">
                                          <p:cBhvr>
                                            <p:cTn id="34" dur="500"/>
                                            <p:tgtEl>
                                              <p:spTgt spid="68"/>
                                            </p:tgtEl>
                                          </p:cBhvr>
                                        </p:animEffect>
                                      </p:childTnLst>
                                    </p:cTn>
                                  </p:par>
                                </p:childTnLst>
                              </p:cTn>
                            </p:par>
                            <p:par>
                              <p:cTn id="35" fill="hold">
                                <p:stCondLst>
                                  <p:cond delay="2500"/>
                                </p:stCondLst>
                                <p:childTnLst>
                                  <p:par>
                                    <p:cTn id="36" presetID="2" presetClass="entr" presetSubtype="1" fill="hold" nodeType="afterEffect" p14:presetBounceEnd="66000">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14:bounceEnd="66000">
                                          <p:cBhvr additive="base">
                                            <p:cTn id="38" dur="500" fill="hold"/>
                                            <p:tgtEl>
                                              <p:spTgt spid="73"/>
                                            </p:tgtEl>
                                            <p:attrNameLst>
                                              <p:attrName>ppt_x</p:attrName>
                                            </p:attrNameLst>
                                          </p:cBhvr>
                                          <p:tavLst>
                                            <p:tav tm="0">
                                              <p:val>
                                                <p:strVal val="#ppt_x"/>
                                              </p:val>
                                            </p:tav>
                                            <p:tav tm="100000">
                                              <p:val>
                                                <p:strVal val="#ppt_x"/>
                                              </p:val>
                                            </p:tav>
                                          </p:tavLst>
                                        </p:anim>
                                        <p:anim calcmode="lin" valueType="num" p14:bounceEnd="66000">
                                          <p:cBhvr additive="base">
                                            <p:cTn id="39" dur="500" fill="hold"/>
                                            <p:tgtEl>
                                              <p:spTgt spid="73"/>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12" presetClass="entr" presetSubtype="8"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p:tgtEl>
                                              <p:spTgt spid="65"/>
                                            </p:tgtEl>
                                            <p:attrNameLst>
                                              <p:attrName>ppt_x</p:attrName>
                                            </p:attrNameLst>
                                          </p:cBhvr>
                                          <p:tavLst>
                                            <p:tav tm="0">
                                              <p:val>
                                                <p:strVal val="#ppt_x-#ppt_w*1.125000"/>
                                              </p:val>
                                            </p:tav>
                                            <p:tav tm="100000">
                                              <p:val>
                                                <p:strVal val="#ppt_x"/>
                                              </p:val>
                                            </p:tav>
                                          </p:tavLst>
                                        </p:anim>
                                        <p:animEffect transition="in" filter="wipe(right)">
                                          <p:cBhvr>
                                            <p:cTn id="44" dur="500"/>
                                            <p:tgtEl>
                                              <p:spTgt spid="65"/>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additive="base">
                                            <p:cTn id="47" dur="500"/>
                                            <p:tgtEl>
                                              <p:spTgt spid="71"/>
                                            </p:tgtEl>
                                            <p:attrNameLst>
                                              <p:attrName>ppt_x</p:attrName>
                                            </p:attrNameLst>
                                          </p:cBhvr>
                                          <p:tavLst>
                                            <p:tav tm="0">
                                              <p:val>
                                                <p:strVal val="#ppt_x-#ppt_w*1.125000"/>
                                              </p:val>
                                            </p:tav>
                                            <p:tav tm="100000">
                                              <p:val>
                                                <p:strVal val="#ppt_x"/>
                                              </p:val>
                                            </p:tav>
                                          </p:tavLst>
                                        </p:anim>
                                        <p:animEffect transition="in" filter="wipe(right)">
                                          <p:cBhvr>
                                            <p:cTn id="48" dur="500"/>
                                            <p:tgtEl>
                                              <p:spTgt spid="71"/>
                                            </p:tgtEl>
                                          </p:cBhvr>
                                        </p:animEffect>
                                      </p:childTnLst>
                                    </p:cTn>
                                  </p:par>
                                </p:childTnLst>
                              </p:cTn>
                            </p:par>
                            <p:par>
                              <p:cTn id="49" fill="hold">
                                <p:stCondLst>
                                  <p:cond delay="3500"/>
                                </p:stCondLst>
                                <p:childTnLst>
                                  <p:par>
                                    <p:cTn id="50" presetID="2" presetClass="entr" presetSubtype="4" fill="hold" grpId="0" nodeType="afterEffect" p14:presetBounceEnd="66000">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14:bounceEnd="66000">
                                          <p:cBhvr additive="base">
                                            <p:cTn id="52" dur="500" fill="hold"/>
                                            <p:tgtEl>
                                              <p:spTgt spid="76"/>
                                            </p:tgtEl>
                                            <p:attrNameLst>
                                              <p:attrName>ppt_x</p:attrName>
                                            </p:attrNameLst>
                                          </p:cBhvr>
                                          <p:tavLst>
                                            <p:tav tm="0">
                                              <p:val>
                                                <p:strVal val="#ppt_x"/>
                                              </p:val>
                                            </p:tav>
                                            <p:tav tm="100000">
                                              <p:val>
                                                <p:strVal val="#ppt_x"/>
                                              </p:val>
                                            </p:tav>
                                          </p:tavLst>
                                        </p:anim>
                                        <p:anim calcmode="lin" valueType="num" p14:bounceEnd="66000">
                                          <p:cBhvr additive="base">
                                            <p:cTn id="53" dur="500" fill="hold"/>
                                            <p:tgtEl>
                                              <p:spTgt spid="76"/>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12" presetClass="entr" presetSubtype="8"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p:tgtEl>
                                              <p:spTgt spid="66"/>
                                            </p:tgtEl>
                                            <p:attrNameLst>
                                              <p:attrName>ppt_x</p:attrName>
                                            </p:attrNameLst>
                                          </p:cBhvr>
                                          <p:tavLst>
                                            <p:tav tm="0">
                                              <p:val>
                                                <p:strVal val="#ppt_x-#ppt_w*1.125000"/>
                                              </p:val>
                                            </p:tav>
                                            <p:tav tm="100000">
                                              <p:val>
                                                <p:strVal val="#ppt_x"/>
                                              </p:val>
                                            </p:tav>
                                          </p:tavLst>
                                        </p:anim>
                                        <p:animEffect transition="in" filter="wipe(right)">
                                          <p:cBhvr>
                                            <p:cTn id="58" dur="500"/>
                                            <p:tgtEl>
                                              <p:spTgt spid="66"/>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additive="base">
                                            <p:cTn id="61" dur="500"/>
                                            <p:tgtEl>
                                              <p:spTgt spid="69"/>
                                            </p:tgtEl>
                                            <p:attrNameLst>
                                              <p:attrName>ppt_x</p:attrName>
                                            </p:attrNameLst>
                                          </p:cBhvr>
                                          <p:tavLst>
                                            <p:tav tm="0">
                                              <p:val>
                                                <p:strVal val="#ppt_x-#ppt_w*1.125000"/>
                                              </p:val>
                                            </p:tav>
                                            <p:tav tm="100000">
                                              <p:val>
                                                <p:strVal val="#ppt_x"/>
                                              </p:val>
                                            </p:tav>
                                          </p:tavLst>
                                        </p:anim>
                                        <p:animEffect transition="in" filter="wipe(right)">
                                          <p:cBhvr>
                                            <p:cTn id="62" dur="500"/>
                                            <p:tgtEl>
                                              <p:spTgt spid="69"/>
                                            </p:tgtEl>
                                          </p:cBhvr>
                                        </p:animEffect>
                                      </p:childTnLst>
                                    </p:cTn>
                                  </p:par>
                                </p:childTnLst>
                              </p:cTn>
                            </p:par>
                            <p:par>
                              <p:cTn id="63" fill="hold">
                                <p:stCondLst>
                                  <p:cond delay="4500"/>
                                </p:stCondLst>
                                <p:childTnLst>
                                  <p:par>
                                    <p:cTn id="64" presetID="2" presetClass="entr" presetSubtype="1" fill="hold" nodeType="afterEffect" p14:presetBounceEnd="66000">
                                      <p:stCondLst>
                                        <p:cond delay="0"/>
                                      </p:stCondLst>
                                      <p:childTnLst>
                                        <p:set>
                                          <p:cBhvr>
                                            <p:cTn id="65" dur="1" fill="hold">
                                              <p:stCondLst>
                                                <p:cond delay="0"/>
                                              </p:stCondLst>
                                            </p:cTn>
                                            <p:tgtEl>
                                              <p:spTgt spid="77"/>
                                            </p:tgtEl>
                                            <p:attrNameLst>
                                              <p:attrName>style.visibility</p:attrName>
                                            </p:attrNameLst>
                                          </p:cBhvr>
                                          <p:to>
                                            <p:strVal val="visible"/>
                                          </p:to>
                                        </p:set>
                                        <p:anim calcmode="lin" valueType="num" p14:bounceEnd="66000">
                                          <p:cBhvr additive="base">
                                            <p:cTn id="66" dur="500" fill="hold"/>
                                            <p:tgtEl>
                                              <p:spTgt spid="77"/>
                                            </p:tgtEl>
                                            <p:attrNameLst>
                                              <p:attrName>ppt_x</p:attrName>
                                            </p:attrNameLst>
                                          </p:cBhvr>
                                          <p:tavLst>
                                            <p:tav tm="0">
                                              <p:val>
                                                <p:strVal val="#ppt_x"/>
                                              </p:val>
                                            </p:tav>
                                            <p:tav tm="100000">
                                              <p:val>
                                                <p:strVal val="#ppt_x"/>
                                              </p:val>
                                            </p:tav>
                                          </p:tavLst>
                                        </p:anim>
                                        <p:anim calcmode="lin" valueType="num" p14:bounceEnd="66000">
                                          <p:cBhvr additive="base">
                                            <p:cTn id="67" dur="500" fill="hold"/>
                                            <p:tgtEl>
                                              <p:spTgt spid="77"/>
                                            </p:tgtEl>
                                            <p:attrNameLst>
                                              <p:attrName>ppt_y</p:attrName>
                                            </p:attrNameLst>
                                          </p:cBhvr>
                                          <p:tavLst>
                                            <p:tav tm="0">
                                              <p:val>
                                                <p:strVal val="0-#ppt_h/2"/>
                                              </p:val>
                                            </p:tav>
                                            <p:tav tm="100000">
                                              <p:val>
                                                <p:strVal val="#ppt_y"/>
                                              </p:val>
                                            </p:tav>
                                          </p:tavLst>
                                        </p:anim>
                                      </p:childTnLst>
                                    </p:cTn>
                                  </p:par>
                                </p:childTnLst>
                              </p:cTn>
                            </p:par>
                            <p:par>
                              <p:cTn id="68" fill="hold">
                                <p:stCondLst>
                                  <p:cond delay="5000"/>
                                </p:stCondLst>
                                <p:childTnLst>
                                  <p:par>
                                    <p:cTn id="69" presetID="12" presetClass="entr" presetSubtype="8"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additive="base">
                                            <p:cTn id="71" dur="500"/>
                                            <p:tgtEl>
                                              <p:spTgt spid="67"/>
                                            </p:tgtEl>
                                            <p:attrNameLst>
                                              <p:attrName>ppt_x</p:attrName>
                                            </p:attrNameLst>
                                          </p:cBhvr>
                                          <p:tavLst>
                                            <p:tav tm="0">
                                              <p:val>
                                                <p:strVal val="#ppt_x-#ppt_w*1.125000"/>
                                              </p:val>
                                            </p:tav>
                                            <p:tav tm="100000">
                                              <p:val>
                                                <p:strVal val="#ppt_x"/>
                                              </p:val>
                                            </p:tav>
                                          </p:tavLst>
                                        </p:anim>
                                        <p:animEffect transition="in" filter="wipe(right)">
                                          <p:cBhvr>
                                            <p:cTn id="72" dur="500"/>
                                            <p:tgtEl>
                                              <p:spTgt spid="67"/>
                                            </p:tgtEl>
                                          </p:cBhvr>
                                        </p:animEffect>
                                      </p:childTnLst>
                                    </p:cTn>
                                  </p:par>
                                  <p:par>
                                    <p:cTn id="73" presetID="12" presetClass="entr" presetSubtype="8"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additive="base">
                                            <p:cTn id="75" dur="500"/>
                                            <p:tgtEl>
                                              <p:spTgt spid="70"/>
                                            </p:tgtEl>
                                            <p:attrNameLst>
                                              <p:attrName>ppt_x</p:attrName>
                                            </p:attrNameLst>
                                          </p:cBhvr>
                                          <p:tavLst>
                                            <p:tav tm="0">
                                              <p:val>
                                                <p:strVal val="#ppt_x-#ppt_w*1.125000"/>
                                              </p:val>
                                            </p:tav>
                                            <p:tav tm="100000">
                                              <p:val>
                                                <p:strVal val="#ppt_x"/>
                                              </p:val>
                                            </p:tav>
                                          </p:tavLst>
                                        </p:anim>
                                        <p:animEffect transition="in" filter="wipe(right)">
                                          <p:cBhvr>
                                            <p:cTn id="76" dur="500"/>
                                            <p:tgtEl>
                                              <p:spTgt spid="70"/>
                                            </p:tgtEl>
                                          </p:cBhvr>
                                        </p:animEffect>
                                      </p:childTnLst>
                                    </p:cTn>
                                  </p:par>
                                </p:childTnLst>
                              </p:cTn>
                            </p:par>
                            <p:par>
                              <p:cTn id="77" fill="hold">
                                <p:stCondLst>
                                  <p:cond delay="5500"/>
                                </p:stCondLst>
                                <p:childTnLst>
                                  <p:par>
                                    <p:cTn id="78" presetID="10" presetClass="entr" presetSubtype="0" fill="hold" grpId="0" nodeType="after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5" grpId="0"/>
          <p:bldP spid="66" grpId="0"/>
          <p:bldP spid="67" grpId="0"/>
          <p:bldP spid="68" grpId="0"/>
          <p:bldP spid="69" grpId="0"/>
          <p:bldP spid="70" grpId="0"/>
          <p:bldP spid="71" grpId="0"/>
          <p:bldP spid="72" grpId="0" animBg="1"/>
          <p:bldP spid="76" grpId="0" animBg="1"/>
          <p:bldP spid="8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fill="hold"/>
                                            <p:tgtEl>
                                              <p:spTgt spid="72"/>
                                            </p:tgtEl>
                                            <p:attrNameLst>
                                              <p:attrName>ppt_x</p:attrName>
                                            </p:attrNameLst>
                                          </p:cBhvr>
                                          <p:tavLst>
                                            <p:tav tm="0">
                                              <p:val>
                                                <p:strVal val="#ppt_x"/>
                                              </p:val>
                                            </p:tav>
                                            <p:tav tm="100000">
                                              <p:val>
                                                <p:strVal val="#ppt_x"/>
                                              </p:val>
                                            </p:tav>
                                          </p:tavLst>
                                        </p:anim>
                                        <p:anim calcmode="lin" valueType="num">
                                          <p:cBhvr additive="base">
                                            <p:cTn id="25" dur="500" fill="hold"/>
                                            <p:tgtEl>
                                              <p:spTgt spid="72"/>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p:tgtEl>
                                              <p:spTgt spid="64"/>
                                            </p:tgtEl>
                                            <p:attrNameLst>
                                              <p:attrName>ppt_x</p:attrName>
                                            </p:attrNameLst>
                                          </p:cBhvr>
                                          <p:tavLst>
                                            <p:tav tm="0">
                                              <p:val>
                                                <p:strVal val="#ppt_x-#ppt_w*1.125000"/>
                                              </p:val>
                                            </p:tav>
                                            <p:tav tm="100000">
                                              <p:val>
                                                <p:strVal val="#ppt_x"/>
                                              </p:val>
                                            </p:tav>
                                          </p:tavLst>
                                        </p:anim>
                                        <p:animEffect transition="in" filter="wipe(right)">
                                          <p:cBhvr>
                                            <p:cTn id="30" dur="500"/>
                                            <p:tgtEl>
                                              <p:spTgt spid="64"/>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p:tgtEl>
                                              <p:spTgt spid="68"/>
                                            </p:tgtEl>
                                            <p:attrNameLst>
                                              <p:attrName>ppt_x</p:attrName>
                                            </p:attrNameLst>
                                          </p:cBhvr>
                                          <p:tavLst>
                                            <p:tav tm="0">
                                              <p:val>
                                                <p:strVal val="#ppt_x-#ppt_w*1.125000"/>
                                              </p:val>
                                            </p:tav>
                                            <p:tav tm="100000">
                                              <p:val>
                                                <p:strVal val="#ppt_x"/>
                                              </p:val>
                                            </p:tav>
                                          </p:tavLst>
                                        </p:anim>
                                        <p:animEffect transition="in" filter="wipe(right)">
                                          <p:cBhvr>
                                            <p:cTn id="34" dur="500"/>
                                            <p:tgtEl>
                                              <p:spTgt spid="68"/>
                                            </p:tgtEl>
                                          </p:cBhvr>
                                        </p:animEffect>
                                      </p:childTnLst>
                                    </p:cTn>
                                  </p:par>
                                </p:childTnLst>
                              </p:cTn>
                            </p:par>
                            <p:par>
                              <p:cTn id="35" fill="hold">
                                <p:stCondLst>
                                  <p:cond delay="2500"/>
                                </p:stCondLst>
                                <p:childTnLst>
                                  <p:par>
                                    <p:cTn id="36" presetID="2" presetClass="entr" presetSubtype="1" fill="hold" nodeType="afterEffect">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cBhvr additive="base">
                                            <p:cTn id="38" dur="500" fill="hold"/>
                                            <p:tgtEl>
                                              <p:spTgt spid="73"/>
                                            </p:tgtEl>
                                            <p:attrNameLst>
                                              <p:attrName>ppt_x</p:attrName>
                                            </p:attrNameLst>
                                          </p:cBhvr>
                                          <p:tavLst>
                                            <p:tav tm="0">
                                              <p:val>
                                                <p:strVal val="#ppt_x"/>
                                              </p:val>
                                            </p:tav>
                                            <p:tav tm="100000">
                                              <p:val>
                                                <p:strVal val="#ppt_x"/>
                                              </p:val>
                                            </p:tav>
                                          </p:tavLst>
                                        </p:anim>
                                        <p:anim calcmode="lin" valueType="num">
                                          <p:cBhvr additive="base">
                                            <p:cTn id="39" dur="500" fill="hold"/>
                                            <p:tgtEl>
                                              <p:spTgt spid="73"/>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12" presetClass="entr" presetSubtype="8"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p:tgtEl>
                                              <p:spTgt spid="65"/>
                                            </p:tgtEl>
                                            <p:attrNameLst>
                                              <p:attrName>ppt_x</p:attrName>
                                            </p:attrNameLst>
                                          </p:cBhvr>
                                          <p:tavLst>
                                            <p:tav tm="0">
                                              <p:val>
                                                <p:strVal val="#ppt_x-#ppt_w*1.125000"/>
                                              </p:val>
                                            </p:tav>
                                            <p:tav tm="100000">
                                              <p:val>
                                                <p:strVal val="#ppt_x"/>
                                              </p:val>
                                            </p:tav>
                                          </p:tavLst>
                                        </p:anim>
                                        <p:animEffect transition="in" filter="wipe(right)">
                                          <p:cBhvr>
                                            <p:cTn id="44" dur="500"/>
                                            <p:tgtEl>
                                              <p:spTgt spid="65"/>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additive="base">
                                            <p:cTn id="47" dur="500"/>
                                            <p:tgtEl>
                                              <p:spTgt spid="71"/>
                                            </p:tgtEl>
                                            <p:attrNameLst>
                                              <p:attrName>ppt_x</p:attrName>
                                            </p:attrNameLst>
                                          </p:cBhvr>
                                          <p:tavLst>
                                            <p:tav tm="0">
                                              <p:val>
                                                <p:strVal val="#ppt_x-#ppt_w*1.125000"/>
                                              </p:val>
                                            </p:tav>
                                            <p:tav tm="100000">
                                              <p:val>
                                                <p:strVal val="#ppt_x"/>
                                              </p:val>
                                            </p:tav>
                                          </p:tavLst>
                                        </p:anim>
                                        <p:animEffect transition="in" filter="wipe(right)">
                                          <p:cBhvr>
                                            <p:cTn id="48" dur="500"/>
                                            <p:tgtEl>
                                              <p:spTgt spid="71"/>
                                            </p:tgtEl>
                                          </p:cBhvr>
                                        </p:animEffect>
                                      </p:childTnLst>
                                    </p:cTn>
                                  </p:par>
                                </p:childTnLst>
                              </p:cTn>
                            </p:par>
                            <p:par>
                              <p:cTn id="49" fill="hold">
                                <p:stCondLst>
                                  <p:cond delay="3500"/>
                                </p:stCondLst>
                                <p:childTnLst>
                                  <p:par>
                                    <p:cTn id="50" presetID="2" presetClass="entr" presetSubtype="4" fill="hold" grpId="0" nodeType="afterEffect">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ppt_x"/>
                                              </p:val>
                                            </p:tav>
                                            <p:tav tm="100000">
                                              <p:val>
                                                <p:strVal val="#ppt_x"/>
                                              </p:val>
                                            </p:tav>
                                          </p:tavLst>
                                        </p:anim>
                                        <p:anim calcmode="lin" valueType="num">
                                          <p:cBhvr additive="base">
                                            <p:cTn id="53" dur="500" fill="hold"/>
                                            <p:tgtEl>
                                              <p:spTgt spid="76"/>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12" presetClass="entr" presetSubtype="8"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p:tgtEl>
                                              <p:spTgt spid="66"/>
                                            </p:tgtEl>
                                            <p:attrNameLst>
                                              <p:attrName>ppt_x</p:attrName>
                                            </p:attrNameLst>
                                          </p:cBhvr>
                                          <p:tavLst>
                                            <p:tav tm="0">
                                              <p:val>
                                                <p:strVal val="#ppt_x-#ppt_w*1.125000"/>
                                              </p:val>
                                            </p:tav>
                                            <p:tav tm="100000">
                                              <p:val>
                                                <p:strVal val="#ppt_x"/>
                                              </p:val>
                                            </p:tav>
                                          </p:tavLst>
                                        </p:anim>
                                        <p:animEffect transition="in" filter="wipe(right)">
                                          <p:cBhvr>
                                            <p:cTn id="58" dur="500"/>
                                            <p:tgtEl>
                                              <p:spTgt spid="66"/>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additive="base">
                                            <p:cTn id="61" dur="500"/>
                                            <p:tgtEl>
                                              <p:spTgt spid="69"/>
                                            </p:tgtEl>
                                            <p:attrNameLst>
                                              <p:attrName>ppt_x</p:attrName>
                                            </p:attrNameLst>
                                          </p:cBhvr>
                                          <p:tavLst>
                                            <p:tav tm="0">
                                              <p:val>
                                                <p:strVal val="#ppt_x-#ppt_w*1.125000"/>
                                              </p:val>
                                            </p:tav>
                                            <p:tav tm="100000">
                                              <p:val>
                                                <p:strVal val="#ppt_x"/>
                                              </p:val>
                                            </p:tav>
                                          </p:tavLst>
                                        </p:anim>
                                        <p:animEffect transition="in" filter="wipe(right)">
                                          <p:cBhvr>
                                            <p:cTn id="62" dur="500"/>
                                            <p:tgtEl>
                                              <p:spTgt spid="69"/>
                                            </p:tgtEl>
                                          </p:cBhvr>
                                        </p:animEffect>
                                      </p:childTnLst>
                                    </p:cTn>
                                  </p:par>
                                </p:childTnLst>
                              </p:cTn>
                            </p:par>
                            <p:par>
                              <p:cTn id="63" fill="hold">
                                <p:stCondLst>
                                  <p:cond delay="4500"/>
                                </p:stCondLst>
                                <p:childTnLst>
                                  <p:par>
                                    <p:cTn id="64" presetID="2" presetClass="entr" presetSubtype="1" fill="hold" nodeType="afterEffect">
                                      <p:stCondLst>
                                        <p:cond delay="0"/>
                                      </p:stCondLst>
                                      <p:childTnLst>
                                        <p:set>
                                          <p:cBhvr>
                                            <p:cTn id="65" dur="1" fill="hold">
                                              <p:stCondLst>
                                                <p:cond delay="0"/>
                                              </p:stCondLst>
                                            </p:cTn>
                                            <p:tgtEl>
                                              <p:spTgt spid="77"/>
                                            </p:tgtEl>
                                            <p:attrNameLst>
                                              <p:attrName>style.visibility</p:attrName>
                                            </p:attrNameLst>
                                          </p:cBhvr>
                                          <p:to>
                                            <p:strVal val="visible"/>
                                          </p:to>
                                        </p:set>
                                        <p:anim calcmode="lin" valueType="num">
                                          <p:cBhvr additive="base">
                                            <p:cTn id="66" dur="500" fill="hold"/>
                                            <p:tgtEl>
                                              <p:spTgt spid="77"/>
                                            </p:tgtEl>
                                            <p:attrNameLst>
                                              <p:attrName>ppt_x</p:attrName>
                                            </p:attrNameLst>
                                          </p:cBhvr>
                                          <p:tavLst>
                                            <p:tav tm="0">
                                              <p:val>
                                                <p:strVal val="#ppt_x"/>
                                              </p:val>
                                            </p:tav>
                                            <p:tav tm="100000">
                                              <p:val>
                                                <p:strVal val="#ppt_x"/>
                                              </p:val>
                                            </p:tav>
                                          </p:tavLst>
                                        </p:anim>
                                        <p:anim calcmode="lin" valueType="num">
                                          <p:cBhvr additive="base">
                                            <p:cTn id="67" dur="500" fill="hold"/>
                                            <p:tgtEl>
                                              <p:spTgt spid="77"/>
                                            </p:tgtEl>
                                            <p:attrNameLst>
                                              <p:attrName>ppt_y</p:attrName>
                                            </p:attrNameLst>
                                          </p:cBhvr>
                                          <p:tavLst>
                                            <p:tav tm="0">
                                              <p:val>
                                                <p:strVal val="0-#ppt_h/2"/>
                                              </p:val>
                                            </p:tav>
                                            <p:tav tm="100000">
                                              <p:val>
                                                <p:strVal val="#ppt_y"/>
                                              </p:val>
                                            </p:tav>
                                          </p:tavLst>
                                        </p:anim>
                                      </p:childTnLst>
                                    </p:cTn>
                                  </p:par>
                                </p:childTnLst>
                              </p:cTn>
                            </p:par>
                            <p:par>
                              <p:cTn id="68" fill="hold">
                                <p:stCondLst>
                                  <p:cond delay="5000"/>
                                </p:stCondLst>
                                <p:childTnLst>
                                  <p:par>
                                    <p:cTn id="69" presetID="12" presetClass="entr" presetSubtype="8"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additive="base">
                                            <p:cTn id="71" dur="500"/>
                                            <p:tgtEl>
                                              <p:spTgt spid="67"/>
                                            </p:tgtEl>
                                            <p:attrNameLst>
                                              <p:attrName>ppt_x</p:attrName>
                                            </p:attrNameLst>
                                          </p:cBhvr>
                                          <p:tavLst>
                                            <p:tav tm="0">
                                              <p:val>
                                                <p:strVal val="#ppt_x-#ppt_w*1.125000"/>
                                              </p:val>
                                            </p:tav>
                                            <p:tav tm="100000">
                                              <p:val>
                                                <p:strVal val="#ppt_x"/>
                                              </p:val>
                                            </p:tav>
                                          </p:tavLst>
                                        </p:anim>
                                        <p:animEffect transition="in" filter="wipe(right)">
                                          <p:cBhvr>
                                            <p:cTn id="72" dur="500"/>
                                            <p:tgtEl>
                                              <p:spTgt spid="67"/>
                                            </p:tgtEl>
                                          </p:cBhvr>
                                        </p:animEffect>
                                      </p:childTnLst>
                                    </p:cTn>
                                  </p:par>
                                  <p:par>
                                    <p:cTn id="73" presetID="12" presetClass="entr" presetSubtype="8"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additive="base">
                                            <p:cTn id="75" dur="500"/>
                                            <p:tgtEl>
                                              <p:spTgt spid="70"/>
                                            </p:tgtEl>
                                            <p:attrNameLst>
                                              <p:attrName>ppt_x</p:attrName>
                                            </p:attrNameLst>
                                          </p:cBhvr>
                                          <p:tavLst>
                                            <p:tav tm="0">
                                              <p:val>
                                                <p:strVal val="#ppt_x-#ppt_w*1.125000"/>
                                              </p:val>
                                            </p:tav>
                                            <p:tav tm="100000">
                                              <p:val>
                                                <p:strVal val="#ppt_x"/>
                                              </p:val>
                                            </p:tav>
                                          </p:tavLst>
                                        </p:anim>
                                        <p:animEffect transition="in" filter="wipe(right)">
                                          <p:cBhvr>
                                            <p:cTn id="76" dur="500"/>
                                            <p:tgtEl>
                                              <p:spTgt spid="70"/>
                                            </p:tgtEl>
                                          </p:cBhvr>
                                        </p:animEffect>
                                      </p:childTnLst>
                                    </p:cTn>
                                  </p:par>
                                </p:childTnLst>
                              </p:cTn>
                            </p:par>
                            <p:par>
                              <p:cTn id="77" fill="hold">
                                <p:stCondLst>
                                  <p:cond delay="5500"/>
                                </p:stCondLst>
                                <p:childTnLst>
                                  <p:par>
                                    <p:cTn id="78" presetID="10" presetClass="entr" presetSubtype="0" fill="hold" grpId="0" nodeType="after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fade">
                                          <p:cBhvr>
                                            <p:cTn id="80"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4" grpId="0"/>
          <p:bldP spid="65" grpId="0"/>
          <p:bldP spid="66" grpId="0"/>
          <p:bldP spid="67" grpId="0"/>
          <p:bldP spid="68" grpId="0"/>
          <p:bldP spid="69" grpId="0"/>
          <p:bldP spid="70" grpId="0"/>
          <p:bldP spid="71" grpId="0"/>
          <p:bldP spid="72" grpId="0" animBg="1"/>
          <p:bldP spid="76" grpId="0" animBg="1"/>
          <p:bldP spid="8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内容_课件_文档"/>
          <p:cNvGrpSpPr>
            <a:grpSpLocks noChangeAspect="1"/>
          </p:cNvGrpSpPr>
          <p:nvPr>
            <p:custDataLst>
              <p:tags r:id="rId1"/>
            </p:custDataLst>
          </p:nvPr>
        </p:nvGrpSpPr>
        <p:grpSpPr>
          <a:xfrm>
            <a:off x="647550" y="1530350"/>
            <a:ext cx="507030" cy="508000"/>
            <a:chOff x="19809619" y="8665369"/>
            <a:chExt cx="1527170" cy="1527175"/>
          </a:xfrm>
          <a:solidFill>
            <a:schemeClr val="accent1"/>
          </a:solidFill>
        </p:grpSpPr>
        <p:sp>
          <p:nvSpPr>
            <p:cNvPr id="175" name="PA-任意多边形: 形状 1331"/>
            <p:cNvSpPr/>
            <p:nvPr>
              <p:custDataLst>
                <p:tags r:id="rId2"/>
              </p:custDataLst>
            </p:nvPr>
          </p:nvSpPr>
          <p:spPr>
            <a:xfrm>
              <a:off x="21003414" y="8716169"/>
              <a:ext cx="333375" cy="1425575"/>
            </a:xfrm>
            <a:custGeom>
              <a:avLst/>
              <a:gdLst>
                <a:gd name="connsiteX0" fmla="*/ 230986 w 333375"/>
                <a:gd name="connsiteY0" fmla="*/ 103981 h 1425575"/>
                <a:gd name="connsiteX1" fmla="*/ 230986 w 333375"/>
                <a:gd name="connsiteY1" fmla="*/ 27781 h 1425575"/>
                <a:gd name="connsiteX2" fmla="*/ 205586 w 333375"/>
                <a:gd name="connsiteY2" fmla="*/ 2381 h 1425575"/>
                <a:gd name="connsiteX3" fmla="*/ 53186 w 333375"/>
                <a:gd name="connsiteY3" fmla="*/ 2381 h 1425575"/>
                <a:gd name="connsiteX4" fmla="*/ 27786 w 333375"/>
                <a:gd name="connsiteY4" fmla="*/ 27781 h 1425575"/>
                <a:gd name="connsiteX5" fmla="*/ 27786 w 333375"/>
                <a:gd name="connsiteY5" fmla="*/ 1119981 h 1425575"/>
                <a:gd name="connsiteX6" fmla="*/ 53186 w 333375"/>
                <a:gd name="connsiteY6" fmla="*/ 1145381 h 1425575"/>
                <a:gd name="connsiteX7" fmla="*/ 53186 w 333375"/>
                <a:gd name="connsiteY7" fmla="*/ 1163161 h 1425575"/>
                <a:gd name="connsiteX8" fmla="*/ 6653 w 333375"/>
                <a:gd name="connsiteY8" fmla="*/ 1232961 h 1425575"/>
                <a:gd name="connsiteX9" fmla="*/ 6653 w 333375"/>
                <a:gd name="connsiteY9" fmla="*/ 1261154 h 1425575"/>
                <a:gd name="connsiteX10" fmla="*/ 108253 w 333375"/>
                <a:gd name="connsiteY10" fmla="*/ 1413554 h 1425575"/>
                <a:gd name="connsiteX11" fmla="*/ 143477 w 333375"/>
                <a:gd name="connsiteY11" fmla="*/ 1420597 h 1425575"/>
                <a:gd name="connsiteX12" fmla="*/ 150519 w 333375"/>
                <a:gd name="connsiteY12" fmla="*/ 1413554 h 1425575"/>
                <a:gd name="connsiteX13" fmla="*/ 252119 w 333375"/>
                <a:gd name="connsiteY13" fmla="*/ 1261154 h 1425575"/>
                <a:gd name="connsiteX14" fmla="*/ 252119 w 333375"/>
                <a:gd name="connsiteY14" fmla="*/ 1232961 h 1425575"/>
                <a:gd name="connsiteX15" fmla="*/ 205586 w 333375"/>
                <a:gd name="connsiteY15" fmla="*/ 1163161 h 1425575"/>
                <a:gd name="connsiteX16" fmla="*/ 205586 w 333375"/>
                <a:gd name="connsiteY16" fmla="*/ 1145381 h 1425575"/>
                <a:gd name="connsiteX17" fmla="*/ 230986 w 333375"/>
                <a:gd name="connsiteY17" fmla="*/ 1119981 h 1425575"/>
                <a:gd name="connsiteX18" fmla="*/ 230986 w 333375"/>
                <a:gd name="connsiteY18" fmla="*/ 154781 h 1425575"/>
                <a:gd name="connsiteX19" fmla="*/ 281786 w 333375"/>
                <a:gd name="connsiteY19" fmla="*/ 205581 h 1425575"/>
                <a:gd name="connsiteX20" fmla="*/ 281786 w 333375"/>
                <a:gd name="connsiteY20" fmla="*/ 535781 h 1425575"/>
                <a:gd name="connsiteX21" fmla="*/ 332586 w 333375"/>
                <a:gd name="connsiteY21" fmla="*/ 535781 h 1425575"/>
                <a:gd name="connsiteX22" fmla="*/ 332586 w 333375"/>
                <a:gd name="connsiteY22" fmla="*/ 205581 h 1425575"/>
                <a:gd name="connsiteX23" fmla="*/ 230986 w 333375"/>
                <a:gd name="connsiteY23" fmla="*/ 103981 h 1425575"/>
                <a:gd name="connsiteX24" fmla="*/ 78586 w 333375"/>
                <a:gd name="connsiteY24" fmla="*/ 53181 h 1425575"/>
                <a:gd name="connsiteX25" fmla="*/ 180186 w 333375"/>
                <a:gd name="connsiteY25" fmla="*/ 53181 h 1425575"/>
                <a:gd name="connsiteX26" fmla="*/ 180186 w 333375"/>
                <a:gd name="connsiteY26" fmla="*/ 103981 h 1425575"/>
                <a:gd name="connsiteX27" fmla="*/ 78586 w 333375"/>
                <a:gd name="connsiteY27" fmla="*/ 103981 h 1425575"/>
                <a:gd name="connsiteX28" fmla="*/ 78586 w 333375"/>
                <a:gd name="connsiteY28" fmla="*/ 53181 h 1425575"/>
                <a:gd name="connsiteX29" fmla="*/ 78586 w 333375"/>
                <a:gd name="connsiteY29" fmla="*/ 154781 h 1425575"/>
                <a:gd name="connsiteX30" fmla="*/ 180186 w 333375"/>
                <a:gd name="connsiteY30" fmla="*/ 154781 h 1425575"/>
                <a:gd name="connsiteX31" fmla="*/ 180186 w 333375"/>
                <a:gd name="connsiteY31" fmla="*/ 205581 h 1425575"/>
                <a:gd name="connsiteX32" fmla="*/ 78586 w 333375"/>
                <a:gd name="connsiteY32" fmla="*/ 205581 h 1425575"/>
                <a:gd name="connsiteX33" fmla="*/ 78586 w 333375"/>
                <a:gd name="connsiteY33" fmla="*/ 154781 h 1425575"/>
                <a:gd name="connsiteX34" fmla="*/ 78586 w 333375"/>
                <a:gd name="connsiteY34" fmla="*/ 256381 h 1425575"/>
                <a:gd name="connsiteX35" fmla="*/ 180186 w 333375"/>
                <a:gd name="connsiteY35" fmla="*/ 256381 h 1425575"/>
                <a:gd name="connsiteX36" fmla="*/ 180186 w 333375"/>
                <a:gd name="connsiteY36" fmla="*/ 1094581 h 1425575"/>
                <a:gd name="connsiteX37" fmla="*/ 78586 w 333375"/>
                <a:gd name="connsiteY37" fmla="*/ 1094581 h 1425575"/>
                <a:gd name="connsiteX38" fmla="*/ 78586 w 333375"/>
                <a:gd name="connsiteY38" fmla="*/ 256381 h 1425575"/>
                <a:gd name="connsiteX39" fmla="*/ 129386 w 333375"/>
                <a:gd name="connsiteY39" fmla="*/ 1353661 h 1425575"/>
                <a:gd name="connsiteX40" fmla="*/ 58266 w 333375"/>
                <a:gd name="connsiteY40" fmla="*/ 1246981 h 1425575"/>
                <a:gd name="connsiteX41" fmla="*/ 99668 w 333375"/>
                <a:gd name="connsiteY41" fmla="*/ 1184878 h 1425575"/>
                <a:gd name="connsiteX42" fmla="*/ 103986 w 333375"/>
                <a:gd name="connsiteY42" fmla="*/ 1170781 h 1425575"/>
                <a:gd name="connsiteX43" fmla="*/ 103986 w 333375"/>
                <a:gd name="connsiteY43" fmla="*/ 1145381 h 1425575"/>
                <a:gd name="connsiteX44" fmla="*/ 154786 w 333375"/>
                <a:gd name="connsiteY44" fmla="*/ 1145381 h 1425575"/>
                <a:gd name="connsiteX45" fmla="*/ 154786 w 333375"/>
                <a:gd name="connsiteY45" fmla="*/ 1170781 h 1425575"/>
                <a:gd name="connsiteX46" fmla="*/ 159053 w 333375"/>
                <a:gd name="connsiteY46" fmla="*/ 1184878 h 1425575"/>
                <a:gd name="connsiteX47" fmla="*/ 200506 w 333375"/>
                <a:gd name="connsiteY47" fmla="*/ 1246981 h 1425575"/>
                <a:gd name="connsiteX48" fmla="*/ 129386 w 333375"/>
                <a:gd name="connsiteY48" fmla="*/ 1353661 h 14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3375" h="1425575">
                  <a:moveTo>
                    <a:pt x="230986" y="103981"/>
                  </a:moveTo>
                  <a:lnTo>
                    <a:pt x="230986" y="27781"/>
                  </a:lnTo>
                  <a:cubicBezTo>
                    <a:pt x="230986" y="13754"/>
                    <a:pt x="219613" y="2381"/>
                    <a:pt x="205586" y="2381"/>
                  </a:cubicBezTo>
                  <a:lnTo>
                    <a:pt x="53186" y="2381"/>
                  </a:lnTo>
                  <a:cubicBezTo>
                    <a:pt x="39159" y="2381"/>
                    <a:pt x="27786" y="13754"/>
                    <a:pt x="27786" y="27781"/>
                  </a:cubicBezTo>
                  <a:lnTo>
                    <a:pt x="27786" y="1119981"/>
                  </a:lnTo>
                  <a:cubicBezTo>
                    <a:pt x="27786" y="1134008"/>
                    <a:pt x="39159" y="1145381"/>
                    <a:pt x="53186" y="1145381"/>
                  </a:cubicBezTo>
                  <a:lnTo>
                    <a:pt x="53186" y="1163161"/>
                  </a:lnTo>
                  <a:lnTo>
                    <a:pt x="6653" y="1232961"/>
                  </a:lnTo>
                  <a:cubicBezTo>
                    <a:pt x="957" y="1241495"/>
                    <a:pt x="957" y="1252620"/>
                    <a:pt x="6653" y="1261154"/>
                  </a:cubicBezTo>
                  <a:lnTo>
                    <a:pt x="108253" y="1413554"/>
                  </a:lnTo>
                  <a:cubicBezTo>
                    <a:pt x="116035" y="1425226"/>
                    <a:pt x="131805" y="1428379"/>
                    <a:pt x="143477" y="1420597"/>
                  </a:cubicBezTo>
                  <a:cubicBezTo>
                    <a:pt x="146264" y="1418736"/>
                    <a:pt x="148658" y="1416345"/>
                    <a:pt x="150519" y="1413554"/>
                  </a:cubicBezTo>
                  <a:lnTo>
                    <a:pt x="252119" y="1261154"/>
                  </a:lnTo>
                  <a:cubicBezTo>
                    <a:pt x="257815" y="1252620"/>
                    <a:pt x="257815" y="1241495"/>
                    <a:pt x="252119" y="1232961"/>
                  </a:cubicBezTo>
                  <a:lnTo>
                    <a:pt x="205586" y="1163161"/>
                  </a:lnTo>
                  <a:lnTo>
                    <a:pt x="205586" y="1145381"/>
                  </a:lnTo>
                  <a:cubicBezTo>
                    <a:pt x="219613" y="1145381"/>
                    <a:pt x="230986" y="1134008"/>
                    <a:pt x="230986" y="1119981"/>
                  </a:cubicBezTo>
                  <a:lnTo>
                    <a:pt x="230986" y="154781"/>
                  </a:lnTo>
                  <a:cubicBezTo>
                    <a:pt x="259044" y="154781"/>
                    <a:pt x="281786" y="177524"/>
                    <a:pt x="281786" y="205581"/>
                  </a:cubicBezTo>
                  <a:lnTo>
                    <a:pt x="281786" y="535781"/>
                  </a:lnTo>
                  <a:lnTo>
                    <a:pt x="332586" y="535781"/>
                  </a:lnTo>
                  <a:lnTo>
                    <a:pt x="332586" y="205581"/>
                  </a:lnTo>
                  <a:cubicBezTo>
                    <a:pt x="332586" y="149469"/>
                    <a:pt x="287098" y="103981"/>
                    <a:pt x="230986" y="103981"/>
                  </a:cubicBezTo>
                  <a:close/>
                  <a:moveTo>
                    <a:pt x="78586" y="53181"/>
                  </a:moveTo>
                  <a:lnTo>
                    <a:pt x="180186" y="53181"/>
                  </a:lnTo>
                  <a:lnTo>
                    <a:pt x="180186" y="103981"/>
                  </a:lnTo>
                  <a:lnTo>
                    <a:pt x="78586" y="103981"/>
                  </a:lnTo>
                  <a:lnTo>
                    <a:pt x="78586" y="53181"/>
                  </a:lnTo>
                  <a:close/>
                  <a:moveTo>
                    <a:pt x="78586" y="154781"/>
                  </a:moveTo>
                  <a:lnTo>
                    <a:pt x="180186" y="154781"/>
                  </a:lnTo>
                  <a:lnTo>
                    <a:pt x="180186" y="205581"/>
                  </a:lnTo>
                  <a:lnTo>
                    <a:pt x="78586" y="205581"/>
                  </a:lnTo>
                  <a:lnTo>
                    <a:pt x="78586" y="154781"/>
                  </a:lnTo>
                  <a:close/>
                  <a:moveTo>
                    <a:pt x="78586" y="256381"/>
                  </a:moveTo>
                  <a:lnTo>
                    <a:pt x="180186" y="256381"/>
                  </a:lnTo>
                  <a:lnTo>
                    <a:pt x="180186" y="1094581"/>
                  </a:lnTo>
                  <a:lnTo>
                    <a:pt x="78586" y="1094581"/>
                  </a:lnTo>
                  <a:lnTo>
                    <a:pt x="78586" y="256381"/>
                  </a:lnTo>
                  <a:close/>
                  <a:moveTo>
                    <a:pt x="129386" y="1353661"/>
                  </a:moveTo>
                  <a:lnTo>
                    <a:pt x="58266" y="1246981"/>
                  </a:lnTo>
                  <a:lnTo>
                    <a:pt x="99668" y="1184878"/>
                  </a:lnTo>
                  <a:cubicBezTo>
                    <a:pt x="102462" y="1180706"/>
                    <a:pt x="103964" y="1175801"/>
                    <a:pt x="103986" y="1170781"/>
                  </a:cubicBezTo>
                  <a:lnTo>
                    <a:pt x="103986" y="1145381"/>
                  </a:lnTo>
                  <a:lnTo>
                    <a:pt x="154786" y="1145381"/>
                  </a:lnTo>
                  <a:lnTo>
                    <a:pt x="154786" y="1170781"/>
                  </a:lnTo>
                  <a:cubicBezTo>
                    <a:pt x="154796" y="1175798"/>
                    <a:pt x="156278" y="1180700"/>
                    <a:pt x="159053" y="1184878"/>
                  </a:cubicBezTo>
                  <a:lnTo>
                    <a:pt x="200506" y="1246981"/>
                  </a:lnTo>
                  <a:lnTo>
                    <a:pt x="129386" y="135366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6" name="PA-任意多边形: 形状 1332"/>
            <p:cNvSpPr/>
            <p:nvPr>
              <p:custDataLst>
                <p:tags r:id="rId3"/>
              </p:custDataLst>
            </p:nvPr>
          </p:nvSpPr>
          <p:spPr>
            <a:xfrm>
              <a:off x="21105019" y="9935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7" name="PA-任意多边形: 形状 1333"/>
            <p:cNvSpPr/>
            <p:nvPr>
              <p:custDataLst>
                <p:tags r:id="rId4"/>
              </p:custDataLst>
            </p:nvPr>
          </p:nvSpPr>
          <p:spPr>
            <a:xfrm>
              <a:off x="19809619" y="8665369"/>
              <a:ext cx="1146175" cy="1527175"/>
            </a:xfrm>
            <a:custGeom>
              <a:avLst/>
              <a:gdLst>
                <a:gd name="connsiteX0" fmla="*/ 1119981 w 1146175"/>
                <a:gd name="connsiteY0" fmla="*/ 2381 h 1527175"/>
                <a:gd name="connsiteX1" fmla="*/ 103981 w 1146175"/>
                <a:gd name="connsiteY1" fmla="*/ 2381 h 1527175"/>
                <a:gd name="connsiteX2" fmla="*/ 78581 w 1146175"/>
                <a:gd name="connsiteY2" fmla="*/ 27781 h 1527175"/>
                <a:gd name="connsiteX3" fmla="*/ 78581 w 1146175"/>
                <a:gd name="connsiteY3" fmla="*/ 129381 h 1527175"/>
                <a:gd name="connsiteX4" fmla="*/ 27781 w 1146175"/>
                <a:gd name="connsiteY4" fmla="*/ 129381 h 1527175"/>
                <a:gd name="connsiteX5" fmla="*/ 2381 w 1146175"/>
                <a:gd name="connsiteY5" fmla="*/ 154781 h 1527175"/>
                <a:gd name="connsiteX6" fmla="*/ 2381 w 1146175"/>
                <a:gd name="connsiteY6" fmla="*/ 1500981 h 1527175"/>
                <a:gd name="connsiteX7" fmla="*/ 27781 w 1146175"/>
                <a:gd name="connsiteY7" fmla="*/ 1526381 h 1527175"/>
                <a:gd name="connsiteX8" fmla="*/ 992981 w 1146175"/>
                <a:gd name="connsiteY8" fmla="*/ 1526381 h 1527175"/>
                <a:gd name="connsiteX9" fmla="*/ 1018381 w 1146175"/>
                <a:gd name="connsiteY9" fmla="*/ 1500981 h 1527175"/>
                <a:gd name="connsiteX10" fmla="*/ 1018381 w 1146175"/>
                <a:gd name="connsiteY10" fmla="*/ 1450181 h 1527175"/>
                <a:gd name="connsiteX11" fmla="*/ 1119981 w 1146175"/>
                <a:gd name="connsiteY11" fmla="*/ 1450181 h 1527175"/>
                <a:gd name="connsiteX12" fmla="*/ 1145381 w 1146175"/>
                <a:gd name="connsiteY12" fmla="*/ 1424781 h 1527175"/>
                <a:gd name="connsiteX13" fmla="*/ 1145381 w 1146175"/>
                <a:gd name="connsiteY13" fmla="*/ 27781 h 1527175"/>
                <a:gd name="connsiteX14" fmla="*/ 1119981 w 1146175"/>
                <a:gd name="connsiteY14" fmla="*/ 2381 h 1527175"/>
                <a:gd name="connsiteX15" fmla="*/ 967581 w 1146175"/>
                <a:gd name="connsiteY15" fmla="*/ 1475581 h 1527175"/>
                <a:gd name="connsiteX16" fmla="*/ 53181 w 1146175"/>
                <a:gd name="connsiteY16" fmla="*/ 1475581 h 1527175"/>
                <a:gd name="connsiteX17" fmla="*/ 53181 w 1146175"/>
                <a:gd name="connsiteY17" fmla="*/ 180181 h 1527175"/>
                <a:gd name="connsiteX18" fmla="*/ 764381 w 1146175"/>
                <a:gd name="connsiteY18" fmla="*/ 180181 h 1527175"/>
                <a:gd name="connsiteX19" fmla="*/ 764381 w 1146175"/>
                <a:gd name="connsiteY19" fmla="*/ 357981 h 1527175"/>
                <a:gd name="connsiteX20" fmla="*/ 789781 w 1146175"/>
                <a:gd name="connsiteY20" fmla="*/ 383381 h 1527175"/>
                <a:gd name="connsiteX21" fmla="*/ 967581 w 1146175"/>
                <a:gd name="connsiteY21" fmla="*/ 383381 h 1527175"/>
                <a:gd name="connsiteX22" fmla="*/ 967581 w 1146175"/>
                <a:gd name="connsiteY22" fmla="*/ 1475581 h 1527175"/>
                <a:gd name="connsiteX23" fmla="*/ 815181 w 1146175"/>
                <a:gd name="connsiteY23" fmla="*/ 332581 h 1527175"/>
                <a:gd name="connsiteX24" fmla="*/ 815181 w 1146175"/>
                <a:gd name="connsiteY24" fmla="*/ 216097 h 1527175"/>
                <a:gd name="connsiteX25" fmla="*/ 931666 w 1146175"/>
                <a:gd name="connsiteY25" fmla="*/ 332581 h 1527175"/>
                <a:gd name="connsiteX26" fmla="*/ 815181 w 1146175"/>
                <a:gd name="connsiteY26" fmla="*/ 332581 h 1527175"/>
                <a:gd name="connsiteX27" fmla="*/ 1094581 w 1146175"/>
                <a:gd name="connsiteY27" fmla="*/ 1399381 h 1527175"/>
                <a:gd name="connsiteX28" fmla="*/ 1018381 w 1146175"/>
                <a:gd name="connsiteY28" fmla="*/ 1399381 h 1527175"/>
                <a:gd name="connsiteX29" fmla="*/ 1018381 w 1146175"/>
                <a:gd name="connsiteY29" fmla="*/ 357981 h 1527175"/>
                <a:gd name="connsiteX30" fmla="*/ 1010939 w 1146175"/>
                <a:gd name="connsiteY30" fmla="*/ 340023 h 1527175"/>
                <a:gd name="connsiteX31" fmla="*/ 807739 w 1146175"/>
                <a:gd name="connsiteY31" fmla="*/ 136823 h 1527175"/>
                <a:gd name="connsiteX32" fmla="*/ 789781 w 1146175"/>
                <a:gd name="connsiteY32" fmla="*/ 129381 h 1527175"/>
                <a:gd name="connsiteX33" fmla="*/ 129381 w 1146175"/>
                <a:gd name="connsiteY33" fmla="*/ 129381 h 1527175"/>
                <a:gd name="connsiteX34" fmla="*/ 129381 w 1146175"/>
                <a:gd name="connsiteY34" fmla="*/ 53181 h 1527175"/>
                <a:gd name="connsiteX35" fmla="*/ 1094581 w 1146175"/>
                <a:gd name="connsiteY35" fmla="*/ 53181 h 1527175"/>
                <a:gd name="connsiteX36" fmla="*/ 1094581 w 1146175"/>
                <a:gd name="connsiteY36" fmla="*/ 1399381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6175" h="1527175">
                  <a:moveTo>
                    <a:pt x="1119981" y="2381"/>
                  </a:moveTo>
                  <a:lnTo>
                    <a:pt x="103981" y="2381"/>
                  </a:lnTo>
                  <a:cubicBezTo>
                    <a:pt x="89954" y="2381"/>
                    <a:pt x="78581" y="13754"/>
                    <a:pt x="78581" y="27781"/>
                  </a:cubicBezTo>
                  <a:lnTo>
                    <a:pt x="78581" y="129381"/>
                  </a:lnTo>
                  <a:lnTo>
                    <a:pt x="27781" y="129381"/>
                  </a:lnTo>
                  <a:cubicBezTo>
                    <a:pt x="13754" y="129381"/>
                    <a:pt x="2381" y="140754"/>
                    <a:pt x="2381" y="154781"/>
                  </a:cubicBezTo>
                  <a:lnTo>
                    <a:pt x="2381" y="1500981"/>
                  </a:lnTo>
                  <a:cubicBezTo>
                    <a:pt x="2381" y="1515008"/>
                    <a:pt x="13754" y="1526381"/>
                    <a:pt x="27781" y="1526381"/>
                  </a:cubicBezTo>
                  <a:lnTo>
                    <a:pt x="992981" y="1526381"/>
                  </a:lnTo>
                  <a:cubicBezTo>
                    <a:pt x="1007008" y="1526381"/>
                    <a:pt x="1018381" y="1515008"/>
                    <a:pt x="1018381" y="1500981"/>
                  </a:cubicBezTo>
                  <a:lnTo>
                    <a:pt x="1018381" y="1450181"/>
                  </a:lnTo>
                  <a:lnTo>
                    <a:pt x="1119981" y="1450181"/>
                  </a:lnTo>
                  <a:cubicBezTo>
                    <a:pt x="1134008" y="1450181"/>
                    <a:pt x="1145381" y="1438808"/>
                    <a:pt x="1145381" y="1424781"/>
                  </a:cubicBezTo>
                  <a:lnTo>
                    <a:pt x="1145381" y="27781"/>
                  </a:lnTo>
                  <a:cubicBezTo>
                    <a:pt x="1145381" y="13754"/>
                    <a:pt x="1134008" y="2381"/>
                    <a:pt x="1119981" y="2381"/>
                  </a:cubicBezTo>
                  <a:close/>
                  <a:moveTo>
                    <a:pt x="967581" y="1475581"/>
                  </a:moveTo>
                  <a:lnTo>
                    <a:pt x="53181" y="1475581"/>
                  </a:lnTo>
                  <a:lnTo>
                    <a:pt x="53181" y="180181"/>
                  </a:lnTo>
                  <a:lnTo>
                    <a:pt x="764381" y="180181"/>
                  </a:lnTo>
                  <a:lnTo>
                    <a:pt x="764381" y="357981"/>
                  </a:lnTo>
                  <a:cubicBezTo>
                    <a:pt x="764381" y="372008"/>
                    <a:pt x="775754" y="383381"/>
                    <a:pt x="789781" y="383381"/>
                  </a:cubicBezTo>
                  <a:lnTo>
                    <a:pt x="967581" y="383381"/>
                  </a:lnTo>
                  <a:lnTo>
                    <a:pt x="967581" y="1475581"/>
                  </a:lnTo>
                  <a:close/>
                  <a:moveTo>
                    <a:pt x="815181" y="332581"/>
                  </a:moveTo>
                  <a:lnTo>
                    <a:pt x="815181" y="216097"/>
                  </a:lnTo>
                  <a:lnTo>
                    <a:pt x="931666" y="332581"/>
                  </a:lnTo>
                  <a:lnTo>
                    <a:pt x="815181" y="332581"/>
                  </a:lnTo>
                  <a:close/>
                  <a:moveTo>
                    <a:pt x="1094581" y="1399381"/>
                  </a:moveTo>
                  <a:lnTo>
                    <a:pt x="1018381" y="1399381"/>
                  </a:lnTo>
                  <a:lnTo>
                    <a:pt x="1018381" y="357981"/>
                  </a:lnTo>
                  <a:cubicBezTo>
                    <a:pt x="1018381" y="351244"/>
                    <a:pt x="1015702" y="344786"/>
                    <a:pt x="1010939" y="340023"/>
                  </a:cubicBezTo>
                  <a:lnTo>
                    <a:pt x="807739" y="136823"/>
                  </a:lnTo>
                  <a:cubicBezTo>
                    <a:pt x="802977" y="132061"/>
                    <a:pt x="796519" y="129381"/>
                    <a:pt x="789781" y="129381"/>
                  </a:cubicBezTo>
                  <a:lnTo>
                    <a:pt x="129381" y="129381"/>
                  </a:lnTo>
                  <a:lnTo>
                    <a:pt x="129381" y="53181"/>
                  </a:lnTo>
                  <a:lnTo>
                    <a:pt x="1094581" y="53181"/>
                  </a:lnTo>
                  <a:lnTo>
                    <a:pt x="1094581" y="13993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8" name="PA-任意多边形: 形状 1334"/>
            <p:cNvSpPr/>
            <p:nvPr>
              <p:custDataLst>
                <p:tags r:id="rId5"/>
              </p:custDataLst>
            </p:nvPr>
          </p:nvSpPr>
          <p:spPr>
            <a:xfrm>
              <a:off x="19936619" y="8919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9" name="PA-任意多边形: 形状 1335"/>
            <p:cNvSpPr/>
            <p:nvPr>
              <p:custDataLst>
                <p:tags r:id="rId6"/>
              </p:custDataLst>
            </p:nvPr>
          </p:nvSpPr>
          <p:spPr>
            <a:xfrm>
              <a:off x="19936619" y="9020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0" name="PA-任意多边形: 形状 1336"/>
            <p:cNvSpPr/>
            <p:nvPr>
              <p:custDataLst>
                <p:tags r:id="rId7"/>
              </p:custDataLst>
            </p:nvPr>
          </p:nvSpPr>
          <p:spPr>
            <a:xfrm>
              <a:off x="20038219" y="9147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1" name="PA-任意多边形: 形状 1337"/>
            <p:cNvSpPr/>
            <p:nvPr>
              <p:custDataLst>
                <p:tags r:id="rId8"/>
              </p:custDataLst>
            </p:nvPr>
          </p:nvSpPr>
          <p:spPr>
            <a:xfrm>
              <a:off x="20139819" y="91479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2" name="PA-任意多边形: 形状 1338"/>
            <p:cNvSpPr/>
            <p:nvPr>
              <p:custDataLst>
                <p:tags r:id="rId9"/>
              </p:custDataLst>
            </p:nvPr>
          </p:nvSpPr>
          <p:spPr>
            <a:xfrm>
              <a:off x="19936619" y="92495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3" name="PA-任意多边形: 形状 1339"/>
            <p:cNvSpPr/>
            <p:nvPr>
              <p:custDataLst>
                <p:tags r:id="rId10"/>
              </p:custDataLst>
            </p:nvPr>
          </p:nvSpPr>
          <p:spPr>
            <a:xfrm>
              <a:off x="19936619" y="93511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4" name="PA-任意多边形: 形状 1340"/>
            <p:cNvSpPr/>
            <p:nvPr>
              <p:custDataLst>
                <p:tags r:id="rId11"/>
              </p:custDataLst>
            </p:nvPr>
          </p:nvSpPr>
          <p:spPr>
            <a:xfrm>
              <a:off x="20038219" y="9808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5" name="PA-任意多边形: 形状 1341"/>
            <p:cNvSpPr/>
            <p:nvPr>
              <p:custDataLst>
                <p:tags r:id="rId12"/>
              </p:custDataLst>
            </p:nvPr>
          </p:nvSpPr>
          <p:spPr>
            <a:xfrm>
              <a:off x="20139819" y="98083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6" name="PA-任意多边形: 形状 1342"/>
            <p:cNvSpPr/>
            <p:nvPr>
              <p:custDataLst>
                <p:tags r:id="rId13"/>
              </p:custDataLst>
            </p:nvPr>
          </p:nvSpPr>
          <p:spPr>
            <a:xfrm>
              <a:off x="19936619" y="99099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7" name="PA-任意多边形: 形状 1343"/>
            <p:cNvSpPr/>
            <p:nvPr>
              <p:custDataLst>
                <p:tags r:id="rId14"/>
              </p:custDataLst>
            </p:nvPr>
          </p:nvSpPr>
          <p:spPr>
            <a:xfrm>
              <a:off x="19936619" y="100115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8" name="PA-任意多边形: 形状 1344"/>
            <p:cNvSpPr/>
            <p:nvPr>
              <p:custDataLst>
                <p:tags r:id="rId15"/>
              </p:custDataLst>
            </p:nvPr>
          </p:nvSpPr>
          <p:spPr>
            <a:xfrm>
              <a:off x="199366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9" name="PA-任意多边形: 形状 1345"/>
            <p:cNvSpPr/>
            <p:nvPr>
              <p:custDataLst>
                <p:tags r:id="rId16"/>
              </p:custDataLst>
            </p:nvPr>
          </p:nvSpPr>
          <p:spPr>
            <a:xfrm>
              <a:off x="203684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grpSp>
      <p:sp>
        <p:nvSpPr>
          <p:cNvPr id="11" name="目的_目标_定位_飞镖"/>
          <p:cNvSpPr>
            <a:spLocks noChangeAspect="1"/>
          </p:cNvSpPr>
          <p:nvPr>
            <p:custDataLst>
              <p:tags r:id="rId17"/>
            </p:custDataLst>
          </p:nvPr>
        </p:nvSpPr>
        <p:spPr>
          <a:xfrm>
            <a:off x="675640" y="3171190"/>
            <a:ext cx="450850" cy="508000"/>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4" name="Picture 4" descr="F:\0PPT素材\背景及图片\白麻子.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22275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设计内容与目的</a:t>
            </a:r>
            <a:endParaRPr lang="zh-CN" altLang="en-US" sz="2000" spc="300" dirty="0">
              <a:latin typeface="方正兰亭细黑_GBK" pitchFamily="2" charset="-122"/>
              <a:ea typeface="方正兰亭细黑_GBK" pitchFamily="2" charset="-122"/>
            </a:endParaRPr>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0" name="文本框 9"/>
          <p:cNvSpPr txBox="1"/>
          <p:nvPr>
            <p:custDataLst>
              <p:tags r:id="rId19"/>
            </p:custDataLst>
          </p:nvPr>
        </p:nvSpPr>
        <p:spPr>
          <a:xfrm>
            <a:off x="647065" y="1076960"/>
            <a:ext cx="7980680" cy="337185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665"/>
              </a:spcBef>
              <a:spcAft>
                <a:spcPts val="0"/>
              </a:spcAft>
              <a:buSzPct val="100000"/>
              <a:buNone/>
            </a:pPr>
            <a:r>
              <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内容：</a:t>
            </a:r>
            <a:endPar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401320" lvl="1" indent="-363855" algn="l" fontAlgn="ctr">
              <a:lnSpc>
                <a:spcPct val="130000"/>
              </a:lnSpc>
              <a:spcBef>
                <a:spcPts val="585"/>
              </a:spcBef>
              <a:spcAft>
                <a:spcPts val="0"/>
              </a:spcAft>
              <a:buSzPct val="80000"/>
              <a:buFont typeface="Wingdings" panose="05000000000000000000" charset="0"/>
              <a:buChar char="l"/>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主要设计了一个融合个人常用信息的管理信息系统和个人空间网站。</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665"/>
              </a:spcBef>
              <a:spcAft>
                <a:spcPts val="0"/>
              </a:spcAft>
              <a:buSzPct val="100000"/>
              <a:buNone/>
            </a:pPr>
            <a:r>
              <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目的：</a:t>
            </a:r>
            <a:endParaRPr lang="zh-CN" altLang="en-US" sz="22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401320" lvl="1" indent="-363855" algn="l" fontAlgn="ctr">
              <a:lnSpc>
                <a:spcPct val="130000"/>
              </a:lnSpc>
              <a:spcBef>
                <a:spcPts val="585"/>
              </a:spcBef>
              <a:spcAft>
                <a:spcPts val="0"/>
              </a:spcAft>
              <a:buSzPct val="80000"/>
              <a:buFont typeface="Wingdings" panose="05000000000000000000" charset="0"/>
              <a:buChar char="l"/>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为了提升个人学习和工作效率，增强信息素养，完善自己的专业信息与技能体系，提高个人能力和竞争力，为实现个人价值和可持续发展打下坚实的基础</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ustDataLst>
      <p:tags r:id="rId20"/>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2000"/>
                                        <p:tgtEl>
                                          <p:spTgt spid="80"/>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additive="base">
                                        <p:cTn id="2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30" fill="hold">
                            <p:stCondLst>
                              <p:cond delay="4000"/>
                            </p:stCondLst>
                            <p:childTnLst>
                              <p:par>
                                <p:cTn id="31" presetID="12" presetClass="entr" presetSubtype="4" fill="hold"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0">
                                            <p:txEl>
                                              <p:pRg st="2" end="2"/>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9354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主要实现功能</a:t>
            </a:r>
            <a:endParaRPr lang="zh-CN" altLang="en-US" sz="2000" spc="300" dirty="0">
              <a:latin typeface="方正兰亭细黑_GBK" pitchFamily="2" charset="-122"/>
              <a:ea typeface="方正兰亭细黑_GBK" pitchFamily="2" charset="-122"/>
            </a:endParaRPr>
          </a:p>
        </p:txBody>
      </p:sp>
      <p:cxnSp>
        <p:nvCxnSpPr>
          <p:cNvPr id="58" name="直接连接符 57"/>
          <p:cNvCxnSpPr/>
          <p:nvPr/>
        </p:nvCxnSpPr>
        <p:spPr>
          <a:xfrm flipV="1">
            <a:off x="2126470" y="1921438"/>
            <a:ext cx="2412192" cy="701179"/>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832059" y="1921438"/>
            <a:ext cx="1706603" cy="153772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3888282" y="1921438"/>
            <a:ext cx="650380" cy="2027866"/>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4538662" y="1921438"/>
            <a:ext cx="574541" cy="2075575"/>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4538662" y="1921438"/>
            <a:ext cx="1647314" cy="153772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538662" y="1921438"/>
            <a:ext cx="2437224" cy="757312"/>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2476990" y="3123937"/>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33213" y="364194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750752" y="3641944"/>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830907" y="310409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620817" y="232368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1771401" y="2241661"/>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3837202" y="1220259"/>
            <a:ext cx="1402639" cy="1402358"/>
            <a:chOff x="3851490" y="1163107"/>
            <a:chExt cx="1402639" cy="1402358"/>
          </a:xfrm>
        </p:grpSpPr>
        <p:grpSp>
          <p:nvGrpSpPr>
            <p:cNvPr id="76" name="组合 75"/>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2" y="760412"/>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TextBox 76"/>
            <p:cNvSpPr txBox="1"/>
            <p:nvPr/>
          </p:nvSpPr>
          <p:spPr>
            <a:xfrm>
              <a:off x="3851490" y="1557998"/>
              <a:ext cx="1351280" cy="398780"/>
            </a:xfrm>
            <a:prstGeom prst="rect">
              <a:avLst/>
            </a:prstGeom>
            <a:noFill/>
          </p:spPr>
          <p:txBody>
            <a:bodyPr wrap="none" rtlCol="0">
              <a:spAutoFit/>
            </a:bodyPr>
            <a:lstStyle/>
            <a:p>
              <a:r>
                <a:rPr lang="zh-CN" altLang="en-US" sz="2000" spc="300" dirty="0">
                  <a:solidFill>
                    <a:srgbClr val="C00000"/>
                  </a:solidFill>
                  <a:latin typeface="方正兰亭细黑_GBK" pitchFamily="2" charset="-122"/>
                  <a:ea typeface="方正兰亭细黑_GBK" pitchFamily="2" charset="-122"/>
                </a:rPr>
                <a:t>系统功能</a:t>
              </a:r>
              <a:endParaRPr lang="zh-CN" altLang="en-US" sz="2000" spc="300" dirty="0">
                <a:solidFill>
                  <a:srgbClr val="C00000"/>
                </a:solidFill>
                <a:latin typeface="方正兰亭细黑_GBK" pitchFamily="2" charset="-122"/>
                <a:ea typeface="方正兰亭细黑_GBK" pitchFamily="2" charset="-122"/>
              </a:endParaRPr>
            </a:p>
          </p:txBody>
        </p:sp>
      </p:grpSp>
      <p:sp>
        <p:nvSpPr>
          <p:cNvPr id="80" name="TextBox 79"/>
          <p:cNvSpPr txBox="1"/>
          <p:nvPr/>
        </p:nvSpPr>
        <p:spPr>
          <a:xfrm>
            <a:off x="7531157" y="2822248"/>
            <a:ext cx="14020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个人空间展示</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3" name="TextBox 82"/>
          <p:cNvSpPr txBox="1"/>
          <p:nvPr/>
        </p:nvSpPr>
        <p:spPr>
          <a:xfrm>
            <a:off x="6789507" y="3558527"/>
            <a:ext cx="14020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评论留言管理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4" name="TextBox 83"/>
          <p:cNvSpPr txBox="1"/>
          <p:nvPr/>
        </p:nvSpPr>
        <p:spPr>
          <a:xfrm>
            <a:off x="5910984" y="4075838"/>
            <a:ext cx="9956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账号管理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5" name="TextBox 84"/>
          <p:cNvSpPr txBox="1"/>
          <p:nvPr/>
        </p:nvSpPr>
        <p:spPr>
          <a:xfrm>
            <a:off x="401621" y="2459027"/>
            <a:ext cx="1402080" cy="337185"/>
          </a:xfrm>
          <a:prstGeom prst="rect">
            <a:avLst/>
          </a:prstGeom>
          <a:noFill/>
        </p:spPr>
        <p:txBody>
          <a:bodyPr wrap="none" rtlCol="0">
            <a:spAutoFit/>
          </a:bodyPr>
          <a:lstStyle/>
          <a:p>
            <a:pPr algn="l"/>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财务收支管理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6" name="TextBox 85"/>
          <p:cNvSpPr txBox="1"/>
          <p:nvPr/>
        </p:nvSpPr>
        <p:spPr>
          <a:xfrm>
            <a:off x="706349" y="3266837"/>
            <a:ext cx="995680" cy="337185"/>
          </a:xfrm>
          <a:prstGeom prst="rect">
            <a:avLst/>
          </a:prstGeom>
          <a:noFill/>
        </p:spPr>
        <p:txBody>
          <a:bodyPr wrap="none" rtlCol="0">
            <a:spAutoFit/>
          </a:bodyPr>
          <a:lstStyle/>
          <a:p>
            <a:pPr algn="l"/>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知识管理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7" name="TextBox 86"/>
          <p:cNvSpPr txBox="1"/>
          <p:nvPr/>
        </p:nvSpPr>
        <p:spPr>
          <a:xfrm>
            <a:off x="1734678" y="3890417"/>
            <a:ext cx="1605280" cy="337185"/>
          </a:xfrm>
          <a:prstGeom prst="rect">
            <a:avLst/>
          </a:prstGeom>
          <a:noFill/>
        </p:spPr>
        <p:txBody>
          <a:bodyPr wrap="none" rtlCol="0">
            <a:spAutoFit/>
          </a:bodyPr>
          <a:lstStyle/>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目标与任务管理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88" name="TextBox 87"/>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 name="TextBox 86"/>
          <p:cNvSpPr txBox="1"/>
          <p:nvPr/>
        </p:nvSpPr>
        <p:spPr>
          <a:xfrm>
            <a:off x="3247248" y="4496842"/>
            <a:ext cx="995680" cy="337185"/>
          </a:xfrm>
          <a:prstGeom prst="rect">
            <a:avLst/>
          </a:prstGeom>
          <a:noFill/>
        </p:spPr>
        <p:txBody>
          <a:bodyPr wrap="none" rtlCol="0">
            <a:spAutoFit/>
          </a:bodyPr>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日程管理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
        <p:nvSpPr>
          <p:cNvPr id="3" name="TextBox 83"/>
          <p:cNvSpPr txBox="1"/>
          <p:nvPr/>
        </p:nvSpPr>
        <p:spPr>
          <a:xfrm>
            <a:off x="4712104" y="4496843"/>
            <a:ext cx="1198880" cy="337185"/>
          </a:xfrm>
          <a:prstGeom prst="rect">
            <a:avLst/>
          </a:prstGeom>
          <a:noFill/>
        </p:spPr>
        <p:txBody>
          <a:bodyPr wrap="none" rtlCol="0">
            <a:spAutoFit/>
          </a:bodyPr>
          <a:p>
            <a:r>
              <a:rPr lang="zh-CN" altLang="en-US" sz="1600" dirty="0" smtClean="0">
                <a:solidFill>
                  <a:srgbClr val="C00000"/>
                </a:solidFill>
                <a:latin typeface="方正兰亭细黑_GBK_M" pitchFamily="2" charset="2"/>
                <a:ea typeface="方正兰亭细黑_GBK_M" pitchFamily="2" charset="2"/>
                <a:cs typeface="方正兰亭细黑_GBK_M" pitchFamily="2" charset="2"/>
              </a:rPr>
              <a:t>通讯录管理</a:t>
            </a:r>
            <a:endParaRPr lang="zh-CN" altLang="en-US" sz="1600" dirty="0" smtClean="0">
              <a:solidFill>
                <a:srgbClr val="C00000"/>
              </a:solidFill>
              <a:latin typeface="方正兰亭细黑_GBK_M" pitchFamily="2" charset="2"/>
              <a:ea typeface="方正兰亭细黑_GBK_M" pitchFamily="2" charset="2"/>
              <a:cs typeface="方正兰亭细黑_GBK_M" pitchFamily="2" charset="2"/>
            </a:endParaRPr>
          </a:p>
        </p:txBody>
      </p:sp>
    </p:spTree>
    <p:custDataLst>
      <p:tags r:id="rId2"/>
    </p:custData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4" fill="hold" nodeType="afterEffect" p14:presetBounceEnd="44000">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14:bounceEnd="44000">
                                          <p:cBhvr additive="base">
                                            <p:cTn id="20" dur="500" fill="hold"/>
                                            <p:tgtEl>
                                              <p:spTgt spid="75"/>
                                            </p:tgtEl>
                                            <p:attrNameLst>
                                              <p:attrName>ppt_x</p:attrName>
                                            </p:attrNameLst>
                                          </p:cBhvr>
                                          <p:tavLst>
                                            <p:tav tm="0">
                                              <p:val>
                                                <p:strVal val="#ppt_x"/>
                                              </p:val>
                                            </p:tav>
                                            <p:tav tm="100000">
                                              <p:val>
                                                <p:strVal val="#ppt_x"/>
                                              </p:val>
                                            </p:tav>
                                          </p:tavLst>
                                        </p:anim>
                                        <p:anim calcmode="lin" valueType="num" p14:bounceEnd="44000">
                                          <p:cBhvr additive="base">
                                            <p:cTn id="21" dur="500" fill="hold"/>
                                            <p:tgtEl>
                                              <p:spTgt spid="7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8" presetClass="entr" presetSubtype="12"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strips(downLeft)">
                                          <p:cBhvr>
                                            <p:cTn id="25" dur="500"/>
                                            <p:tgtEl>
                                              <p:spTgt spid="58"/>
                                            </p:tgtEl>
                                          </p:cBhvr>
                                        </p:animEffect>
                                      </p:childTnLst>
                                    </p:cTn>
                                  </p:par>
                                  <p:par>
                                    <p:cTn id="26" presetID="18" presetClass="entr" presetSubtype="12"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strips(downLeft)">
                                          <p:cBhvr>
                                            <p:cTn id="28" dur="500"/>
                                            <p:tgtEl>
                                              <p:spTgt spid="59"/>
                                            </p:tgtEl>
                                          </p:cBhvr>
                                        </p:animEffect>
                                      </p:childTnLst>
                                    </p:cTn>
                                  </p:par>
                                  <p:par>
                                    <p:cTn id="29" presetID="18" presetClass="entr" presetSubtype="12"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strips(downLeft)">
                                          <p:cBhvr>
                                            <p:cTn id="31" dur="500"/>
                                            <p:tgtEl>
                                              <p:spTgt spid="64"/>
                                            </p:tgtEl>
                                          </p:cBhvr>
                                        </p:animEffect>
                                      </p:childTnLst>
                                    </p:cTn>
                                  </p:par>
                                  <p:par>
                                    <p:cTn id="32" presetID="18" presetClass="entr" presetSubtype="6"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strips(downRight)">
                                          <p:cBhvr>
                                            <p:cTn id="34" dur="500"/>
                                            <p:tgtEl>
                                              <p:spTgt spid="65"/>
                                            </p:tgtEl>
                                          </p:cBhvr>
                                        </p:animEffect>
                                      </p:childTnLst>
                                    </p:cTn>
                                  </p:par>
                                  <p:par>
                                    <p:cTn id="35" presetID="18" presetClass="entr" presetSubtype="6"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strips(downRight)">
                                          <p:cBhvr>
                                            <p:cTn id="37" dur="500"/>
                                            <p:tgtEl>
                                              <p:spTgt spid="67"/>
                                            </p:tgtEl>
                                          </p:cBhvr>
                                        </p:animEffect>
                                      </p:childTnLst>
                                    </p:cTn>
                                  </p:par>
                                  <p:par>
                                    <p:cTn id="38" presetID="18" presetClass="entr" presetSubtype="6"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strips(downRight)">
                                          <p:cBhvr>
                                            <p:cTn id="40" dur="500"/>
                                            <p:tgtEl>
                                              <p:spTgt spid="68"/>
                                            </p:tgtEl>
                                          </p:cBhvr>
                                        </p:animEffect>
                                      </p:childTnLst>
                                    </p:cTn>
                                  </p:par>
                                  <p:par>
                                    <p:cTn id="41" presetID="53" presetClass="entr" presetSubtype="16" fill="hold" grpId="0" nodeType="withEffect">
                                      <p:stCondLst>
                                        <p:cond delay="30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animEffect transition="in" filter="fade">
                                          <p:cBhvr>
                                            <p:cTn id="45" dur="500"/>
                                            <p:tgtEl>
                                              <p:spTgt spid="74"/>
                                            </p:tgtEl>
                                          </p:cBhvr>
                                        </p:animEffect>
                                      </p:childTnLst>
                                    </p:cTn>
                                  </p:par>
                                  <p:par>
                                    <p:cTn id="46" presetID="53" presetClass="entr" presetSubtype="16" fill="hold" grpId="0" nodeType="withEffect">
                                      <p:stCondLst>
                                        <p:cond delay="300"/>
                                      </p:stCondLst>
                                      <p:childTnLst>
                                        <p:set>
                                          <p:cBhvr>
                                            <p:cTn id="47" dur="1" fill="hold">
                                              <p:stCondLst>
                                                <p:cond delay="0"/>
                                              </p:stCondLst>
                                            </p:cTn>
                                            <p:tgtEl>
                                              <p:spTgt spid="69"/>
                                            </p:tgtEl>
                                            <p:attrNameLst>
                                              <p:attrName>style.visibility</p:attrName>
                                            </p:attrNameLst>
                                          </p:cBhvr>
                                          <p:to>
                                            <p:strVal val="visible"/>
                                          </p:to>
                                        </p:set>
                                        <p:anim calcmode="lin" valueType="num">
                                          <p:cBhvr>
                                            <p:cTn id="48" dur="500" fill="hold"/>
                                            <p:tgtEl>
                                              <p:spTgt spid="69"/>
                                            </p:tgtEl>
                                            <p:attrNameLst>
                                              <p:attrName>ppt_w</p:attrName>
                                            </p:attrNameLst>
                                          </p:cBhvr>
                                          <p:tavLst>
                                            <p:tav tm="0">
                                              <p:val>
                                                <p:fltVal val="0"/>
                                              </p:val>
                                            </p:tav>
                                            <p:tav tm="100000">
                                              <p:val>
                                                <p:strVal val="#ppt_w"/>
                                              </p:val>
                                            </p:tav>
                                          </p:tavLst>
                                        </p:anim>
                                        <p:anim calcmode="lin" valueType="num">
                                          <p:cBhvr>
                                            <p:cTn id="49" dur="500" fill="hold"/>
                                            <p:tgtEl>
                                              <p:spTgt spid="69"/>
                                            </p:tgtEl>
                                            <p:attrNameLst>
                                              <p:attrName>ppt_h</p:attrName>
                                            </p:attrNameLst>
                                          </p:cBhvr>
                                          <p:tavLst>
                                            <p:tav tm="0">
                                              <p:val>
                                                <p:fltVal val="0"/>
                                              </p:val>
                                            </p:tav>
                                            <p:tav tm="100000">
                                              <p:val>
                                                <p:strVal val="#ppt_h"/>
                                              </p:val>
                                            </p:tav>
                                          </p:tavLst>
                                        </p:anim>
                                        <p:animEffect transition="in" filter="fade">
                                          <p:cBhvr>
                                            <p:cTn id="50" dur="500"/>
                                            <p:tgtEl>
                                              <p:spTgt spid="69"/>
                                            </p:tgtEl>
                                          </p:cBhvr>
                                        </p:animEffect>
                                      </p:childTnLst>
                                    </p:cTn>
                                  </p:par>
                                  <p:par>
                                    <p:cTn id="51" presetID="53" presetClass="entr" presetSubtype="16" fill="hold" grpId="0" nodeType="withEffect">
                                      <p:stCondLst>
                                        <p:cond delay="300"/>
                                      </p:stCondLst>
                                      <p:childTnLst>
                                        <p:set>
                                          <p:cBhvr>
                                            <p:cTn id="52" dur="1" fill="hold">
                                              <p:stCondLst>
                                                <p:cond delay="0"/>
                                              </p:stCondLst>
                                            </p:cTn>
                                            <p:tgtEl>
                                              <p:spTgt spid="70"/>
                                            </p:tgtEl>
                                            <p:attrNameLst>
                                              <p:attrName>style.visibility</p:attrName>
                                            </p:attrNameLst>
                                          </p:cBhvr>
                                          <p:to>
                                            <p:strVal val="visible"/>
                                          </p:to>
                                        </p:set>
                                        <p:anim calcmode="lin" valueType="num">
                                          <p:cBhvr>
                                            <p:cTn id="53" dur="500" fill="hold"/>
                                            <p:tgtEl>
                                              <p:spTgt spid="70"/>
                                            </p:tgtEl>
                                            <p:attrNameLst>
                                              <p:attrName>ppt_w</p:attrName>
                                            </p:attrNameLst>
                                          </p:cBhvr>
                                          <p:tavLst>
                                            <p:tav tm="0">
                                              <p:val>
                                                <p:fltVal val="0"/>
                                              </p:val>
                                            </p:tav>
                                            <p:tav tm="100000">
                                              <p:val>
                                                <p:strVal val="#ppt_w"/>
                                              </p:val>
                                            </p:tav>
                                          </p:tavLst>
                                        </p:anim>
                                        <p:anim calcmode="lin" valueType="num">
                                          <p:cBhvr>
                                            <p:cTn id="54" dur="500" fill="hold"/>
                                            <p:tgtEl>
                                              <p:spTgt spid="70"/>
                                            </p:tgtEl>
                                            <p:attrNameLst>
                                              <p:attrName>ppt_h</p:attrName>
                                            </p:attrNameLst>
                                          </p:cBhvr>
                                          <p:tavLst>
                                            <p:tav tm="0">
                                              <p:val>
                                                <p:fltVal val="0"/>
                                              </p:val>
                                            </p:tav>
                                            <p:tav tm="100000">
                                              <p:val>
                                                <p:strVal val="#ppt_h"/>
                                              </p:val>
                                            </p:tav>
                                          </p:tavLst>
                                        </p:anim>
                                        <p:animEffect transition="in" filter="fade">
                                          <p:cBhvr>
                                            <p:cTn id="55" dur="500"/>
                                            <p:tgtEl>
                                              <p:spTgt spid="70"/>
                                            </p:tgtEl>
                                          </p:cBhvr>
                                        </p:animEffect>
                                      </p:childTnLst>
                                    </p:cTn>
                                  </p:par>
                                  <p:par>
                                    <p:cTn id="56" presetID="53" presetClass="entr" presetSubtype="16" fill="hold" grpId="0" nodeType="withEffect">
                                      <p:stCondLst>
                                        <p:cond delay="300"/>
                                      </p:stCondLst>
                                      <p:childTnLst>
                                        <p:set>
                                          <p:cBhvr>
                                            <p:cTn id="57" dur="1" fill="hold">
                                              <p:stCondLst>
                                                <p:cond delay="0"/>
                                              </p:stCondLst>
                                            </p:cTn>
                                            <p:tgtEl>
                                              <p:spTgt spid="71"/>
                                            </p:tgtEl>
                                            <p:attrNameLst>
                                              <p:attrName>style.visibility</p:attrName>
                                            </p:attrNameLst>
                                          </p:cBhvr>
                                          <p:to>
                                            <p:strVal val="visible"/>
                                          </p:to>
                                        </p:set>
                                        <p:anim calcmode="lin" valueType="num">
                                          <p:cBhvr>
                                            <p:cTn id="58" dur="500" fill="hold"/>
                                            <p:tgtEl>
                                              <p:spTgt spid="71"/>
                                            </p:tgtEl>
                                            <p:attrNameLst>
                                              <p:attrName>ppt_w</p:attrName>
                                            </p:attrNameLst>
                                          </p:cBhvr>
                                          <p:tavLst>
                                            <p:tav tm="0">
                                              <p:val>
                                                <p:fltVal val="0"/>
                                              </p:val>
                                            </p:tav>
                                            <p:tav tm="100000">
                                              <p:val>
                                                <p:strVal val="#ppt_w"/>
                                              </p:val>
                                            </p:tav>
                                          </p:tavLst>
                                        </p:anim>
                                        <p:anim calcmode="lin" valueType="num">
                                          <p:cBhvr>
                                            <p:cTn id="59" dur="500" fill="hold"/>
                                            <p:tgtEl>
                                              <p:spTgt spid="71"/>
                                            </p:tgtEl>
                                            <p:attrNameLst>
                                              <p:attrName>ppt_h</p:attrName>
                                            </p:attrNameLst>
                                          </p:cBhvr>
                                          <p:tavLst>
                                            <p:tav tm="0">
                                              <p:val>
                                                <p:fltVal val="0"/>
                                              </p:val>
                                            </p:tav>
                                            <p:tav tm="100000">
                                              <p:val>
                                                <p:strVal val="#ppt_h"/>
                                              </p:val>
                                            </p:tav>
                                          </p:tavLst>
                                        </p:anim>
                                        <p:animEffect transition="in" filter="fade">
                                          <p:cBhvr>
                                            <p:cTn id="60" dur="500"/>
                                            <p:tgtEl>
                                              <p:spTgt spid="71"/>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72"/>
                                            </p:tgtEl>
                                            <p:attrNameLst>
                                              <p:attrName>style.visibility</p:attrName>
                                            </p:attrNameLst>
                                          </p:cBhvr>
                                          <p:to>
                                            <p:strVal val="visible"/>
                                          </p:to>
                                        </p:set>
                                        <p:anim calcmode="lin" valueType="num">
                                          <p:cBhvr>
                                            <p:cTn id="63" dur="500" fill="hold"/>
                                            <p:tgtEl>
                                              <p:spTgt spid="72"/>
                                            </p:tgtEl>
                                            <p:attrNameLst>
                                              <p:attrName>ppt_w</p:attrName>
                                            </p:attrNameLst>
                                          </p:cBhvr>
                                          <p:tavLst>
                                            <p:tav tm="0">
                                              <p:val>
                                                <p:fltVal val="0"/>
                                              </p:val>
                                            </p:tav>
                                            <p:tav tm="100000">
                                              <p:val>
                                                <p:strVal val="#ppt_w"/>
                                              </p:val>
                                            </p:tav>
                                          </p:tavLst>
                                        </p:anim>
                                        <p:anim calcmode="lin" valueType="num">
                                          <p:cBhvr>
                                            <p:cTn id="64" dur="500" fill="hold"/>
                                            <p:tgtEl>
                                              <p:spTgt spid="72"/>
                                            </p:tgtEl>
                                            <p:attrNameLst>
                                              <p:attrName>ppt_h</p:attrName>
                                            </p:attrNameLst>
                                          </p:cBhvr>
                                          <p:tavLst>
                                            <p:tav tm="0">
                                              <p:val>
                                                <p:fltVal val="0"/>
                                              </p:val>
                                            </p:tav>
                                            <p:tav tm="100000">
                                              <p:val>
                                                <p:strVal val="#ppt_h"/>
                                              </p:val>
                                            </p:tav>
                                          </p:tavLst>
                                        </p:anim>
                                        <p:animEffect transition="in" filter="fade">
                                          <p:cBhvr>
                                            <p:cTn id="65" dur="500"/>
                                            <p:tgtEl>
                                              <p:spTgt spid="72"/>
                                            </p:tgtEl>
                                          </p:cBhvr>
                                        </p:animEffect>
                                      </p:childTnLst>
                                    </p:cTn>
                                  </p:par>
                                  <p:par>
                                    <p:cTn id="66" presetID="53" presetClass="entr" presetSubtype="16" fill="hold" grpId="0" nodeType="withEffect">
                                      <p:stCondLst>
                                        <p:cond delay="300"/>
                                      </p:stCondLst>
                                      <p:childTnLst>
                                        <p:set>
                                          <p:cBhvr>
                                            <p:cTn id="67" dur="1" fill="hold">
                                              <p:stCondLst>
                                                <p:cond delay="0"/>
                                              </p:stCondLst>
                                            </p:cTn>
                                            <p:tgtEl>
                                              <p:spTgt spid="73"/>
                                            </p:tgtEl>
                                            <p:attrNameLst>
                                              <p:attrName>style.visibility</p:attrName>
                                            </p:attrNameLst>
                                          </p:cBhvr>
                                          <p:to>
                                            <p:strVal val="visible"/>
                                          </p:to>
                                        </p:set>
                                        <p:anim calcmode="lin" valueType="num">
                                          <p:cBhvr>
                                            <p:cTn id="68" dur="500" fill="hold"/>
                                            <p:tgtEl>
                                              <p:spTgt spid="73"/>
                                            </p:tgtEl>
                                            <p:attrNameLst>
                                              <p:attrName>ppt_w</p:attrName>
                                            </p:attrNameLst>
                                          </p:cBhvr>
                                          <p:tavLst>
                                            <p:tav tm="0">
                                              <p:val>
                                                <p:fltVal val="0"/>
                                              </p:val>
                                            </p:tav>
                                            <p:tav tm="100000">
                                              <p:val>
                                                <p:strVal val="#ppt_w"/>
                                              </p:val>
                                            </p:tav>
                                          </p:tavLst>
                                        </p:anim>
                                        <p:anim calcmode="lin" valueType="num">
                                          <p:cBhvr>
                                            <p:cTn id="69" dur="500" fill="hold"/>
                                            <p:tgtEl>
                                              <p:spTgt spid="73"/>
                                            </p:tgtEl>
                                            <p:attrNameLst>
                                              <p:attrName>ppt_h</p:attrName>
                                            </p:attrNameLst>
                                          </p:cBhvr>
                                          <p:tavLst>
                                            <p:tav tm="0">
                                              <p:val>
                                                <p:fltVal val="0"/>
                                              </p:val>
                                            </p:tav>
                                            <p:tav tm="100000">
                                              <p:val>
                                                <p:strVal val="#ppt_h"/>
                                              </p:val>
                                            </p:tav>
                                          </p:tavLst>
                                        </p:anim>
                                        <p:animEffect transition="in" filter="fade">
                                          <p:cBhvr>
                                            <p:cTn id="70" dur="500"/>
                                            <p:tgtEl>
                                              <p:spTgt spid="73"/>
                                            </p:tgtEl>
                                          </p:cBhvr>
                                        </p:animEffect>
                                      </p:childTnLst>
                                    </p:cTn>
                                  </p:par>
                                </p:childTnLst>
                              </p:cTn>
                            </p:par>
                            <p:par>
                              <p:cTn id="71" fill="hold">
                                <p:stCondLst>
                                  <p:cond delay="2500"/>
                                </p:stCondLst>
                                <p:childTnLst>
                                  <p:par>
                                    <p:cTn id="72" presetID="12" presetClass="entr" presetSubtype="8" fill="hold" grpId="0" nodeType="after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p:tgtEl>
                                              <p:spTgt spid="80"/>
                                            </p:tgtEl>
                                            <p:attrNameLst>
                                              <p:attrName>ppt_x</p:attrName>
                                            </p:attrNameLst>
                                          </p:cBhvr>
                                          <p:tavLst>
                                            <p:tav tm="0">
                                              <p:val>
                                                <p:strVal val="#ppt_x-#ppt_w*1.125000"/>
                                              </p:val>
                                            </p:tav>
                                            <p:tav tm="100000">
                                              <p:val>
                                                <p:strVal val="#ppt_x"/>
                                              </p:val>
                                            </p:tav>
                                          </p:tavLst>
                                        </p:anim>
                                        <p:animEffect transition="in" filter="wipe(right)">
                                          <p:cBhvr>
                                            <p:cTn id="75" dur="500"/>
                                            <p:tgtEl>
                                              <p:spTgt spid="80"/>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p:tgtEl>
                                              <p:spTgt spid="83"/>
                                            </p:tgtEl>
                                            <p:attrNameLst>
                                              <p:attrName>ppt_x</p:attrName>
                                            </p:attrNameLst>
                                          </p:cBhvr>
                                          <p:tavLst>
                                            <p:tav tm="0">
                                              <p:val>
                                                <p:strVal val="#ppt_x-#ppt_w*1.125000"/>
                                              </p:val>
                                            </p:tav>
                                            <p:tav tm="100000">
                                              <p:val>
                                                <p:strVal val="#ppt_x"/>
                                              </p:val>
                                            </p:tav>
                                          </p:tavLst>
                                        </p:anim>
                                        <p:animEffect transition="in" filter="wipe(right)">
                                          <p:cBhvr>
                                            <p:cTn id="79" dur="500"/>
                                            <p:tgtEl>
                                              <p:spTgt spid="83"/>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p:tgtEl>
                                              <p:spTgt spid="84"/>
                                            </p:tgtEl>
                                            <p:attrNameLst>
                                              <p:attrName>ppt_x</p:attrName>
                                            </p:attrNameLst>
                                          </p:cBhvr>
                                          <p:tavLst>
                                            <p:tav tm="0">
                                              <p:val>
                                                <p:strVal val="#ppt_x-#ppt_w*1.125000"/>
                                              </p:val>
                                            </p:tav>
                                            <p:tav tm="100000">
                                              <p:val>
                                                <p:strVal val="#ppt_x"/>
                                              </p:val>
                                            </p:tav>
                                          </p:tavLst>
                                        </p:anim>
                                        <p:animEffect transition="in" filter="wipe(right)">
                                          <p:cBhvr>
                                            <p:cTn id="83" dur="500"/>
                                            <p:tgtEl>
                                              <p:spTgt spid="84"/>
                                            </p:tgtEl>
                                          </p:cBhvr>
                                        </p:animEffect>
                                      </p:childTnLst>
                                    </p:cTn>
                                  </p:par>
                                  <p:par>
                                    <p:cTn id="84" presetID="12" presetClass="entr" presetSubtype="2" fill="hold" grpId="0" nodeType="withEffect">
                                      <p:stCondLst>
                                        <p:cond delay="0"/>
                                      </p:stCondLst>
                                      <p:childTnLst>
                                        <p:set>
                                          <p:cBhvr>
                                            <p:cTn id="85" dur="1" fill="hold">
                                              <p:stCondLst>
                                                <p:cond delay="0"/>
                                              </p:stCondLst>
                                            </p:cTn>
                                            <p:tgtEl>
                                              <p:spTgt spid="85"/>
                                            </p:tgtEl>
                                            <p:attrNameLst>
                                              <p:attrName>style.visibility</p:attrName>
                                            </p:attrNameLst>
                                          </p:cBhvr>
                                          <p:to>
                                            <p:strVal val="visible"/>
                                          </p:to>
                                        </p:set>
                                        <p:anim calcmode="lin" valueType="num">
                                          <p:cBhvr additive="base">
                                            <p:cTn id="86" dur="500"/>
                                            <p:tgtEl>
                                              <p:spTgt spid="85"/>
                                            </p:tgtEl>
                                            <p:attrNameLst>
                                              <p:attrName>ppt_x</p:attrName>
                                            </p:attrNameLst>
                                          </p:cBhvr>
                                          <p:tavLst>
                                            <p:tav tm="0">
                                              <p:val>
                                                <p:strVal val="#ppt_x+#ppt_w*1.125000"/>
                                              </p:val>
                                            </p:tav>
                                            <p:tav tm="100000">
                                              <p:val>
                                                <p:strVal val="#ppt_x"/>
                                              </p:val>
                                            </p:tav>
                                          </p:tavLst>
                                        </p:anim>
                                        <p:animEffect transition="in" filter="wipe(left)">
                                          <p:cBhvr>
                                            <p:cTn id="87" dur="500"/>
                                            <p:tgtEl>
                                              <p:spTgt spid="85"/>
                                            </p:tgtEl>
                                          </p:cBhvr>
                                        </p:animEffect>
                                      </p:childTnLst>
                                    </p:cTn>
                                  </p:par>
                                  <p:par>
                                    <p:cTn id="88" presetID="12" presetClass="entr" presetSubtype="2" fill="hold" grpId="0" nodeType="withEffect">
                                      <p:stCondLst>
                                        <p:cond delay="0"/>
                                      </p:stCondLst>
                                      <p:childTnLst>
                                        <p:set>
                                          <p:cBhvr>
                                            <p:cTn id="89" dur="1" fill="hold">
                                              <p:stCondLst>
                                                <p:cond delay="0"/>
                                              </p:stCondLst>
                                            </p:cTn>
                                            <p:tgtEl>
                                              <p:spTgt spid="86"/>
                                            </p:tgtEl>
                                            <p:attrNameLst>
                                              <p:attrName>style.visibility</p:attrName>
                                            </p:attrNameLst>
                                          </p:cBhvr>
                                          <p:to>
                                            <p:strVal val="visible"/>
                                          </p:to>
                                        </p:set>
                                        <p:anim calcmode="lin" valueType="num">
                                          <p:cBhvr additive="base">
                                            <p:cTn id="90" dur="500"/>
                                            <p:tgtEl>
                                              <p:spTgt spid="86"/>
                                            </p:tgtEl>
                                            <p:attrNameLst>
                                              <p:attrName>ppt_x</p:attrName>
                                            </p:attrNameLst>
                                          </p:cBhvr>
                                          <p:tavLst>
                                            <p:tav tm="0">
                                              <p:val>
                                                <p:strVal val="#ppt_x+#ppt_w*1.125000"/>
                                              </p:val>
                                            </p:tav>
                                            <p:tav tm="100000">
                                              <p:val>
                                                <p:strVal val="#ppt_x"/>
                                              </p:val>
                                            </p:tav>
                                          </p:tavLst>
                                        </p:anim>
                                        <p:animEffect transition="in" filter="wipe(left)">
                                          <p:cBhvr>
                                            <p:cTn id="91" dur="500"/>
                                            <p:tgtEl>
                                              <p:spTgt spid="86"/>
                                            </p:tgtEl>
                                          </p:cBhvr>
                                        </p:animEffect>
                                      </p:childTnLst>
                                    </p:cTn>
                                  </p:par>
                                  <p:par>
                                    <p:cTn id="92" presetID="12" presetClass="entr" presetSubtype="2"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 calcmode="lin" valueType="num">
                                          <p:cBhvr additive="base">
                                            <p:cTn id="94" dur="500"/>
                                            <p:tgtEl>
                                              <p:spTgt spid="87"/>
                                            </p:tgtEl>
                                            <p:attrNameLst>
                                              <p:attrName>ppt_x</p:attrName>
                                            </p:attrNameLst>
                                          </p:cBhvr>
                                          <p:tavLst>
                                            <p:tav tm="0">
                                              <p:val>
                                                <p:strVal val="#ppt_x+#ppt_w*1.125000"/>
                                              </p:val>
                                            </p:tav>
                                            <p:tav tm="100000">
                                              <p:val>
                                                <p:strVal val="#ppt_x"/>
                                              </p:val>
                                            </p:tav>
                                          </p:tavLst>
                                        </p:anim>
                                        <p:animEffect transition="in" filter="wipe(left)">
                                          <p:cBhvr>
                                            <p:cTn id="95" dur="500"/>
                                            <p:tgtEl>
                                              <p:spTgt spid="87"/>
                                            </p:tgtEl>
                                          </p:cBhvr>
                                        </p:animEffect>
                                      </p:childTnLst>
                                    </p:cTn>
                                  </p:par>
                                </p:childTnLst>
                              </p:cTn>
                            </p:par>
                            <p:par>
                              <p:cTn id="96" fill="hold">
                                <p:stCondLst>
                                  <p:cond delay="3000"/>
                                </p:stCondLst>
                                <p:childTnLst>
                                  <p:par>
                                    <p:cTn id="97" presetID="10" presetClass="entr" presetSubtype="0" fill="hold" grpId="0" nodeType="after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fade">
                                          <p:cBhvr>
                                            <p:cTn id="99" dur="2000"/>
                                            <p:tgtEl>
                                              <p:spTgt spid="88"/>
                                            </p:tgtEl>
                                          </p:cBhvr>
                                        </p:animEffect>
                                      </p:childTnLst>
                                    </p:cTn>
                                  </p:par>
                                  <p:par>
                                    <p:cTn id="100" presetID="2" presetClass="entr" presetSubtype="4" fill="hold" grpId="0" nodeType="withEffect">
                                      <p:stCondLst>
                                        <p:cond delay="0"/>
                                      </p:stCondLst>
                                      <p:childTnLst>
                                        <p:set>
                                          <p:cBhvr>
                                            <p:cTn id="101" dur="1" fill="hold">
                                              <p:stCondLst>
                                                <p:cond delay="0"/>
                                              </p:stCondLst>
                                            </p:cTn>
                                            <p:tgtEl>
                                              <p:spTgt spid="2"/>
                                            </p:tgtEl>
                                            <p:attrNameLst>
                                              <p:attrName>style.visibility</p:attrName>
                                            </p:attrNameLst>
                                          </p:cBhvr>
                                          <p:to>
                                            <p:strVal val="visible"/>
                                          </p:to>
                                        </p:set>
                                        <p:anim calcmode="lin" valueType="num">
                                          <p:cBhvr additive="base">
                                            <p:cTn id="102" dur="500" fill="hold"/>
                                            <p:tgtEl>
                                              <p:spTgt spid="2"/>
                                            </p:tgtEl>
                                            <p:attrNameLst>
                                              <p:attrName>ppt_x</p:attrName>
                                            </p:attrNameLst>
                                          </p:cBhvr>
                                          <p:tavLst>
                                            <p:tav tm="0">
                                              <p:val>
                                                <p:strVal val="#ppt_x"/>
                                              </p:val>
                                            </p:tav>
                                            <p:tav tm="100000">
                                              <p:val>
                                                <p:strVal val="#ppt_x"/>
                                              </p:val>
                                            </p:tav>
                                          </p:tavLst>
                                        </p:anim>
                                        <p:anim calcmode="lin" valueType="num">
                                          <p:cBhvr additive="base">
                                            <p:cTn id="103" dur="500" fill="hold"/>
                                            <p:tgtEl>
                                              <p:spTgt spid="2"/>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500" fill="hold"/>
                                            <p:tgtEl>
                                              <p:spTgt spid="3"/>
                                            </p:tgtEl>
                                            <p:attrNameLst>
                                              <p:attrName>ppt_x</p:attrName>
                                            </p:attrNameLst>
                                          </p:cBhvr>
                                          <p:tavLst>
                                            <p:tav tm="0">
                                              <p:val>
                                                <p:strVal val="#ppt_x"/>
                                              </p:val>
                                            </p:tav>
                                            <p:tav tm="100000">
                                              <p:val>
                                                <p:strVal val="#ppt_x"/>
                                              </p:val>
                                            </p:tav>
                                          </p:tavLst>
                                        </p:anim>
                                        <p:anim calcmode="lin" valueType="num">
                                          <p:cBhvr additive="base">
                                            <p:cTn id="10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9" grpId="0" animBg="1"/>
          <p:bldP spid="70" grpId="0" animBg="1"/>
          <p:bldP spid="71" grpId="0" animBg="1"/>
          <p:bldP spid="72" grpId="0" animBg="1"/>
          <p:bldP spid="73" grpId="0" animBg="1"/>
          <p:bldP spid="74" grpId="0" animBg="1"/>
          <p:bldP spid="80" grpId="0"/>
          <p:bldP spid="83" grpId="0"/>
          <p:bldP spid="84" grpId="0"/>
          <p:bldP spid="85" grpId="0"/>
          <p:bldP spid="86" grpId="0"/>
          <p:bldP spid="87" grpId="0"/>
          <p:bldP spid="88" grpId="0"/>
          <p:bldP spid="2"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cBhvr additive="base">
                                            <p:cTn id="20" dur="500" fill="hold"/>
                                            <p:tgtEl>
                                              <p:spTgt spid="75"/>
                                            </p:tgtEl>
                                            <p:attrNameLst>
                                              <p:attrName>ppt_x</p:attrName>
                                            </p:attrNameLst>
                                          </p:cBhvr>
                                          <p:tavLst>
                                            <p:tav tm="0">
                                              <p:val>
                                                <p:strVal val="#ppt_x"/>
                                              </p:val>
                                            </p:tav>
                                            <p:tav tm="100000">
                                              <p:val>
                                                <p:strVal val="#ppt_x"/>
                                              </p:val>
                                            </p:tav>
                                          </p:tavLst>
                                        </p:anim>
                                        <p:anim calcmode="lin" valueType="num">
                                          <p:cBhvr additive="base">
                                            <p:cTn id="21" dur="500" fill="hold"/>
                                            <p:tgtEl>
                                              <p:spTgt spid="7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8" presetClass="entr" presetSubtype="12"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strips(downLeft)">
                                          <p:cBhvr>
                                            <p:cTn id="25" dur="500"/>
                                            <p:tgtEl>
                                              <p:spTgt spid="58"/>
                                            </p:tgtEl>
                                          </p:cBhvr>
                                        </p:animEffect>
                                      </p:childTnLst>
                                    </p:cTn>
                                  </p:par>
                                  <p:par>
                                    <p:cTn id="26" presetID="18" presetClass="entr" presetSubtype="12"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strips(downLeft)">
                                          <p:cBhvr>
                                            <p:cTn id="28" dur="500"/>
                                            <p:tgtEl>
                                              <p:spTgt spid="59"/>
                                            </p:tgtEl>
                                          </p:cBhvr>
                                        </p:animEffect>
                                      </p:childTnLst>
                                    </p:cTn>
                                  </p:par>
                                  <p:par>
                                    <p:cTn id="29" presetID="18" presetClass="entr" presetSubtype="12"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strips(downLeft)">
                                          <p:cBhvr>
                                            <p:cTn id="31" dur="500"/>
                                            <p:tgtEl>
                                              <p:spTgt spid="64"/>
                                            </p:tgtEl>
                                          </p:cBhvr>
                                        </p:animEffect>
                                      </p:childTnLst>
                                    </p:cTn>
                                  </p:par>
                                  <p:par>
                                    <p:cTn id="32" presetID="18" presetClass="entr" presetSubtype="6"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strips(downRight)">
                                          <p:cBhvr>
                                            <p:cTn id="34" dur="500"/>
                                            <p:tgtEl>
                                              <p:spTgt spid="65"/>
                                            </p:tgtEl>
                                          </p:cBhvr>
                                        </p:animEffect>
                                      </p:childTnLst>
                                    </p:cTn>
                                  </p:par>
                                  <p:par>
                                    <p:cTn id="35" presetID="18" presetClass="entr" presetSubtype="6"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strips(downRight)">
                                          <p:cBhvr>
                                            <p:cTn id="37" dur="500"/>
                                            <p:tgtEl>
                                              <p:spTgt spid="67"/>
                                            </p:tgtEl>
                                          </p:cBhvr>
                                        </p:animEffect>
                                      </p:childTnLst>
                                    </p:cTn>
                                  </p:par>
                                  <p:par>
                                    <p:cTn id="38" presetID="18" presetClass="entr" presetSubtype="6"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strips(downRight)">
                                          <p:cBhvr>
                                            <p:cTn id="40" dur="500"/>
                                            <p:tgtEl>
                                              <p:spTgt spid="68"/>
                                            </p:tgtEl>
                                          </p:cBhvr>
                                        </p:animEffect>
                                      </p:childTnLst>
                                    </p:cTn>
                                  </p:par>
                                  <p:par>
                                    <p:cTn id="41" presetID="53" presetClass="entr" presetSubtype="16" fill="hold" grpId="0" nodeType="withEffect">
                                      <p:stCondLst>
                                        <p:cond delay="30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animEffect transition="in" filter="fade">
                                          <p:cBhvr>
                                            <p:cTn id="45" dur="500"/>
                                            <p:tgtEl>
                                              <p:spTgt spid="74"/>
                                            </p:tgtEl>
                                          </p:cBhvr>
                                        </p:animEffect>
                                      </p:childTnLst>
                                    </p:cTn>
                                  </p:par>
                                  <p:par>
                                    <p:cTn id="46" presetID="53" presetClass="entr" presetSubtype="16" fill="hold" grpId="0" nodeType="withEffect">
                                      <p:stCondLst>
                                        <p:cond delay="300"/>
                                      </p:stCondLst>
                                      <p:childTnLst>
                                        <p:set>
                                          <p:cBhvr>
                                            <p:cTn id="47" dur="1" fill="hold">
                                              <p:stCondLst>
                                                <p:cond delay="0"/>
                                              </p:stCondLst>
                                            </p:cTn>
                                            <p:tgtEl>
                                              <p:spTgt spid="69"/>
                                            </p:tgtEl>
                                            <p:attrNameLst>
                                              <p:attrName>style.visibility</p:attrName>
                                            </p:attrNameLst>
                                          </p:cBhvr>
                                          <p:to>
                                            <p:strVal val="visible"/>
                                          </p:to>
                                        </p:set>
                                        <p:anim calcmode="lin" valueType="num">
                                          <p:cBhvr>
                                            <p:cTn id="48" dur="500" fill="hold"/>
                                            <p:tgtEl>
                                              <p:spTgt spid="69"/>
                                            </p:tgtEl>
                                            <p:attrNameLst>
                                              <p:attrName>ppt_w</p:attrName>
                                            </p:attrNameLst>
                                          </p:cBhvr>
                                          <p:tavLst>
                                            <p:tav tm="0">
                                              <p:val>
                                                <p:fltVal val="0"/>
                                              </p:val>
                                            </p:tav>
                                            <p:tav tm="100000">
                                              <p:val>
                                                <p:strVal val="#ppt_w"/>
                                              </p:val>
                                            </p:tav>
                                          </p:tavLst>
                                        </p:anim>
                                        <p:anim calcmode="lin" valueType="num">
                                          <p:cBhvr>
                                            <p:cTn id="49" dur="500" fill="hold"/>
                                            <p:tgtEl>
                                              <p:spTgt spid="69"/>
                                            </p:tgtEl>
                                            <p:attrNameLst>
                                              <p:attrName>ppt_h</p:attrName>
                                            </p:attrNameLst>
                                          </p:cBhvr>
                                          <p:tavLst>
                                            <p:tav tm="0">
                                              <p:val>
                                                <p:fltVal val="0"/>
                                              </p:val>
                                            </p:tav>
                                            <p:tav tm="100000">
                                              <p:val>
                                                <p:strVal val="#ppt_h"/>
                                              </p:val>
                                            </p:tav>
                                          </p:tavLst>
                                        </p:anim>
                                        <p:animEffect transition="in" filter="fade">
                                          <p:cBhvr>
                                            <p:cTn id="50" dur="500"/>
                                            <p:tgtEl>
                                              <p:spTgt spid="69"/>
                                            </p:tgtEl>
                                          </p:cBhvr>
                                        </p:animEffect>
                                      </p:childTnLst>
                                    </p:cTn>
                                  </p:par>
                                  <p:par>
                                    <p:cTn id="51" presetID="53" presetClass="entr" presetSubtype="16" fill="hold" grpId="0" nodeType="withEffect">
                                      <p:stCondLst>
                                        <p:cond delay="300"/>
                                      </p:stCondLst>
                                      <p:childTnLst>
                                        <p:set>
                                          <p:cBhvr>
                                            <p:cTn id="52" dur="1" fill="hold">
                                              <p:stCondLst>
                                                <p:cond delay="0"/>
                                              </p:stCondLst>
                                            </p:cTn>
                                            <p:tgtEl>
                                              <p:spTgt spid="70"/>
                                            </p:tgtEl>
                                            <p:attrNameLst>
                                              <p:attrName>style.visibility</p:attrName>
                                            </p:attrNameLst>
                                          </p:cBhvr>
                                          <p:to>
                                            <p:strVal val="visible"/>
                                          </p:to>
                                        </p:set>
                                        <p:anim calcmode="lin" valueType="num">
                                          <p:cBhvr>
                                            <p:cTn id="53" dur="500" fill="hold"/>
                                            <p:tgtEl>
                                              <p:spTgt spid="70"/>
                                            </p:tgtEl>
                                            <p:attrNameLst>
                                              <p:attrName>ppt_w</p:attrName>
                                            </p:attrNameLst>
                                          </p:cBhvr>
                                          <p:tavLst>
                                            <p:tav tm="0">
                                              <p:val>
                                                <p:fltVal val="0"/>
                                              </p:val>
                                            </p:tav>
                                            <p:tav tm="100000">
                                              <p:val>
                                                <p:strVal val="#ppt_w"/>
                                              </p:val>
                                            </p:tav>
                                          </p:tavLst>
                                        </p:anim>
                                        <p:anim calcmode="lin" valueType="num">
                                          <p:cBhvr>
                                            <p:cTn id="54" dur="500" fill="hold"/>
                                            <p:tgtEl>
                                              <p:spTgt spid="70"/>
                                            </p:tgtEl>
                                            <p:attrNameLst>
                                              <p:attrName>ppt_h</p:attrName>
                                            </p:attrNameLst>
                                          </p:cBhvr>
                                          <p:tavLst>
                                            <p:tav tm="0">
                                              <p:val>
                                                <p:fltVal val="0"/>
                                              </p:val>
                                            </p:tav>
                                            <p:tav tm="100000">
                                              <p:val>
                                                <p:strVal val="#ppt_h"/>
                                              </p:val>
                                            </p:tav>
                                          </p:tavLst>
                                        </p:anim>
                                        <p:animEffect transition="in" filter="fade">
                                          <p:cBhvr>
                                            <p:cTn id="55" dur="500"/>
                                            <p:tgtEl>
                                              <p:spTgt spid="70"/>
                                            </p:tgtEl>
                                          </p:cBhvr>
                                        </p:animEffect>
                                      </p:childTnLst>
                                    </p:cTn>
                                  </p:par>
                                  <p:par>
                                    <p:cTn id="56" presetID="53" presetClass="entr" presetSubtype="16" fill="hold" grpId="0" nodeType="withEffect">
                                      <p:stCondLst>
                                        <p:cond delay="300"/>
                                      </p:stCondLst>
                                      <p:childTnLst>
                                        <p:set>
                                          <p:cBhvr>
                                            <p:cTn id="57" dur="1" fill="hold">
                                              <p:stCondLst>
                                                <p:cond delay="0"/>
                                              </p:stCondLst>
                                            </p:cTn>
                                            <p:tgtEl>
                                              <p:spTgt spid="71"/>
                                            </p:tgtEl>
                                            <p:attrNameLst>
                                              <p:attrName>style.visibility</p:attrName>
                                            </p:attrNameLst>
                                          </p:cBhvr>
                                          <p:to>
                                            <p:strVal val="visible"/>
                                          </p:to>
                                        </p:set>
                                        <p:anim calcmode="lin" valueType="num">
                                          <p:cBhvr>
                                            <p:cTn id="58" dur="500" fill="hold"/>
                                            <p:tgtEl>
                                              <p:spTgt spid="71"/>
                                            </p:tgtEl>
                                            <p:attrNameLst>
                                              <p:attrName>ppt_w</p:attrName>
                                            </p:attrNameLst>
                                          </p:cBhvr>
                                          <p:tavLst>
                                            <p:tav tm="0">
                                              <p:val>
                                                <p:fltVal val="0"/>
                                              </p:val>
                                            </p:tav>
                                            <p:tav tm="100000">
                                              <p:val>
                                                <p:strVal val="#ppt_w"/>
                                              </p:val>
                                            </p:tav>
                                          </p:tavLst>
                                        </p:anim>
                                        <p:anim calcmode="lin" valueType="num">
                                          <p:cBhvr>
                                            <p:cTn id="59" dur="500" fill="hold"/>
                                            <p:tgtEl>
                                              <p:spTgt spid="71"/>
                                            </p:tgtEl>
                                            <p:attrNameLst>
                                              <p:attrName>ppt_h</p:attrName>
                                            </p:attrNameLst>
                                          </p:cBhvr>
                                          <p:tavLst>
                                            <p:tav tm="0">
                                              <p:val>
                                                <p:fltVal val="0"/>
                                              </p:val>
                                            </p:tav>
                                            <p:tav tm="100000">
                                              <p:val>
                                                <p:strVal val="#ppt_h"/>
                                              </p:val>
                                            </p:tav>
                                          </p:tavLst>
                                        </p:anim>
                                        <p:animEffect transition="in" filter="fade">
                                          <p:cBhvr>
                                            <p:cTn id="60" dur="500"/>
                                            <p:tgtEl>
                                              <p:spTgt spid="71"/>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72"/>
                                            </p:tgtEl>
                                            <p:attrNameLst>
                                              <p:attrName>style.visibility</p:attrName>
                                            </p:attrNameLst>
                                          </p:cBhvr>
                                          <p:to>
                                            <p:strVal val="visible"/>
                                          </p:to>
                                        </p:set>
                                        <p:anim calcmode="lin" valueType="num">
                                          <p:cBhvr>
                                            <p:cTn id="63" dur="500" fill="hold"/>
                                            <p:tgtEl>
                                              <p:spTgt spid="72"/>
                                            </p:tgtEl>
                                            <p:attrNameLst>
                                              <p:attrName>ppt_w</p:attrName>
                                            </p:attrNameLst>
                                          </p:cBhvr>
                                          <p:tavLst>
                                            <p:tav tm="0">
                                              <p:val>
                                                <p:fltVal val="0"/>
                                              </p:val>
                                            </p:tav>
                                            <p:tav tm="100000">
                                              <p:val>
                                                <p:strVal val="#ppt_w"/>
                                              </p:val>
                                            </p:tav>
                                          </p:tavLst>
                                        </p:anim>
                                        <p:anim calcmode="lin" valueType="num">
                                          <p:cBhvr>
                                            <p:cTn id="64" dur="500" fill="hold"/>
                                            <p:tgtEl>
                                              <p:spTgt spid="72"/>
                                            </p:tgtEl>
                                            <p:attrNameLst>
                                              <p:attrName>ppt_h</p:attrName>
                                            </p:attrNameLst>
                                          </p:cBhvr>
                                          <p:tavLst>
                                            <p:tav tm="0">
                                              <p:val>
                                                <p:fltVal val="0"/>
                                              </p:val>
                                            </p:tav>
                                            <p:tav tm="100000">
                                              <p:val>
                                                <p:strVal val="#ppt_h"/>
                                              </p:val>
                                            </p:tav>
                                          </p:tavLst>
                                        </p:anim>
                                        <p:animEffect transition="in" filter="fade">
                                          <p:cBhvr>
                                            <p:cTn id="65" dur="500"/>
                                            <p:tgtEl>
                                              <p:spTgt spid="72"/>
                                            </p:tgtEl>
                                          </p:cBhvr>
                                        </p:animEffect>
                                      </p:childTnLst>
                                    </p:cTn>
                                  </p:par>
                                  <p:par>
                                    <p:cTn id="66" presetID="53" presetClass="entr" presetSubtype="16" fill="hold" grpId="0" nodeType="withEffect">
                                      <p:stCondLst>
                                        <p:cond delay="300"/>
                                      </p:stCondLst>
                                      <p:childTnLst>
                                        <p:set>
                                          <p:cBhvr>
                                            <p:cTn id="67" dur="1" fill="hold">
                                              <p:stCondLst>
                                                <p:cond delay="0"/>
                                              </p:stCondLst>
                                            </p:cTn>
                                            <p:tgtEl>
                                              <p:spTgt spid="73"/>
                                            </p:tgtEl>
                                            <p:attrNameLst>
                                              <p:attrName>style.visibility</p:attrName>
                                            </p:attrNameLst>
                                          </p:cBhvr>
                                          <p:to>
                                            <p:strVal val="visible"/>
                                          </p:to>
                                        </p:set>
                                        <p:anim calcmode="lin" valueType="num">
                                          <p:cBhvr>
                                            <p:cTn id="68" dur="500" fill="hold"/>
                                            <p:tgtEl>
                                              <p:spTgt spid="73"/>
                                            </p:tgtEl>
                                            <p:attrNameLst>
                                              <p:attrName>ppt_w</p:attrName>
                                            </p:attrNameLst>
                                          </p:cBhvr>
                                          <p:tavLst>
                                            <p:tav tm="0">
                                              <p:val>
                                                <p:fltVal val="0"/>
                                              </p:val>
                                            </p:tav>
                                            <p:tav tm="100000">
                                              <p:val>
                                                <p:strVal val="#ppt_w"/>
                                              </p:val>
                                            </p:tav>
                                          </p:tavLst>
                                        </p:anim>
                                        <p:anim calcmode="lin" valueType="num">
                                          <p:cBhvr>
                                            <p:cTn id="69" dur="500" fill="hold"/>
                                            <p:tgtEl>
                                              <p:spTgt spid="73"/>
                                            </p:tgtEl>
                                            <p:attrNameLst>
                                              <p:attrName>ppt_h</p:attrName>
                                            </p:attrNameLst>
                                          </p:cBhvr>
                                          <p:tavLst>
                                            <p:tav tm="0">
                                              <p:val>
                                                <p:fltVal val="0"/>
                                              </p:val>
                                            </p:tav>
                                            <p:tav tm="100000">
                                              <p:val>
                                                <p:strVal val="#ppt_h"/>
                                              </p:val>
                                            </p:tav>
                                          </p:tavLst>
                                        </p:anim>
                                        <p:animEffect transition="in" filter="fade">
                                          <p:cBhvr>
                                            <p:cTn id="70" dur="500"/>
                                            <p:tgtEl>
                                              <p:spTgt spid="73"/>
                                            </p:tgtEl>
                                          </p:cBhvr>
                                        </p:animEffect>
                                      </p:childTnLst>
                                    </p:cTn>
                                  </p:par>
                                </p:childTnLst>
                              </p:cTn>
                            </p:par>
                            <p:par>
                              <p:cTn id="71" fill="hold">
                                <p:stCondLst>
                                  <p:cond delay="2500"/>
                                </p:stCondLst>
                                <p:childTnLst>
                                  <p:par>
                                    <p:cTn id="72" presetID="12" presetClass="entr" presetSubtype="8" fill="hold" grpId="0" nodeType="after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p:tgtEl>
                                              <p:spTgt spid="80"/>
                                            </p:tgtEl>
                                            <p:attrNameLst>
                                              <p:attrName>ppt_x</p:attrName>
                                            </p:attrNameLst>
                                          </p:cBhvr>
                                          <p:tavLst>
                                            <p:tav tm="0">
                                              <p:val>
                                                <p:strVal val="#ppt_x-#ppt_w*1.125000"/>
                                              </p:val>
                                            </p:tav>
                                            <p:tav tm="100000">
                                              <p:val>
                                                <p:strVal val="#ppt_x"/>
                                              </p:val>
                                            </p:tav>
                                          </p:tavLst>
                                        </p:anim>
                                        <p:animEffect transition="in" filter="wipe(right)">
                                          <p:cBhvr>
                                            <p:cTn id="75" dur="500"/>
                                            <p:tgtEl>
                                              <p:spTgt spid="80"/>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p:tgtEl>
                                              <p:spTgt spid="83"/>
                                            </p:tgtEl>
                                            <p:attrNameLst>
                                              <p:attrName>ppt_x</p:attrName>
                                            </p:attrNameLst>
                                          </p:cBhvr>
                                          <p:tavLst>
                                            <p:tav tm="0">
                                              <p:val>
                                                <p:strVal val="#ppt_x-#ppt_w*1.125000"/>
                                              </p:val>
                                            </p:tav>
                                            <p:tav tm="100000">
                                              <p:val>
                                                <p:strVal val="#ppt_x"/>
                                              </p:val>
                                            </p:tav>
                                          </p:tavLst>
                                        </p:anim>
                                        <p:animEffect transition="in" filter="wipe(right)">
                                          <p:cBhvr>
                                            <p:cTn id="79" dur="500"/>
                                            <p:tgtEl>
                                              <p:spTgt spid="83"/>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p:tgtEl>
                                              <p:spTgt spid="84"/>
                                            </p:tgtEl>
                                            <p:attrNameLst>
                                              <p:attrName>ppt_x</p:attrName>
                                            </p:attrNameLst>
                                          </p:cBhvr>
                                          <p:tavLst>
                                            <p:tav tm="0">
                                              <p:val>
                                                <p:strVal val="#ppt_x-#ppt_w*1.125000"/>
                                              </p:val>
                                            </p:tav>
                                            <p:tav tm="100000">
                                              <p:val>
                                                <p:strVal val="#ppt_x"/>
                                              </p:val>
                                            </p:tav>
                                          </p:tavLst>
                                        </p:anim>
                                        <p:animEffect transition="in" filter="wipe(right)">
                                          <p:cBhvr>
                                            <p:cTn id="83" dur="500"/>
                                            <p:tgtEl>
                                              <p:spTgt spid="84"/>
                                            </p:tgtEl>
                                          </p:cBhvr>
                                        </p:animEffect>
                                      </p:childTnLst>
                                    </p:cTn>
                                  </p:par>
                                  <p:par>
                                    <p:cTn id="84" presetID="12" presetClass="entr" presetSubtype="2" fill="hold" grpId="0" nodeType="withEffect">
                                      <p:stCondLst>
                                        <p:cond delay="0"/>
                                      </p:stCondLst>
                                      <p:childTnLst>
                                        <p:set>
                                          <p:cBhvr>
                                            <p:cTn id="85" dur="1" fill="hold">
                                              <p:stCondLst>
                                                <p:cond delay="0"/>
                                              </p:stCondLst>
                                            </p:cTn>
                                            <p:tgtEl>
                                              <p:spTgt spid="85"/>
                                            </p:tgtEl>
                                            <p:attrNameLst>
                                              <p:attrName>style.visibility</p:attrName>
                                            </p:attrNameLst>
                                          </p:cBhvr>
                                          <p:to>
                                            <p:strVal val="visible"/>
                                          </p:to>
                                        </p:set>
                                        <p:anim calcmode="lin" valueType="num">
                                          <p:cBhvr additive="base">
                                            <p:cTn id="86" dur="500"/>
                                            <p:tgtEl>
                                              <p:spTgt spid="85"/>
                                            </p:tgtEl>
                                            <p:attrNameLst>
                                              <p:attrName>ppt_x</p:attrName>
                                            </p:attrNameLst>
                                          </p:cBhvr>
                                          <p:tavLst>
                                            <p:tav tm="0">
                                              <p:val>
                                                <p:strVal val="#ppt_x+#ppt_w*1.125000"/>
                                              </p:val>
                                            </p:tav>
                                            <p:tav tm="100000">
                                              <p:val>
                                                <p:strVal val="#ppt_x"/>
                                              </p:val>
                                            </p:tav>
                                          </p:tavLst>
                                        </p:anim>
                                        <p:animEffect transition="in" filter="wipe(left)">
                                          <p:cBhvr>
                                            <p:cTn id="87" dur="500"/>
                                            <p:tgtEl>
                                              <p:spTgt spid="85"/>
                                            </p:tgtEl>
                                          </p:cBhvr>
                                        </p:animEffect>
                                      </p:childTnLst>
                                    </p:cTn>
                                  </p:par>
                                  <p:par>
                                    <p:cTn id="88" presetID="12" presetClass="entr" presetSubtype="2" fill="hold" grpId="0" nodeType="withEffect">
                                      <p:stCondLst>
                                        <p:cond delay="0"/>
                                      </p:stCondLst>
                                      <p:childTnLst>
                                        <p:set>
                                          <p:cBhvr>
                                            <p:cTn id="89" dur="1" fill="hold">
                                              <p:stCondLst>
                                                <p:cond delay="0"/>
                                              </p:stCondLst>
                                            </p:cTn>
                                            <p:tgtEl>
                                              <p:spTgt spid="86"/>
                                            </p:tgtEl>
                                            <p:attrNameLst>
                                              <p:attrName>style.visibility</p:attrName>
                                            </p:attrNameLst>
                                          </p:cBhvr>
                                          <p:to>
                                            <p:strVal val="visible"/>
                                          </p:to>
                                        </p:set>
                                        <p:anim calcmode="lin" valueType="num">
                                          <p:cBhvr additive="base">
                                            <p:cTn id="90" dur="500"/>
                                            <p:tgtEl>
                                              <p:spTgt spid="86"/>
                                            </p:tgtEl>
                                            <p:attrNameLst>
                                              <p:attrName>ppt_x</p:attrName>
                                            </p:attrNameLst>
                                          </p:cBhvr>
                                          <p:tavLst>
                                            <p:tav tm="0">
                                              <p:val>
                                                <p:strVal val="#ppt_x+#ppt_w*1.125000"/>
                                              </p:val>
                                            </p:tav>
                                            <p:tav tm="100000">
                                              <p:val>
                                                <p:strVal val="#ppt_x"/>
                                              </p:val>
                                            </p:tav>
                                          </p:tavLst>
                                        </p:anim>
                                        <p:animEffect transition="in" filter="wipe(left)">
                                          <p:cBhvr>
                                            <p:cTn id="91" dur="500"/>
                                            <p:tgtEl>
                                              <p:spTgt spid="86"/>
                                            </p:tgtEl>
                                          </p:cBhvr>
                                        </p:animEffect>
                                      </p:childTnLst>
                                    </p:cTn>
                                  </p:par>
                                  <p:par>
                                    <p:cTn id="92" presetID="12" presetClass="entr" presetSubtype="2"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 calcmode="lin" valueType="num">
                                          <p:cBhvr additive="base">
                                            <p:cTn id="94" dur="500"/>
                                            <p:tgtEl>
                                              <p:spTgt spid="87"/>
                                            </p:tgtEl>
                                            <p:attrNameLst>
                                              <p:attrName>ppt_x</p:attrName>
                                            </p:attrNameLst>
                                          </p:cBhvr>
                                          <p:tavLst>
                                            <p:tav tm="0">
                                              <p:val>
                                                <p:strVal val="#ppt_x+#ppt_w*1.125000"/>
                                              </p:val>
                                            </p:tav>
                                            <p:tav tm="100000">
                                              <p:val>
                                                <p:strVal val="#ppt_x"/>
                                              </p:val>
                                            </p:tav>
                                          </p:tavLst>
                                        </p:anim>
                                        <p:animEffect transition="in" filter="wipe(left)">
                                          <p:cBhvr>
                                            <p:cTn id="95" dur="500"/>
                                            <p:tgtEl>
                                              <p:spTgt spid="87"/>
                                            </p:tgtEl>
                                          </p:cBhvr>
                                        </p:animEffect>
                                      </p:childTnLst>
                                    </p:cTn>
                                  </p:par>
                                </p:childTnLst>
                              </p:cTn>
                            </p:par>
                            <p:par>
                              <p:cTn id="96" fill="hold">
                                <p:stCondLst>
                                  <p:cond delay="3000"/>
                                </p:stCondLst>
                                <p:childTnLst>
                                  <p:par>
                                    <p:cTn id="97" presetID="10" presetClass="entr" presetSubtype="0" fill="hold" grpId="0" nodeType="after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fade">
                                          <p:cBhvr>
                                            <p:cTn id="99" dur="2000"/>
                                            <p:tgtEl>
                                              <p:spTgt spid="88"/>
                                            </p:tgtEl>
                                          </p:cBhvr>
                                        </p:animEffect>
                                      </p:childTnLst>
                                    </p:cTn>
                                  </p:par>
                                  <p:par>
                                    <p:cTn id="100" presetID="2" presetClass="entr" presetSubtype="4" fill="hold" grpId="0" nodeType="withEffect">
                                      <p:stCondLst>
                                        <p:cond delay="0"/>
                                      </p:stCondLst>
                                      <p:childTnLst>
                                        <p:set>
                                          <p:cBhvr>
                                            <p:cTn id="101" dur="1" fill="hold">
                                              <p:stCondLst>
                                                <p:cond delay="0"/>
                                              </p:stCondLst>
                                            </p:cTn>
                                            <p:tgtEl>
                                              <p:spTgt spid="2"/>
                                            </p:tgtEl>
                                            <p:attrNameLst>
                                              <p:attrName>style.visibility</p:attrName>
                                            </p:attrNameLst>
                                          </p:cBhvr>
                                          <p:to>
                                            <p:strVal val="visible"/>
                                          </p:to>
                                        </p:set>
                                        <p:anim calcmode="lin" valueType="num">
                                          <p:cBhvr additive="base">
                                            <p:cTn id="102" dur="500" fill="hold"/>
                                            <p:tgtEl>
                                              <p:spTgt spid="2"/>
                                            </p:tgtEl>
                                            <p:attrNameLst>
                                              <p:attrName>ppt_x</p:attrName>
                                            </p:attrNameLst>
                                          </p:cBhvr>
                                          <p:tavLst>
                                            <p:tav tm="0">
                                              <p:val>
                                                <p:strVal val="#ppt_x"/>
                                              </p:val>
                                            </p:tav>
                                            <p:tav tm="100000">
                                              <p:val>
                                                <p:strVal val="#ppt_x"/>
                                              </p:val>
                                            </p:tav>
                                          </p:tavLst>
                                        </p:anim>
                                        <p:anim calcmode="lin" valueType="num">
                                          <p:cBhvr additive="base">
                                            <p:cTn id="103" dur="500" fill="hold"/>
                                            <p:tgtEl>
                                              <p:spTgt spid="2"/>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500" fill="hold"/>
                                            <p:tgtEl>
                                              <p:spTgt spid="3"/>
                                            </p:tgtEl>
                                            <p:attrNameLst>
                                              <p:attrName>ppt_x</p:attrName>
                                            </p:attrNameLst>
                                          </p:cBhvr>
                                          <p:tavLst>
                                            <p:tav tm="0">
                                              <p:val>
                                                <p:strVal val="#ppt_x"/>
                                              </p:val>
                                            </p:tav>
                                            <p:tav tm="100000">
                                              <p:val>
                                                <p:strVal val="#ppt_x"/>
                                              </p:val>
                                            </p:tav>
                                          </p:tavLst>
                                        </p:anim>
                                        <p:anim calcmode="lin" valueType="num">
                                          <p:cBhvr additive="base">
                                            <p:cTn id="10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69" grpId="0" animBg="1"/>
          <p:bldP spid="70" grpId="0" animBg="1"/>
          <p:bldP spid="71" grpId="0" animBg="1"/>
          <p:bldP spid="72" grpId="0" animBg="1"/>
          <p:bldP spid="73" grpId="0" animBg="1"/>
          <p:bldP spid="74" grpId="0" animBg="1"/>
          <p:bldP spid="80" grpId="0"/>
          <p:bldP spid="83" grpId="0"/>
          <p:bldP spid="84" grpId="0"/>
          <p:bldP spid="85" grpId="0"/>
          <p:bldP spid="86" grpId="0"/>
          <p:bldP spid="87" grpId="0"/>
          <p:bldP spid="88" grpId="0"/>
          <p:bldP spid="2" grpId="0"/>
          <p:bldP spid="3"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53110" y="569595"/>
            <a:ext cx="7637145" cy="3890645"/>
          </a:xfrm>
          <a:prstGeom prst="rect">
            <a:avLst/>
          </a:prstGeom>
        </p:spPr>
      </p:pic>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3" descr="pim_blog"/>
          <p:cNvPicPr>
            <a:picLocks noChangeAspect="1"/>
          </p:cNvPicPr>
          <p:nvPr>
            <p:ph idx="1"/>
          </p:nvPr>
        </p:nvPicPr>
        <p:blipFill>
          <a:blip r:embed="rId1"/>
          <a:stretch>
            <a:fillRect/>
          </a:stretch>
        </p:blipFill>
        <p:spPr>
          <a:xfrm>
            <a:off x="467360" y="276860"/>
            <a:ext cx="8080375" cy="4393565"/>
          </a:xfrm>
          <a:prstGeom prst="rect">
            <a:avLst/>
          </a:prstGeom>
        </p:spPr>
      </p:pic>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内容_课件_文档"/>
          <p:cNvGrpSpPr>
            <a:grpSpLocks noChangeAspect="1"/>
          </p:cNvGrpSpPr>
          <p:nvPr>
            <p:custDataLst>
              <p:tags r:id="rId1"/>
            </p:custDataLst>
          </p:nvPr>
        </p:nvGrpSpPr>
        <p:grpSpPr>
          <a:xfrm>
            <a:off x="647550" y="1530350"/>
            <a:ext cx="507030" cy="508000"/>
            <a:chOff x="19809619" y="8665369"/>
            <a:chExt cx="1527170" cy="1527175"/>
          </a:xfrm>
          <a:solidFill>
            <a:schemeClr val="accent1"/>
          </a:solidFill>
        </p:grpSpPr>
        <p:sp>
          <p:nvSpPr>
            <p:cNvPr id="175" name="PA-任意多边形: 形状 1331"/>
            <p:cNvSpPr/>
            <p:nvPr>
              <p:custDataLst>
                <p:tags r:id="rId2"/>
              </p:custDataLst>
            </p:nvPr>
          </p:nvSpPr>
          <p:spPr>
            <a:xfrm>
              <a:off x="21003414" y="8716169"/>
              <a:ext cx="333375" cy="1425575"/>
            </a:xfrm>
            <a:custGeom>
              <a:avLst/>
              <a:gdLst>
                <a:gd name="connsiteX0" fmla="*/ 230986 w 333375"/>
                <a:gd name="connsiteY0" fmla="*/ 103981 h 1425575"/>
                <a:gd name="connsiteX1" fmla="*/ 230986 w 333375"/>
                <a:gd name="connsiteY1" fmla="*/ 27781 h 1425575"/>
                <a:gd name="connsiteX2" fmla="*/ 205586 w 333375"/>
                <a:gd name="connsiteY2" fmla="*/ 2381 h 1425575"/>
                <a:gd name="connsiteX3" fmla="*/ 53186 w 333375"/>
                <a:gd name="connsiteY3" fmla="*/ 2381 h 1425575"/>
                <a:gd name="connsiteX4" fmla="*/ 27786 w 333375"/>
                <a:gd name="connsiteY4" fmla="*/ 27781 h 1425575"/>
                <a:gd name="connsiteX5" fmla="*/ 27786 w 333375"/>
                <a:gd name="connsiteY5" fmla="*/ 1119981 h 1425575"/>
                <a:gd name="connsiteX6" fmla="*/ 53186 w 333375"/>
                <a:gd name="connsiteY6" fmla="*/ 1145381 h 1425575"/>
                <a:gd name="connsiteX7" fmla="*/ 53186 w 333375"/>
                <a:gd name="connsiteY7" fmla="*/ 1163161 h 1425575"/>
                <a:gd name="connsiteX8" fmla="*/ 6653 w 333375"/>
                <a:gd name="connsiteY8" fmla="*/ 1232961 h 1425575"/>
                <a:gd name="connsiteX9" fmla="*/ 6653 w 333375"/>
                <a:gd name="connsiteY9" fmla="*/ 1261154 h 1425575"/>
                <a:gd name="connsiteX10" fmla="*/ 108253 w 333375"/>
                <a:gd name="connsiteY10" fmla="*/ 1413554 h 1425575"/>
                <a:gd name="connsiteX11" fmla="*/ 143477 w 333375"/>
                <a:gd name="connsiteY11" fmla="*/ 1420597 h 1425575"/>
                <a:gd name="connsiteX12" fmla="*/ 150519 w 333375"/>
                <a:gd name="connsiteY12" fmla="*/ 1413554 h 1425575"/>
                <a:gd name="connsiteX13" fmla="*/ 252119 w 333375"/>
                <a:gd name="connsiteY13" fmla="*/ 1261154 h 1425575"/>
                <a:gd name="connsiteX14" fmla="*/ 252119 w 333375"/>
                <a:gd name="connsiteY14" fmla="*/ 1232961 h 1425575"/>
                <a:gd name="connsiteX15" fmla="*/ 205586 w 333375"/>
                <a:gd name="connsiteY15" fmla="*/ 1163161 h 1425575"/>
                <a:gd name="connsiteX16" fmla="*/ 205586 w 333375"/>
                <a:gd name="connsiteY16" fmla="*/ 1145381 h 1425575"/>
                <a:gd name="connsiteX17" fmla="*/ 230986 w 333375"/>
                <a:gd name="connsiteY17" fmla="*/ 1119981 h 1425575"/>
                <a:gd name="connsiteX18" fmla="*/ 230986 w 333375"/>
                <a:gd name="connsiteY18" fmla="*/ 154781 h 1425575"/>
                <a:gd name="connsiteX19" fmla="*/ 281786 w 333375"/>
                <a:gd name="connsiteY19" fmla="*/ 205581 h 1425575"/>
                <a:gd name="connsiteX20" fmla="*/ 281786 w 333375"/>
                <a:gd name="connsiteY20" fmla="*/ 535781 h 1425575"/>
                <a:gd name="connsiteX21" fmla="*/ 332586 w 333375"/>
                <a:gd name="connsiteY21" fmla="*/ 535781 h 1425575"/>
                <a:gd name="connsiteX22" fmla="*/ 332586 w 333375"/>
                <a:gd name="connsiteY22" fmla="*/ 205581 h 1425575"/>
                <a:gd name="connsiteX23" fmla="*/ 230986 w 333375"/>
                <a:gd name="connsiteY23" fmla="*/ 103981 h 1425575"/>
                <a:gd name="connsiteX24" fmla="*/ 78586 w 333375"/>
                <a:gd name="connsiteY24" fmla="*/ 53181 h 1425575"/>
                <a:gd name="connsiteX25" fmla="*/ 180186 w 333375"/>
                <a:gd name="connsiteY25" fmla="*/ 53181 h 1425575"/>
                <a:gd name="connsiteX26" fmla="*/ 180186 w 333375"/>
                <a:gd name="connsiteY26" fmla="*/ 103981 h 1425575"/>
                <a:gd name="connsiteX27" fmla="*/ 78586 w 333375"/>
                <a:gd name="connsiteY27" fmla="*/ 103981 h 1425575"/>
                <a:gd name="connsiteX28" fmla="*/ 78586 w 333375"/>
                <a:gd name="connsiteY28" fmla="*/ 53181 h 1425575"/>
                <a:gd name="connsiteX29" fmla="*/ 78586 w 333375"/>
                <a:gd name="connsiteY29" fmla="*/ 154781 h 1425575"/>
                <a:gd name="connsiteX30" fmla="*/ 180186 w 333375"/>
                <a:gd name="connsiteY30" fmla="*/ 154781 h 1425575"/>
                <a:gd name="connsiteX31" fmla="*/ 180186 w 333375"/>
                <a:gd name="connsiteY31" fmla="*/ 205581 h 1425575"/>
                <a:gd name="connsiteX32" fmla="*/ 78586 w 333375"/>
                <a:gd name="connsiteY32" fmla="*/ 205581 h 1425575"/>
                <a:gd name="connsiteX33" fmla="*/ 78586 w 333375"/>
                <a:gd name="connsiteY33" fmla="*/ 154781 h 1425575"/>
                <a:gd name="connsiteX34" fmla="*/ 78586 w 333375"/>
                <a:gd name="connsiteY34" fmla="*/ 256381 h 1425575"/>
                <a:gd name="connsiteX35" fmla="*/ 180186 w 333375"/>
                <a:gd name="connsiteY35" fmla="*/ 256381 h 1425575"/>
                <a:gd name="connsiteX36" fmla="*/ 180186 w 333375"/>
                <a:gd name="connsiteY36" fmla="*/ 1094581 h 1425575"/>
                <a:gd name="connsiteX37" fmla="*/ 78586 w 333375"/>
                <a:gd name="connsiteY37" fmla="*/ 1094581 h 1425575"/>
                <a:gd name="connsiteX38" fmla="*/ 78586 w 333375"/>
                <a:gd name="connsiteY38" fmla="*/ 256381 h 1425575"/>
                <a:gd name="connsiteX39" fmla="*/ 129386 w 333375"/>
                <a:gd name="connsiteY39" fmla="*/ 1353661 h 1425575"/>
                <a:gd name="connsiteX40" fmla="*/ 58266 w 333375"/>
                <a:gd name="connsiteY40" fmla="*/ 1246981 h 1425575"/>
                <a:gd name="connsiteX41" fmla="*/ 99668 w 333375"/>
                <a:gd name="connsiteY41" fmla="*/ 1184878 h 1425575"/>
                <a:gd name="connsiteX42" fmla="*/ 103986 w 333375"/>
                <a:gd name="connsiteY42" fmla="*/ 1170781 h 1425575"/>
                <a:gd name="connsiteX43" fmla="*/ 103986 w 333375"/>
                <a:gd name="connsiteY43" fmla="*/ 1145381 h 1425575"/>
                <a:gd name="connsiteX44" fmla="*/ 154786 w 333375"/>
                <a:gd name="connsiteY44" fmla="*/ 1145381 h 1425575"/>
                <a:gd name="connsiteX45" fmla="*/ 154786 w 333375"/>
                <a:gd name="connsiteY45" fmla="*/ 1170781 h 1425575"/>
                <a:gd name="connsiteX46" fmla="*/ 159053 w 333375"/>
                <a:gd name="connsiteY46" fmla="*/ 1184878 h 1425575"/>
                <a:gd name="connsiteX47" fmla="*/ 200506 w 333375"/>
                <a:gd name="connsiteY47" fmla="*/ 1246981 h 1425575"/>
                <a:gd name="connsiteX48" fmla="*/ 129386 w 333375"/>
                <a:gd name="connsiteY48" fmla="*/ 1353661 h 142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3375" h="1425575">
                  <a:moveTo>
                    <a:pt x="230986" y="103981"/>
                  </a:moveTo>
                  <a:lnTo>
                    <a:pt x="230986" y="27781"/>
                  </a:lnTo>
                  <a:cubicBezTo>
                    <a:pt x="230986" y="13754"/>
                    <a:pt x="219613" y="2381"/>
                    <a:pt x="205586" y="2381"/>
                  </a:cubicBezTo>
                  <a:lnTo>
                    <a:pt x="53186" y="2381"/>
                  </a:lnTo>
                  <a:cubicBezTo>
                    <a:pt x="39159" y="2381"/>
                    <a:pt x="27786" y="13754"/>
                    <a:pt x="27786" y="27781"/>
                  </a:cubicBezTo>
                  <a:lnTo>
                    <a:pt x="27786" y="1119981"/>
                  </a:lnTo>
                  <a:cubicBezTo>
                    <a:pt x="27786" y="1134008"/>
                    <a:pt x="39159" y="1145381"/>
                    <a:pt x="53186" y="1145381"/>
                  </a:cubicBezTo>
                  <a:lnTo>
                    <a:pt x="53186" y="1163161"/>
                  </a:lnTo>
                  <a:lnTo>
                    <a:pt x="6653" y="1232961"/>
                  </a:lnTo>
                  <a:cubicBezTo>
                    <a:pt x="957" y="1241495"/>
                    <a:pt x="957" y="1252620"/>
                    <a:pt x="6653" y="1261154"/>
                  </a:cubicBezTo>
                  <a:lnTo>
                    <a:pt x="108253" y="1413554"/>
                  </a:lnTo>
                  <a:cubicBezTo>
                    <a:pt x="116035" y="1425226"/>
                    <a:pt x="131805" y="1428379"/>
                    <a:pt x="143477" y="1420597"/>
                  </a:cubicBezTo>
                  <a:cubicBezTo>
                    <a:pt x="146264" y="1418736"/>
                    <a:pt x="148658" y="1416345"/>
                    <a:pt x="150519" y="1413554"/>
                  </a:cubicBezTo>
                  <a:lnTo>
                    <a:pt x="252119" y="1261154"/>
                  </a:lnTo>
                  <a:cubicBezTo>
                    <a:pt x="257815" y="1252620"/>
                    <a:pt x="257815" y="1241495"/>
                    <a:pt x="252119" y="1232961"/>
                  </a:cubicBezTo>
                  <a:lnTo>
                    <a:pt x="205586" y="1163161"/>
                  </a:lnTo>
                  <a:lnTo>
                    <a:pt x="205586" y="1145381"/>
                  </a:lnTo>
                  <a:cubicBezTo>
                    <a:pt x="219613" y="1145381"/>
                    <a:pt x="230986" y="1134008"/>
                    <a:pt x="230986" y="1119981"/>
                  </a:cubicBezTo>
                  <a:lnTo>
                    <a:pt x="230986" y="154781"/>
                  </a:lnTo>
                  <a:cubicBezTo>
                    <a:pt x="259044" y="154781"/>
                    <a:pt x="281786" y="177524"/>
                    <a:pt x="281786" y="205581"/>
                  </a:cubicBezTo>
                  <a:lnTo>
                    <a:pt x="281786" y="535781"/>
                  </a:lnTo>
                  <a:lnTo>
                    <a:pt x="332586" y="535781"/>
                  </a:lnTo>
                  <a:lnTo>
                    <a:pt x="332586" y="205581"/>
                  </a:lnTo>
                  <a:cubicBezTo>
                    <a:pt x="332586" y="149469"/>
                    <a:pt x="287098" y="103981"/>
                    <a:pt x="230986" y="103981"/>
                  </a:cubicBezTo>
                  <a:close/>
                  <a:moveTo>
                    <a:pt x="78586" y="53181"/>
                  </a:moveTo>
                  <a:lnTo>
                    <a:pt x="180186" y="53181"/>
                  </a:lnTo>
                  <a:lnTo>
                    <a:pt x="180186" y="103981"/>
                  </a:lnTo>
                  <a:lnTo>
                    <a:pt x="78586" y="103981"/>
                  </a:lnTo>
                  <a:lnTo>
                    <a:pt x="78586" y="53181"/>
                  </a:lnTo>
                  <a:close/>
                  <a:moveTo>
                    <a:pt x="78586" y="154781"/>
                  </a:moveTo>
                  <a:lnTo>
                    <a:pt x="180186" y="154781"/>
                  </a:lnTo>
                  <a:lnTo>
                    <a:pt x="180186" y="205581"/>
                  </a:lnTo>
                  <a:lnTo>
                    <a:pt x="78586" y="205581"/>
                  </a:lnTo>
                  <a:lnTo>
                    <a:pt x="78586" y="154781"/>
                  </a:lnTo>
                  <a:close/>
                  <a:moveTo>
                    <a:pt x="78586" y="256381"/>
                  </a:moveTo>
                  <a:lnTo>
                    <a:pt x="180186" y="256381"/>
                  </a:lnTo>
                  <a:lnTo>
                    <a:pt x="180186" y="1094581"/>
                  </a:lnTo>
                  <a:lnTo>
                    <a:pt x="78586" y="1094581"/>
                  </a:lnTo>
                  <a:lnTo>
                    <a:pt x="78586" y="256381"/>
                  </a:lnTo>
                  <a:close/>
                  <a:moveTo>
                    <a:pt x="129386" y="1353661"/>
                  </a:moveTo>
                  <a:lnTo>
                    <a:pt x="58266" y="1246981"/>
                  </a:lnTo>
                  <a:lnTo>
                    <a:pt x="99668" y="1184878"/>
                  </a:lnTo>
                  <a:cubicBezTo>
                    <a:pt x="102462" y="1180706"/>
                    <a:pt x="103964" y="1175801"/>
                    <a:pt x="103986" y="1170781"/>
                  </a:cubicBezTo>
                  <a:lnTo>
                    <a:pt x="103986" y="1145381"/>
                  </a:lnTo>
                  <a:lnTo>
                    <a:pt x="154786" y="1145381"/>
                  </a:lnTo>
                  <a:lnTo>
                    <a:pt x="154786" y="1170781"/>
                  </a:lnTo>
                  <a:cubicBezTo>
                    <a:pt x="154796" y="1175798"/>
                    <a:pt x="156278" y="1180700"/>
                    <a:pt x="159053" y="1184878"/>
                  </a:cubicBezTo>
                  <a:lnTo>
                    <a:pt x="200506" y="1246981"/>
                  </a:lnTo>
                  <a:lnTo>
                    <a:pt x="129386" y="135366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6" name="PA-任意多边形: 形状 1332"/>
            <p:cNvSpPr/>
            <p:nvPr>
              <p:custDataLst>
                <p:tags r:id="rId3"/>
              </p:custDataLst>
            </p:nvPr>
          </p:nvSpPr>
          <p:spPr>
            <a:xfrm>
              <a:off x="21105019" y="9935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7" name="PA-任意多边形: 形状 1333"/>
            <p:cNvSpPr/>
            <p:nvPr>
              <p:custDataLst>
                <p:tags r:id="rId4"/>
              </p:custDataLst>
            </p:nvPr>
          </p:nvSpPr>
          <p:spPr>
            <a:xfrm>
              <a:off x="19809619" y="8665369"/>
              <a:ext cx="1146175" cy="1527175"/>
            </a:xfrm>
            <a:custGeom>
              <a:avLst/>
              <a:gdLst>
                <a:gd name="connsiteX0" fmla="*/ 1119981 w 1146175"/>
                <a:gd name="connsiteY0" fmla="*/ 2381 h 1527175"/>
                <a:gd name="connsiteX1" fmla="*/ 103981 w 1146175"/>
                <a:gd name="connsiteY1" fmla="*/ 2381 h 1527175"/>
                <a:gd name="connsiteX2" fmla="*/ 78581 w 1146175"/>
                <a:gd name="connsiteY2" fmla="*/ 27781 h 1527175"/>
                <a:gd name="connsiteX3" fmla="*/ 78581 w 1146175"/>
                <a:gd name="connsiteY3" fmla="*/ 129381 h 1527175"/>
                <a:gd name="connsiteX4" fmla="*/ 27781 w 1146175"/>
                <a:gd name="connsiteY4" fmla="*/ 129381 h 1527175"/>
                <a:gd name="connsiteX5" fmla="*/ 2381 w 1146175"/>
                <a:gd name="connsiteY5" fmla="*/ 154781 h 1527175"/>
                <a:gd name="connsiteX6" fmla="*/ 2381 w 1146175"/>
                <a:gd name="connsiteY6" fmla="*/ 1500981 h 1527175"/>
                <a:gd name="connsiteX7" fmla="*/ 27781 w 1146175"/>
                <a:gd name="connsiteY7" fmla="*/ 1526381 h 1527175"/>
                <a:gd name="connsiteX8" fmla="*/ 992981 w 1146175"/>
                <a:gd name="connsiteY8" fmla="*/ 1526381 h 1527175"/>
                <a:gd name="connsiteX9" fmla="*/ 1018381 w 1146175"/>
                <a:gd name="connsiteY9" fmla="*/ 1500981 h 1527175"/>
                <a:gd name="connsiteX10" fmla="*/ 1018381 w 1146175"/>
                <a:gd name="connsiteY10" fmla="*/ 1450181 h 1527175"/>
                <a:gd name="connsiteX11" fmla="*/ 1119981 w 1146175"/>
                <a:gd name="connsiteY11" fmla="*/ 1450181 h 1527175"/>
                <a:gd name="connsiteX12" fmla="*/ 1145381 w 1146175"/>
                <a:gd name="connsiteY12" fmla="*/ 1424781 h 1527175"/>
                <a:gd name="connsiteX13" fmla="*/ 1145381 w 1146175"/>
                <a:gd name="connsiteY13" fmla="*/ 27781 h 1527175"/>
                <a:gd name="connsiteX14" fmla="*/ 1119981 w 1146175"/>
                <a:gd name="connsiteY14" fmla="*/ 2381 h 1527175"/>
                <a:gd name="connsiteX15" fmla="*/ 967581 w 1146175"/>
                <a:gd name="connsiteY15" fmla="*/ 1475581 h 1527175"/>
                <a:gd name="connsiteX16" fmla="*/ 53181 w 1146175"/>
                <a:gd name="connsiteY16" fmla="*/ 1475581 h 1527175"/>
                <a:gd name="connsiteX17" fmla="*/ 53181 w 1146175"/>
                <a:gd name="connsiteY17" fmla="*/ 180181 h 1527175"/>
                <a:gd name="connsiteX18" fmla="*/ 764381 w 1146175"/>
                <a:gd name="connsiteY18" fmla="*/ 180181 h 1527175"/>
                <a:gd name="connsiteX19" fmla="*/ 764381 w 1146175"/>
                <a:gd name="connsiteY19" fmla="*/ 357981 h 1527175"/>
                <a:gd name="connsiteX20" fmla="*/ 789781 w 1146175"/>
                <a:gd name="connsiteY20" fmla="*/ 383381 h 1527175"/>
                <a:gd name="connsiteX21" fmla="*/ 967581 w 1146175"/>
                <a:gd name="connsiteY21" fmla="*/ 383381 h 1527175"/>
                <a:gd name="connsiteX22" fmla="*/ 967581 w 1146175"/>
                <a:gd name="connsiteY22" fmla="*/ 1475581 h 1527175"/>
                <a:gd name="connsiteX23" fmla="*/ 815181 w 1146175"/>
                <a:gd name="connsiteY23" fmla="*/ 332581 h 1527175"/>
                <a:gd name="connsiteX24" fmla="*/ 815181 w 1146175"/>
                <a:gd name="connsiteY24" fmla="*/ 216097 h 1527175"/>
                <a:gd name="connsiteX25" fmla="*/ 931666 w 1146175"/>
                <a:gd name="connsiteY25" fmla="*/ 332581 h 1527175"/>
                <a:gd name="connsiteX26" fmla="*/ 815181 w 1146175"/>
                <a:gd name="connsiteY26" fmla="*/ 332581 h 1527175"/>
                <a:gd name="connsiteX27" fmla="*/ 1094581 w 1146175"/>
                <a:gd name="connsiteY27" fmla="*/ 1399381 h 1527175"/>
                <a:gd name="connsiteX28" fmla="*/ 1018381 w 1146175"/>
                <a:gd name="connsiteY28" fmla="*/ 1399381 h 1527175"/>
                <a:gd name="connsiteX29" fmla="*/ 1018381 w 1146175"/>
                <a:gd name="connsiteY29" fmla="*/ 357981 h 1527175"/>
                <a:gd name="connsiteX30" fmla="*/ 1010939 w 1146175"/>
                <a:gd name="connsiteY30" fmla="*/ 340023 h 1527175"/>
                <a:gd name="connsiteX31" fmla="*/ 807739 w 1146175"/>
                <a:gd name="connsiteY31" fmla="*/ 136823 h 1527175"/>
                <a:gd name="connsiteX32" fmla="*/ 789781 w 1146175"/>
                <a:gd name="connsiteY32" fmla="*/ 129381 h 1527175"/>
                <a:gd name="connsiteX33" fmla="*/ 129381 w 1146175"/>
                <a:gd name="connsiteY33" fmla="*/ 129381 h 1527175"/>
                <a:gd name="connsiteX34" fmla="*/ 129381 w 1146175"/>
                <a:gd name="connsiteY34" fmla="*/ 53181 h 1527175"/>
                <a:gd name="connsiteX35" fmla="*/ 1094581 w 1146175"/>
                <a:gd name="connsiteY35" fmla="*/ 53181 h 1527175"/>
                <a:gd name="connsiteX36" fmla="*/ 1094581 w 1146175"/>
                <a:gd name="connsiteY36" fmla="*/ 1399381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6175" h="1527175">
                  <a:moveTo>
                    <a:pt x="1119981" y="2381"/>
                  </a:moveTo>
                  <a:lnTo>
                    <a:pt x="103981" y="2381"/>
                  </a:lnTo>
                  <a:cubicBezTo>
                    <a:pt x="89954" y="2381"/>
                    <a:pt x="78581" y="13754"/>
                    <a:pt x="78581" y="27781"/>
                  </a:cubicBezTo>
                  <a:lnTo>
                    <a:pt x="78581" y="129381"/>
                  </a:lnTo>
                  <a:lnTo>
                    <a:pt x="27781" y="129381"/>
                  </a:lnTo>
                  <a:cubicBezTo>
                    <a:pt x="13754" y="129381"/>
                    <a:pt x="2381" y="140754"/>
                    <a:pt x="2381" y="154781"/>
                  </a:cubicBezTo>
                  <a:lnTo>
                    <a:pt x="2381" y="1500981"/>
                  </a:lnTo>
                  <a:cubicBezTo>
                    <a:pt x="2381" y="1515008"/>
                    <a:pt x="13754" y="1526381"/>
                    <a:pt x="27781" y="1526381"/>
                  </a:cubicBezTo>
                  <a:lnTo>
                    <a:pt x="992981" y="1526381"/>
                  </a:lnTo>
                  <a:cubicBezTo>
                    <a:pt x="1007008" y="1526381"/>
                    <a:pt x="1018381" y="1515008"/>
                    <a:pt x="1018381" y="1500981"/>
                  </a:cubicBezTo>
                  <a:lnTo>
                    <a:pt x="1018381" y="1450181"/>
                  </a:lnTo>
                  <a:lnTo>
                    <a:pt x="1119981" y="1450181"/>
                  </a:lnTo>
                  <a:cubicBezTo>
                    <a:pt x="1134008" y="1450181"/>
                    <a:pt x="1145381" y="1438808"/>
                    <a:pt x="1145381" y="1424781"/>
                  </a:cubicBezTo>
                  <a:lnTo>
                    <a:pt x="1145381" y="27781"/>
                  </a:lnTo>
                  <a:cubicBezTo>
                    <a:pt x="1145381" y="13754"/>
                    <a:pt x="1134008" y="2381"/>
                    <a:pt x="1119981" y="2381"/>
                  </a:cubicBezTo>
                  <a:close/>
                  <a:moveTo>
                    <a:pt x="967581" y="1475581"/>
                  </a:moveTo>
                  <a:lnTo>
                    <a:pt x="53181" y="1475581"/>
                  </a:lnTo>
                  <a:lnTo>
                    <a:pt x="53181" y="180181"/>
                  </a:lnTo>
                  <a:lnTo>
                    <a:pt x="764381" y="180181"/>
                  </a:lnTo>
                  <a:lnTo>
                    <a:pt x="764381" y="357981"/>
                  </a:lnTo>
                  <a:cubicBezTo>
                    <a:pt x="764381" y="372008"/>
                    <a:pt x="775754" y="383381"/>
                    <a:pt x="789781" y="383381"/>
                  </a:cubicBezTo>
                  <a:lnTo>
                    <a:pt x="967581" y="383381"/>
                  </a:lnTo>
                  <a:lnTo>
                    <a:pt x="967581" y="1475581"/>
                  </a:lnTo>
                  <a:close/>
                  <a:moveTo>
                    <a:pt x="815181" y="332581"/>
                  </a:moveTo>
                  <a:lnTo>
                    <a:pt x="815181" y="216097"/>
                  </a:lnTo>
                  <a:lnTo>
                    <a:pt x="931666" y="332581"/>
                  </a:lnTo>
                  <a:lnTo>
                    <a:pt x="815181" y="332581"/>
                  </a:lnTo>
                  <a:close/>
                  <a:moveTo>
                    <a:pt x="1094581" y="1399381"/>
                  </a:moveTo>
                  <a:lnTo>
                    <a:pt x="1018381" y="1399381"/>
                  </a:lnTo>
                  <a:lnTo>
                    <a:pt x="1018381" y="357981"/>
                  </a:lnTo>
                  <a:cubicBezTo>
                    <a:pt x="1018381" y="351244"/>
                    <a:pt x="1015702" y="344786"/>
                    <a:pt x="1010939" y="340023"/>
                  </a:cubicBezTo>
                  <a:lnTo>
                    <a:pt x="807739" y="136823"/>
                  </a:lnTo>
                  <a:cubicBezTo>
                    <a:pt x="802977" y="132061"/>
                    <a:pt x="796519" y="129381"/>
                    <a:pt x="789781" y="129381"/>
                  </a:cubicBezTo>
                  <a:lnTo>
                    <a:pt x="129381" y="129381"/>
                  </a:lnTo>
                  <a:lnTo>
                    <a:pt x="129381" y="53181"/>
                  </a:lnTo>
                  <a:lnTo>
                    <a:pt x="1094581" y="53181"/>
                  </a:lnTo>
                  <a:lnTo>
                    <a:pt x="1094581" y="13993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8" name="PA-任意多边形: 形状 1334"/>
            <p:cNvSpPr/>
            <p:nvPr>
              <p:custDataLst>
                <p:tags r:id="rId5"/>
              </p:custDataLst>
            </p:nvPr>
          </p:nvSpPr>
          <p:spPr>
            <a:xfrm>
              <a:off x="19936619" y="8919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79" name="PA-任意多边形: 形状 1335"/>
            <p:cNvSpPr/>
            <p:nvPr>
              <p:custDataLst>
                <p:tags r:id="rId6"/>
              </p:custDataLst>
            </p:nvPr>
          </p:nvSpPr>
          <p:spPr>
            <a:xfrm>
              <a:off x="19936619" y="9020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0" name="PA-任意多边形: 形状 1336"/>
            <p:cNvSpPr/>
            <p:nvPr>
              <p:custDataLst>
                <p:tags r:id="rId7"/>
              </p:custDataLst>
            </p:nvPr>
          </p:nvSpPr>
          <p:spPr>
            <a:xfrm>
              <a:off x="20038219" y="91479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1" name="PA-任意多边形: 形状 1337"/>
            <p:cNvSpPr/>
            <p:nvPr>
              <p:custDataLst>
                <p:tags r:id="rId8"/>
              </p:custDataLst>
            </p:nvPr>
          </p:nvSpPr>
          <p:spPr>
            <a:xfrm>
              <a:off x="20139819" y="91479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2" name="PA-任意多边形: 形状 1338"/>
            <p:cNvSpPr/>
            <p:nvPr>
              <p:custDataLst>
                <p:tags r:id="rId9"/>
              </p:custDataLst>
            </p:nvPr>
          </p:nvSpPr>
          <p:spPr>
            <a:xfrm>
              <a:off x="19936619" y="92495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3" name="PA-任意多边形: 形状 1339"/>
            <p:cNvSpPr/>
            <p:nvPr>
              <p:custDataLst>
                <p:tags r:id="rId10"/>
              </p:custDataLst>
            </p:nvPr>
          </p:nvSpPr>
          <p:spPr>
            <a:xfrm>
              <a:off x="19936619" y="93511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4" name="PA-任意多边形: 形状 1340"/>
            <p:cNvSpPr/>
            <p:nvPr>
              <p:custDataLst>
                <p:tags r:id="rId11"/>
              </p:custDataLst>
            </p:nvPr>
          </p:nvSpPr>
          <p:spPr>
            <a:xfrm>
              <a:off x="20038219" y="980836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5" name="PA-任意多边形: 形状 1341"/>
            <p:cNvSpPr/>
            <p:nvPr>
              <p:custDataLst>
                <p:tags r:id="rId12"/>
              </p:custDataLst>
            </p:nvPr>
          </p:nvSpPr>
          <p:spPr>
            <a:xfrm>
              <a:off x="20139819" y="9808369"/>
              <a:ext cx="561975" cy="53975"/>
            </a:xfrm>
            <a:custGeom>
              <a:avLst/>
              <a:gdLst>
                <a:gd name="connsiteX0" fmla="*/ 2381 w 561975"/>
                <a:gd name="connsiteY0" fmla="*/ 2381 h 53975"/>
                <a:gd name="connsiteX1" fmla="*/ 561181 w 561975"/>
                <a:gd name="connsiteY1" fmla="*/ 2381 h 53975"/>
                <a:gd name="connsiteX2" fmla="*/ 561181 w 561975"/>
                <a:gd name="connsiteY2" fmla="*/ 53181 h 53975"/>
                <a:gd name="connsiteX3" fmla="*/ 2381 w 561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61975" h="53975">
                  <a:moveTo>
                    <a:pt x="2381" y="2381"/>
                  </a:moveTo>
                  <a:lnTo>
                    <a:pt x="561181" y="2381"/>
                  </a:lnTo>
                  <a:lnTo>
                    <a:pt x="561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6" name="PA-任意多边形: 形状 1342"/>
            <p:cNvSpPr/>
            <p:nvPr>
              <p:custDataLst>
                <p:tags r:id="rId13"/>
              </p:custDataLst>
            </p:nvPr>
          </p:nvSpPr>
          <p:spPr>
            <a:xfrm>
              <a:off x="19936619" y="9909969"/>
              <a:ext cx="765175" cy="53975"/>
            </a:xfrm>
            <a:custGeom>
              <a:avLst/>
              <a:gdLst>
                <a:gd name="connsiteX0" fmla="*/ 2381 w 765175"/>
                <a:gd name="connsiteY0" fmla="*/ 2381 h 53975"/>
                <a:gd name="connsiteX1" fmla="*/ 764381 w 765175"/>
                <a:gd name="connsiteY1" fmla="*/ 2381 h 53975"/>
                <a:gd name="connsiteX2" fmla="*/ 764381 w 765175"/>
                <a:gd name="connsiteY2" fmla="*/ 53181 h 53975"/>
                <a:gd name="connsiteX3" fmla="*/ 2381 w 7651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765175" h="53975">
                  <a:moveTo>
                    <a:pt x="2381" y="2381"/>
                  </a:moveTo>
                  <a:lnTo>
                    <a:pt x="764381" y="2381"/>
                  </a:lnTo>
                  <a:lnTo>
                    <a:pt x="7643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7" name="PA-任意多边形: 形状 1343"/>
            <p:cNvSpPr/>
            <p:nvPr>
              <p:custDataLst>
                <p:tags r:id="rId14"/>
              </p:custDataLst>
            </p:nvPr>
          </p:nvSpPr>
          <p:spPr>
            <a:xfrm>
              <a:off x="19936619" y="10011569"/>
              <a:ext cx="663575" cy="53975"/>
            </a:xfrm>
            <a:custGeom>
              <a:avLst/>
              <a:gdLst>
                <a:gd name="connsiteX0" fmla="*/ 2381 w 663575"/>
                <a:gd name="connsiteY0" fmla="*/ 2381 h 53975"/>
                <a:gd name="connsiteX1" fmla="*/ 662781 w 663575"/>
                <a:gd name="connsiteY1" fmla="*/ 2381 h 53975"/>
                <a:gd name="connsiteX2" fmla="*/ 662781 w 663575"/>
                <a:gd name="connsiteY2" fmla="*/ 53181 h 53975"/>
                <a:gd name="connsiteX3" fmla="*/ 2381 w 6635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663575" h="53975">
                  <a:moveTo>
                    <a:pt x="2381" y="2381"/>
                  </a:moveTo>
                  <a:lnTo>
                    <a:pt x="662781" y="2381"/>
                  </a:lnTo>
                  <a:lnTo>
                    <a:pt x="6627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8" name="PA-任意多边形: 形状 1344"/>
            <p:cNvSpPr/>
            <p:nvPr>
              <p:custDataLst>
                <p:tags r:id="rId15"/>
              </p:custDataLst>
            </p:nvPr>
          </p:nvSpPr>
          <p:spPr>
            <a:xfrm>
              <a:off x="199366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89" name="PA-任意多边形: 形状 1345"/>
            <p:cNvSpPr/>
            <p:nvPr>
              <p:custDataLst>
                <p:tags r:id="rId16"/>
              </p:custDataLst>
            </p:nvPr>
          </p:nvSpPr>
          <p:spPr>
            <a:xfrm>
              <a:off x="20368419" y="9478169"/>
              <a:ext cx="333375" cy="257175"/>
            </a:xfrm>
            <a:custGeom>
              <a:avLst/>
              <a:gdLst>
                <a:gd name="connsiteX0" fmla="*/ 307181 w 333375"/>
                <a:gd name="connsiteY0" fmla="*/ 2381 h 257175"/>
                <a:gd name="connsiteX1" fmla="*/ 27781 w 333375"/>
                <a:gd name="connsiteY1" fmla="*/ 2381 h 257175"/>
                <a:gd name="connsiteX2" fmla="*/ 2381 w 333375"/>
                <a:gd name="connsiteY2" fmla="*/ 27781 h 257175"/>
                <a:gd name="connsiteX3" fmla="*/ 2381 w 333375"/>
                <a:gd name="connsiteY3" fmla="*/ 230981 h 257175"/>
                <a:gd name="connsiteX4" fmla="*/ 27781 w 333375"/>
                <a:gd name="connsiteY4" fmla="*/ 256381 h 257175"/>
                <a:gd name="connsiteX5" fmla="*/ 307181 w 333375"/>
                <a:gd name="connsiteY5" fmla="*/ 256381 h 257175"/>
                <a:gd name="connsiteX6" fmla="*/ 332581 w 333375"/>
                <a:gd name="connsiteY6" fmla="*/ 230981 h 257175"/>
                <a:gd name="connsiteX7" fmla="*/ 332581 w 333375"/>
                <a:gd name="connsiteY7" fmla="*/ 27781 h 257175"/>
                <a:gd name="connsiteX8" fmla="*/ 307181 w 333375"/>
                <a:gd name="connsiteY8" fmla="*/ 2381 h 257175"/>
                <a:gd name="connsiteX9" fmla="*/ 281781 w 333375"/>
                <a:gd name="connsiteY9" fmla="*/ 205581 h 257175"/>
                <a:gd name="connsiteX10" fmla="*/ 53181 w 333375"/>
                <a:gd name="connsiteY10" fmla="*/ 205581 h 257175"/>
                <a:gd name="connsiteX11" fmla="*/ 53181 w 333375"/>
                <a:gd name="connsiteY11" fmla="*/ 53181 h 257175"/>
                <a:gd name="connsiteX12" fmla="*/ 281781 w 333375"/>
                <a:gd name="connsiteY12" fmla="*/ 53181 h 257175"/>
                <a:gd name="connsiteX13" fmla="*/ 281781 w 333375"/>
                <a:gd name="connsiteY13" fmla="*/ 205581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3375" h="257175">
                  <a:moveTo>
                    <a:pt x="307181" y="2381"/>
                  </a:moveTo>
                  <a:lnTo>
                    <a:pt x="27781" y="2381"/>
                  </a:lnTo>
                  <a:cubicBezTo>
                    <a:pt x="13754" y="2381"/>
                    <a:pt x="2381" y="13754"/>
                    <a:pt x="2381" y="27781"/>
                  </a:cubicBezTo>
                  <a:lnTo>
                    <a:pt x="2381" y="230981"/>
                  </a:lnTo>
                  <a:cubicBezTo>
                    <a:pt x="2381" y="245008"/>
                    <a:pt x="13754" y="256381"/>
                    <a:pt x="27781" y="256381"/>
                  </a:cubicBezTo>
                  <a:lnTo>
                    <a:pt x="307181" y="256381"/>
                  </a:lnTo>
                  <a:cubicBezTo>
                    <a:pt x="321208" y="256381"/>
                    <a:pt x="332581" y="245008"/>
                    <a:pt x="332581" y="230981"/>
                  </a:cubicBezTo>
                  <a:lnTo>
                    <a:pt x="332581" y="27781"/>
                  </a:lnTo>
                  <a:cubicBezTo>
                    <a:pt x="332581" y="13754"/>
                    <a:pt x="321208" y="2381"/>
                    <a:pt x="307181" y="2381"/>
                  </a:cubicBezTo>
                  <a:close/>
                  <a:moveTo>
                    <a:pt x="281781" y="205581"/>
                  </a:moveTo>
                  <a:lnTo>
                    <a:pt x="53181" y="205581"/>
                  </a:lnTo>
                  <a:lnTo>
                    <a:pt x="53181" y="53181"/>
                  </a:lnTo>
                  <a:lnTo>
                    <a:pt x="281781" y="53181"/>
                  </a:lnTo>
                  <a:lnTo>
                    <a:pt x="281781" y="2055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grpSp>
      <p:sp>
        <p:nvSpPr>
          <p:cNvPr id="11" name="目的_目标_定位_飞镖"/>
          <p:cNvSpPr>
            <a:spLocks noChangeAspect="1"/>
          </p:cNvSpPr>
          <p:nvPr>
            <p:custDataLst>
              <p:tags r:id="rId17"/>
            </p:custDataLst>
          </p:nvPr>
        </p:nvSpPr>
        <p:spPr>
          <a:xfrm>
            <a:off x="675640" y="3171190"/>
            <a:ext cx="450850" cy="508000"/>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4" name="Picture 4" descr="F:\0PPT素材\背景及图片\白麻子.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使用场景</a:t>
            </a:r>
            <a:endParaRPr lang="zh-CN" altLang="en-US" sz="2000" spc="300" dirty="0">
              <a:latin typeface="方正兰亭细黑_GBK" pitchFamily="2" charset="-122"/>
              <a:ea typeface="方正兰亭细黑_GBK" pitchFamily="2" charset="-122"/>
            </a:endParaRPr>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10" name="文本框 9"/>
          <p:cNvSpPr txBox="1"/>
          <p:nvPr>
            <p:custDataLst>
              <p:tags r:id="rId19"/>
            </p:custDataLst>
          </p:nvPr>
        </p:nvSpPr>
        <p:spPr>
          <a:xfrm>
            <a:off x="514985" y="2092325"/>
            <a:ext cx="7980680" cy="107886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665"/>
              </a:spcBef>
              <a:spcAft>
                <a:spcPts val="0"/>
              </a:spcAft>
              <a:buSzPct val="100000"/>
              <a:buNone/>
            </a:pPr>
            <a:r>
              <a:rPr lang="zh-CN" altLang="en-US" sz="1800">
                <a:sym typeface="+mn-ea"/>
              </a:rPr>
              <a:t>主要用于个人或者家庭常用信息管理与分析，包括个人工作信息、学习信息、健康信息、财务信息和家庭生活信息以及个人或者家庭用于向亲朋好友展示个人或者家庭的窗口。</a:t>
            </a: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spTree>
    <p:custDataLst>
      <p:tags r:id="rId20"/>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fade">
                                      <p:cBhvr>
                                        <p:cTn id="20" dur="2000"/>
                                        <p:tgtEl>
                                          <p:spTgt spid="80"/>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解决的关键问题</a:t>
            </a:r>
            <a:endParaRPr lang="zh-CN" altLang="en-US" sz="3200"/>
          </a:p>
        </p:txBody>
      </p:sp>
      <p:sp>
        <p:nvSpPr>
          <p:cNvPr id="3" name="内容占位符 2"/>
          <p:cNvSpPr>
            <a:spLocks noGrp="1"/>
          </p:cNvSpPr>
          <p:nvPr>
            <p:ph idx="1"/>
          </p:nvPr>
        </p:nvSpPr>
        <p:spPr/>
        <p:txBody>
          <a:bodyPr/>
          <a:p>
            <a:pPr marL="0" indent="0">
              <a:buNone/>
            </a:pPr>
            <a:r>
              <a:rPr lang="en-US" altLang="zh-CN" sz="2000" b="1"/>
              <a:t>1</a:t>
            </a:r>
            <a:r>
              <a:rPr lang="zh-CN" altLang="en-US" sz="2000" b="1"/>
              <a:t>、前后端通信的问题</a:t>
            </a:r>
            <a:endParaRPr lang="zh-CN" altLang="en-US" sz="2000"/>
          </a:p>
          <a:p>
            <a:pPr marL="0" indent="0">
              <a:buNone/>
            </a:pPr>
            <a:r>
              <a:rPr lang="zh-CN" altLang="en-US" sz="1800"/>
              <a:t>为了快速开发把前后端分开进行开发，独立部署，涉及到前后接口通信认证的问题</a:t>
            </a:r>
            <a:r>
              <a:rPr lang="en-US" altLang="zh-CN" sz="1800"/>
              <a:t>,</a:t>
            </a:r>
            <a:r>
              <a:rPr lang="zh-CN" altLang="zh-CN" sz="1800"/>
              <a:t>传统的网站是通过</a:t>
            </a:r>
            <a:r>
              <a:rPr lang="en-US" altLang="zh-CN" sz="1800"/>
              <a:t>session</a:t>
            </a:r>
            <a:r>
              <a:rPr lang="zh-CN" altLang="en-US" sz="1800"/>
              <a:t>和</a:t>
            </a:r>
            <a:r>
              <a:rPr lang="en-US" altLang="zh-CN" sz="1800"/>
              <a:t>cookie</a:t>
            </a:r>
            <a:r>
              <a:rPr lang="zh-CN" altLang="en-US" sz="1800"/>
              <a:t>来实现认证的，现在前后端分离了，需要一种新的认证方式。为了解决这个问题查找各种资料，最终找到几种解决方案</a:t>
            </a:r>
            <a:r>
              <a:rPr lang="en-US" altLang="zh-CN" sz="1800"/>
              <a:t>passport,JSON Web Token,OAuth2</a:t>
            </a:r>
            <a:r>
              <a:rPr lang="zh-CN" altLang="en-US" sz="1800"/>
              <a:t>等。但是因为开发的时间的问题，思考了一个更为简单的处理方式基于在用户表里加上认证</a:t>
            </a:r>
            <a:r>
              <a:rPr lang="en-US" altLang="zh-CN" sz="1800"/>
              <a:t>api_token</a:t>
            </a:r>
            <a:r>
              <a:rPr lang="zh-CN" altLang="en-US" sz="1800"/>
              <a:t>来实现。</a:t>
            </a:r>
            <a:endParaRPr lang="zh-CN" altLang="en-US" sz="1800"/>
          </a:p>
          <a:p>
            <a:pPr marL="0" indent="0">
              <a:buNone/>
            </a:pPr>
            <a:endParaRPr lang="zh-CN" altLang="en-US" sz="1800"/>
          </a:p>
          <a:p>
            <a:pPr marL="0" indent="0">
              <a:buNone/>
            </a:pPr>
            <a:r>
              <a:rPr lang="zh-CN" altLang="en-US" sz="1800"/>
              <a:t>在用户表里面加入一个</a:t>
            </a:r>
            <a:r>
              <a:rPr lang="en-US" altLang="zh-CN" sz="1800"/>
              <a:t>api_token</a:t>
            </a:r>
            <a:r>
              <a:rPr lang="zh-CN" altLang="en-US" sz="1800"/>
              <a:t>的字段，注册登录的时候分配</a:t>
            </a:r>
            <a:r>
              <a:rPr lang="en-US" altLang="zh-CN" sz="1800"/>
              <a:t>api_token</a:t>
            </a:r>
            <a:r>
              <a:rPr lang="zh-CN" altLang="en-US" sz="1800"/>
              <a:t>，前端发起请求时加上这个</a:t>
            </a:r>
            <a:r>
              <a:rPr lang="en-US" altLang="zh-CN" sz="1800"/>
              <a:t>api_token</a:t>
            </a:r>
            <a:r>
              <a:rPr lang="zh-CN" altLang="en-US" sz="1800"/>
              <a:t>字段来进行认证。</a:t>
            </a:r>
            <a:endParaRPr lang="zh-CN" altLang="en-US" sz="1800"/>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915816" y="555527"/>
            <a:ext cx="3552056" cy="1410579"/>
          </a:xfrm>
          <a:prstGeom prst="rect">
            <a:avLst/>
          </a:prstGeom>
        </p:spPr>
        <p:txBody>
          <a:bodyPr wrap="square">
            <a:spAutoFit/>
          </a:bodyPr>
          <a:lstStyle/>
          <a:p>
            <a:pPr>
              <a:lnSpc>
                <a:spcPct val="150000"/>
              </a:lnSpc>
            </a:pPr>
            <a:r>
              <a:rPr lang="en-US" altLang="zh-CN" sz="6600" dirty="0" smtClean="0">
                <a:solidFill>
                  <a:srgbClr val="C00000"/>
                </a:solidFill>
                <a:latin typeface="Impact" panose="020B0806030902050204" pitchFamily="34" charset="0"/>
                <a:ea typeface="微软雅黑" panose="020B0503020204020204" pitchFamily="34" charset="-122"/>
              </a:rPr>
              <a:t>THANKS!</a:t>
            </a:r>
            <a:endParaRPr lang="zh-CN" altLang="en-US" sz="6600" b="0" dirty="0" smtClean="0">
              <a:solidFill>
                <a:srgbClr val="C00000"/>
              </a:solidFill>
              <a:latin typeface="Impact" panose="020B0806030902050204" pitchFamily="34" charset="0"/>
              <a:ea typeface="微软雅黑" panose="020B0503020204020204" pitchFamily="34" charset="-122"/>
            </a:endParaRPr>
          </a:p>
        </p:txBody>
      </p:sp>
      <p:sp>
        <p:nvSpPr>
          <p:cNvPr id="25" name="矩形 24"/>
          <p:cNvSpPr/>
          <p:nvPr/>
        </p:nvSpPr>
        <p:spPr>
          <a:xfrm>
            <a:off x="1331640" y="1995686"/>
            <a:ext cx="6436704" cy="2030095"/>
          </a:xfrm>
          <a:prstGeom prst="rect">
            <a:avLst/>
          </a:prstGeom>
        </p:spPr>
        <p:txBody>
          <a:bodyPr wrap="square">
            <a:spAutoFit/>
          </a:bodyPr>
          <a:lstStyle/>
          <a:p>
            <a:pPr>
              <a:lnSpc>
                <a:spcPct val="150000"/>
              </a:lnSpc>
              <a:defRPr/>
            </a:pPr>
            <a:r>
              <a:rPr lang="zh-CN" altLang="en-US" sz="1400" kern="0" dirty="0" smtClean="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大学生活即将结束，在此，我要感谢所有教导我的老师和陪伴我一齐成长的同学，他们在我的大学生涯给予了很大的帮助。本论文能够顺利完成，要特别感谢我的导师庄华老师，庄</a:t>
            </a:r>
            <a:r>
              <a:rPr lang="zh-CN" altLang="en-US" sz="1400" dirty="0">
                <a:solidFill>
                  <a:srgbClr val="414455"/>
                </a:solidFill>
                <a:latin typeface="微软雅黑" panose="020B0503020204020204" pitchFamily="34" charset="-122"/>
                <a:ea typeface="微软雅黑" panose="020B0503020204020204" pitchFamily="34" charset="-122"/>
              </a:rPr>
              <a:t>老师对该论文从选题，构思到最后定稿的各个环节给予细心指引与教导</a:t>
            </a:r>
            <a:r>
              <a:rPr lang="en-US" altLang="zh-CN" sz="1400" dirty="0">
                <a:solidFill>
                  <a:srgbClr val="414455"/>
                </a:solidFill>
                <a:latin typeface="微软雅黑" panose="020B0503020204020204" pitchFamily="34" charset="-122"/>
                <a:ea typeface="微软雅黑" panose="020B0503020204020204" pitchFamily="34" charset="-122"/>
              </a:rPr>
              <a:t>,</a:t>
            </a:r>
            <a:r>
              <a:rPr lang="zh-CN" altLang="en-US" sz="1400" dirty="0">
                <a:solidFill>
                  <a:srgbClr val="414455"/>
                </a:solidFill>
                <a:latin typeface="微软雅黑" panose="020B0503020204020204" pitchFamily="34" charset="-122"/>
                <a:ea typeface="微软雅黑" panose="020B0503020204020204" pitchFamily="34" charset="-122"/>
              </a:rPr>
              <a:t>使我得以最终完成毕业论文</a:t>
            </a:r>
            <a:r>
              <a:rPr lang="zh-CN" altLang="en-US" sz="1400" dirty="0" smtClean="0">
                <a:solidFill>
                  <a:srgbClr val="414455"/>
                </a:solidFill>
                <a:latin typeface="微软雅黑" panose="020B0503020204020204" pitchFamily="34" charset="-122"/>
                <a:ea typeface="微软雅黑" panose="020B0503020204020204" pitchFamily="34" charset="-122"/>
              </a:rPr>
              <a:t>设计！</a:t>
            </a:r>
            <a:endParaRPr lang="en-US" altLang="zh-CN" sz="1400" dirty="0" smtClean="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en-US" altLang="zh-CN" sz="1400" dirty="0" smtClean="0">
                <a:solidFill>
                  <a:srgbClr val="414455"/>
                </a:solidFill>
                <a:latin typeface="微软雅黑" panose="020B0503020204020204" pitchFamily="34" charset="-122"/>
                <a:ea typeface="微软雅黑" panose="020B0503020204020204" pitchFamily="34" charset="-122"/>
              </a:rPr>
              <a:t>       </a:t>
            </a:r>
            <a:r>
              <a:rPr lang="zh-CN" altLang="en-US" sz="1400" dirty="0" smtClean="0">
                <a:solidFill>
                  <a:srgbClr val="414455"/>
                </a:solidFill>
                <a:latin typeface="微软雅黑" panose="020B0503020204020204" pitchFamily="34" charset="-122"/>
                <a:ea typeface="微软雅黑" panose="020B0503020204020204" pitchFamily="34" charset="-122"/>
              </a:rPr>
              <a:t>最后</a:t>
            </a:r>
            <a:r>
              <a:rPr lang="zh-CN" altLang="en-US" sz="1400" dirty="0">
                <a:solidFill>
                  <a:srgbClr val="414455"/>
                </a:solidFill>
                <a:latin typeface="微软雅黑" panose="020B0503020204020204" pitchFamily="34" charset="-122"/>
                <a:ea typeface="微软雅黑" panose="020B0503020204020204" pitchFamily="34" charset="-122"/>
              </a:rPr>
              <a:t>，我要向百忙之中抽时间对本文进行审阅，评议和参与本人论文答辩的各位老师表示</a:t>
            </a:r>
            <a:r>
              <a:rPr lang="zh-CN" altLang="en-US" sz="1400" dirty="0" smtClean="0">
                <a:solidFill>
                  <a:srgbClr val="414455"/>
                </a:solidFill>
                <a:latin typeface="微软雅黑" panose="020B0503020204020204" pitchFamily="34" charset="-122"/>
                <a:ea typeface="微软雅黑" panose="020B0503020204020204" pitchFamily="34" charset="-122"/>
              </a:rPr>
              <a:t>感谢</a:t>
            </a:r>
            <a:r>
              <a:rPr lang="zh-CN" altLang="en-US" sz="1400" dirty="0">
                <a:solidFill>
                  <a:srgbClr val="414455"/>
                </a:solidFill>
                <a:latin typeface="微软雅黑" panose="020B0503020204020204" pitchFamily="34" charset="-122"/>
                <a:ea typeface="微软雅黑" panose="020B0503020204020204" pitchFamily="34" charset="-122"/>
              </a:rPr>
              <a:t>！</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3070008" y="4088350"/>
            <a:ext cx="3048000" cy="499624"/>
          </a:xfrm>
          <a:prstGeom prst="rect">
            <a:avLst/>
          </a:prstGeom>
        </p:spPr>
        <p:txBody>
          <a:bodyPr wrap="square">
            <a:spAutoFit/>
          </a:bodyPr>
          <a:lstStyle/>
          <a:p>
            <a:pPr>
              <a:lnSpc>
                <a:spcPct val="150000"/>
              </a:lnSpc>
            </a:pPr>
            <a:r>
              <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rPr>
              <a:t>恳请各位老师批评指正</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感谢语</a:t>
            </a:r>
            <a:endParaRPr lang="zh-CN" altLang="en-US" sz="2000" spc="300" dirty="0">
              <a:latin typeface="方正兰亭细黑_GBK" pitchFamily="2" charset="-122"/>
              <a:ea typeface="方正兰亭细黑_GBK" pitchFamily="2" charset="-122"/>
            </a:endParaRPr>
          </a:p>
        </p:txBody>
      </p:sp>
      <p:cxnSp>
        <p:nvCxnSpPr>
          <p:cNvPr id="9" name="直接连接符 8"/>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300"/>
                                        <p:tgtEl>
                                          <p:spTgt spid="6"/>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ppt_x</p:attrName>
                                        </p:attrNameLst>
                                      </p:cBhvr>
                                      <p:tavLst>
                                        <p:tav tm="0">
                                          <p:val>
                                            <p:strVal val="#ppt_x-#ppt_w*1.125000"/>
                                          </p:val>
                                        </p:tav>
                                        <p:tav tm="100000">
                                          <p:val>
                                            <p:strVal val="#ppt_x"/>
                                          </p:val>
                                        </p:tav>
                                      </p:tavLst>
                                    </p:anim>
                                    <p:animEffect transition="in" filter="wipe(right)">
                                      <p:cBhvr>
                                        <p:cTn id="20" dur="500"/>
                                        <p:tgtEl>
                                          <p:spTgt spid="9"/>
                                        </p:tgtEl>
                                      </p:cBhvr>
                                    </p:animEffect>
                                  </p:childTnLst>
                                </p:cTn>
                              </p:par>
                            </p:childTnLst>
                          </p:cTn>
                        </p:par>
                        <p:par>
                          <p:cTn id="21" fill="hold">
                            <p:stCondLst>
                              <p:cond delay="1500"/>
                            </p:stCondLst>
                            <p:childTnLst>
                              <p:par>
                                <p:cTn id="22" presetID="17" presetClass="entr" presetSubtype="1" fill="hold" grpId="0" nodeType="afterEffect">
                                  <p:stCondLst>
                                    <p:cond delay="0"/>
                                  </p:stCondLst>
                                  <p:iterate type="lt">
                                    <p:tmPct val="40000"/>
                                  </p:iterate>
                                  <p:childTnLst>
                                    <p:set>
                                      <p:cBhvr>
                                        <p:cTn id="23" dur="1" fill="hold">
                                          <p:stCondLst>
                                            <p:cond delay="0"/>
                                          </p:stCondLst>
                                        </p:cTn>
                                        <p:tgtEl>
                                          <p:spTgt spid="24"/>
                                        </p:tgtEl>
                                        <p:attrNameLst>
                                          <p:attrName>style.visibility</p:attrName>
                                        </p:attrNameLst>
                                      </p:cBhvr>
                                      <p:to>
                                        <p:strVal val="visible"/>
                                      </p:to>
                                    </p:set>
                                    <p:anim calcmode="lin" valueType="num">
                                      <p:cBhvr>
                                        <p:cTn id="24" dur="250" fill="hold"/>
                                        <p:tgtEl>
                                          <p:spTgt spid="24"/>
                                        </p:tgtEl>
                                        <p:attrNameLst>
                                          <p:attrName>ppt_x</p:attrName>
                                        </p:attrNameLst>
                                      </p:cBhvr>
                                      <p:tavLst>
                                        <p:tav tm="0">
                                          <p:val>
                                            <p:strVal val="#ppt_x"/>
                                          </p:val>
                                        </p:tav>
                                        <p:tav tm="100000">
                                          <p:val>
                                            <p:strVal val="#ppt_x"/>
                                          </p:val>
                                        </p:tav>
                                      </p:tavLst>
                                    </p:anim>
                                    <p:anim calcmode="lin" valueType="num">
                                      <p:cBhvr>
                                        <p:cTn id="25" dur="250" fill="hold"/>
                                        <p:tgtEl>
                                          <p:spTgt spid="24"/>
                                        </p:tgtEl>
                                        <p:attrNameLst>
                                          <p:attrName>ppt_y</p:attrName>
                                        </p:attrNameLst>
                                      </p:cBhvr>
                                      <p:tavLst>
                                        <p:tav tm="0">
                                          <p:val>
                                            <p:strVal val="#ppt_y-#ppt_h/2"/>
                                          </p:val>
                                        </p:tav>
                                        <p:tav tm="100000">
                                          <p:val>
                                            <p:strVal val="#ppt_y"/>
                                          </p:val>
                                        </p:tav>
                                      </p:tavLst>
                                    </p:anim>
                                    <p:anim calcmode="lin" valueType="num">
                                      <p:cBhvr>
                                        <p:cTn id="26" dur="250" fill="hold"/>
                                        <p:tgtEl>
                                          <p:spTgt spid="24"/>
                                        </p:tgtEl>
                                        <p:attrNameLst>
                                          <p:attrName>ppt_w</p:attrName>
                                        </p:attrNameLst>
                                      </p:cBhvr>
                                      <p:tavLst>
                                        <p:tav tm="0">
                                          <p:val>
                                            <p:strVal val="#ppt_w"/>
                                          </p:val>
                                        </p:tav>
                                        <p:tav tm="100000">
                                          <p:val>
                                            <p:strVal val="#ppt_w"/>
                                          </p:val>
                                        </p:tav>
                                      </p:tavLst>
                                    </p:anim>
                                    <p:anim calcmode="lin" valueType="num">
                                      <p:cBhvr>
                                        <p:cTn id="27" dur="250" fill="hold"/>
                                        <p:tgtEl>
                                          <p:spTgt spid="24"/>
                                        </p:tgtEl>
                                        <p:attrNameLst>
                                          <p:attrName>ppt_h</p:attrName>
                                        </p:attrNameLst>
                                      </p:cBhvr>
                                      <p:tavLst>
                                        <p:tav tm="0">
                                          <p:val>
                                            <p:fltVal val="0"/>
                                          </p:val>
                                        </p:tav>
                                        <p:tav tm="100000">
                                          <p:val>
                                            <p:strVal val="#ppt_h"/>
                                          </p:val>
                                        </p:tav>
                                      </p:tavLst>
                                    </p:anim>
                                  </p:childTnLst>
                                </p:cTn>
                              </p:par>
                            </p:childTnLst>
                          </p:cTn>
                        </p:par>
                        <p:par>
                          <p:cTn id="28" fill="hold">
                            <p:stCondLst>
                              <p:cond delay="1650"/>
                            </p:stCondLst>
                            <p:childTnLst>
                              <p:par>
                                <p:cTn id="29" presetID="22" presetClass="entr" presetSubtype="8" fill="hold" grpId="0" nodeType="afterEffect">
                                  <p:stCondLst>
                                    <p:cond delay="0"/>
                                  </p:stCondLst>
                                  <p:iterate type="lt">
                                    <p:tmPct val="30000"/>
                                  </p:iterate>
                                  <p:childTnLst>
                                    <p:set>
                                      <p:cBhvr>
                                        <p:cTn id="30" dur="1" fill="hold">
                                          <p:stCondLst>
                                            <p:cond delay="0"/>
                                          </p:stCondLst>
                                        </p:cTn>
                                        <p:tgtEl>
                                          <p:spTgt spid="25"/>
                                        </p:tgtEl>
                                        <p:attrNameLst>
                                          <p:attrName>style.visibility</p:attrName>
                                        </p:attrNameLst>
                                      </p:cBhvr>
                                      <p:to>
                                        <p:strVal val="visible"/>
                                      </p:to>
                                    </p:set>
                                    <p:animEffect transition="in" filter="wipe(left)">
                                      <p:cBhvr>
                                        <p:cTn id="31" dur="300"/>
                                        <p:tgtEl>
                                          <p:spTgt spid="25"/>
                                        </p:tgtEl>
                                      </p:cBhvr>
                                    </p:animEffect>
                                  </p:childTnLst>
                                </p:cTn>
                              </p:par>
                              <p:par>
                                <p:cTn id="32" presetID="36" presetClass="emph" presetSubtype="0" fill="hold" grpId="1" nodeType="withEffect">
                                  <p:stCondLst>
                                    <p:cond delay="0"/>
                                  </p:stCondLst>
                                  <p:iterate type="lt">
                                    <p:tmPct val="30000"/>
                                  </p:iterate>
                                  <p:childTnLst>
                                    <p:animScale>
                                      <p:cBhvr>
                                        <p:cTn id="33" dur="150" autoRev="1" fill="hold">
                                          <p:stCondLst>
                                            <p:cond delay="0"/>
                                          </p:stCondLst>
                                        </p:cTn>
                                        <p:tgtEl>
                                          <p:spTgt spid="25"/>
                                        </p:tgtEl>
                                      </p:cBhvr>
                                      <p:to x="80000" y="100000"/>
                                    </p:animScale>
                                    <p:anim by="(#ppt_w*0.10)" calcmode="lin" valueType="num">
                                      <p:cBhvr>
                                        <p:cTn id="34" dur="150" autoRev="1" fill="hold">
                                          <p:stCondLst>
                                            <p:cond delay="0"/>
                                          </p:stCondLst>
                                        </p:cTn>
                                        <p:tgtEl>
                                          <p:spTgt spid="25"/>
                                        </p:tgtEl>
                                        <p:attrNameLst>
                                          <p:attrName>ppt_x</p:attrName>
                                        </p:attrNameLst>
                                      </p:cBhvr>
                                    </p:anim>
                                    <p:anim by="(-#ppt_w*0.10)" calcmode="lin" valueType="num">
                                      <p:cBhvr>
                                        <p:cTn id="35" dur="150" autoRev="1" fill="hold">
                                          <p:stCondLst>
                                            <p:cond delay="0"/>
                                          </p:stCondLst>
                                        </p:cTn>
                                        <p:tgtEl>
                                          <p:spTgt spid="25"/>
                                        </p:tgtEl>
                                        <p:attrNameLst>
                                          <p:attrName>ppt_y</p:attrName>
                                        </p:attrNameLst>
                                      </p:cBhvr>
                                    </p:anim>
                                    <p:animRot by="-480000">
                                      <p:cBhvr>
                                        <p:cTn id="36" dur="150" autoRev="1" fill="hold">
                                          <p:stCondLst>
                                            <p:cond delay="0"/>
                                          </p:stCondLst>
                                        </p:cTn>
                                        <p:tgtEl>
                                          <p:spTgt spid="25"/>
                                        </p:tgtEl>
                                        <p:attrNameLst>
                                          <p:attrName>r</p:attrName>
                                        </p:attrNameLst>
                                      </p:cBhvr>
                                    </p:animRot>
                                  </p:childTnLst>
                                </p:cTn>
                              </p:par>
                            </p:childTnLst>
                          </p:cTn>
                        </p:par>
                        <p:par>
                          <p:cTn id="37" fill="hold">
                            <p:stCondLst>
                              <p:cond delay="18510"/>
                            </p:stCondLst>
                            <p:childTnLst>
                              <p:par>
                                <p:cTn id="38" presetID="42"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P spid="6" grpId="0" animBg="1"/>
      <p:bldP spid="7" grpId="0"/>
    </p:bldLst>
  </p:timing>
</p:sld>
</file>

<file path=ppt/tags/tag1.xml><?xml version="1.0" encoding="utf-8"?>
<p:tagLst xmlns:p="http://schemas.openxmlformats.org/presentationml/2006/main">
  <p:tag name="SELECTED" val="True"/>
</p:tagLst>
</file>

<file path=ppt/tags/tag10.xml><?xml version="1.0" encoding="utf-8"?>
<p:tagLst xmlns:p="http://schemas.openxmlformats.org/presentationml/2006/main">
  <p:tag name="PA" val="v5.2.7"/>
</p:tagLst>
</file>

<file path=ppt/tags/tag11.xml><?xml version="1.0" encoding="utf-8"?>
<p:tagLst xmlns:p="http://schemas.openxmlformats.org/presentationml/2006/main">
  <p:tag name="PA" val="v5.2.7"/>
</p:tagLst>
</file>

<file path=ppt/tags/tag12.xml><?xml version="1.0" encoding="utf-8"?>
<p:tagLst xmlns:p="http://schemas.openxmlformats.org/presentationml/2006/main">
  <p:tag name="PA" val="v5.2.7"/>
</p:tagLst>
</file>

<file path=ppt/tags/tag13.xml><?xml version="1.0" encoding="utf-8"?>
<p:tagLst xmlns:p="http://schemas.openxmlformats.org/presentationml/2006/main">
  <p:tag name="PA" val="v5.2.7"/>
</p:tagLst>
</file>

<file path=ppt/tags/tag14.xml><?xml version="1.0" encoding="utf-8"?>
<p:tagLst xmlns:p="http://schemas.openxmlformats.org/presentationml/2006/main">
  <p:tag name="PA" val="v5.2.7"/>
</p:tagLst>
</file>

<file path=ppt/tags/tag15.xml><?xml version="1.0" encoding="utf-8"?>
<p:tagLst xmlns:p="http://schemas.openxmlformats.org/presentationml/2006/main">
  <p:tag name="PA" val="v5.2.7"/>
</p:tagLst>
</file>

<file path=ppt/tags/tag16.xml><?xml version="1.0" encoding="utf-8"?>
<p:tagLst xmlns:p="http://schemas.openxmlformats.org/presentationml/2006/main">
  <p:tag name="PA" val="v5.2.7"/>
</p:tagLst>
</file>

<file path=ppt/tags/tag17.xml><?xml version="1.0" encoding="utf-8"?>
<p:tagLst xmlns:p="http://schemas.openxmlformats.org/presentationml/2006/main">
  <p:tag name="PA" val="v5.2.7"/>
</p:tagLst>
</file>

<file path=ppt/tags/tag18.xml><?xml version="1.0" encoding="utf-8"?>
<p:tagLst xmlns:p="http://schemas.openxmlformats.org/presentationml/2006/main">
  <p:tag name="PA" val="v5.2.7"/>
  <p:tag name="PAMAINTYPE" val="4"/>
  <p:tag name="PATYPE" val="163"/>
  <p:tag name="PASUBTYPE" val="166"/>
  <p:tag name="RESOURCELIBID_SHAPE" val="420678"/>
  <p:tag name="RESOURCELIB_SHAPETYPE" val="4"/>
  <p:tag name="KSO_WM_UNIT_TEXTBOXSTYLE_SHAPETYPE" val="1"/>
  <p:tag name="KSO_WM_UNIT_TEXTBOXSTYLE_TEMPLATEID" val="2"/>
  <p:tag name="KSO_WM_UNIT_TEXTBOXSTYLE_GUID" val="{43173c1f-854d-4806-b7be-fcc1a2a05d19}"/>
</p:tagLst>
</file>

<file path=ppt/tags/tag19.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43173c1f-854d-4806-b7be-fcc1a2a05d19}"/>
  <p:tag name="KSO_WM_UNIT_TEXTBOXSTYLE_TEMPLATEID" val="3139430"/>
  <p:tag name="KSO_WM_UNIT_TEXTBOXSTYLE_TYPE" val="9"/>
</p:tagLst>
</file>

<file path=ppt/tags/tag2.xml><?xml version="1.0" encoding="utf-8"?>
<p:tagLst xmlns:p="http://schemas.openxmlformats.org/presentationml/2006/main">
  <p:tag name="RESOURCELIBID_SHAPE" val="543066"/>
  <p:tag name="RESOURCELIB_SHAPETYPE" val="4"/>
  <p:tag name="PAMAINTYPE" val="4"/>
  <p:tag name="PATYPE" val="159"/>
  <p:tag name="PASUBTYPE" val="162"/>
  <p:tag name="PA" val="v5.2.7"/>
  <p:tag name="KSO_WM_UNIT_TEXTBOXSTYLE_SHAPETYPE" val="1"/>
  <p:tag name="KSO_WM_UNIT_TEXTBOXSTYLE_TEMPLATEID" val="1"/>
  <p:tag name="KSO_WM_UNIT_TEXTBOXSTYLE_GUID" val="{43173c1f-854d-4806-b7be-fcc1a2a05d19}"/>
</p:tagLst>
</file>

<file path=ppt/tags/tag20.xml><?xml version="1.0" encoding="utf-8"?>
<p:tagLst xmlns:p="http://schemas.openxmlformats.org/presentationml/2006/main">
  <p:tag name="SELECTED" val="True"/>
</p:tagLst>
</file>

<file path=ppt/tags/tag21.xml><?xml version="1.0" encoding="utf-8"?>
<p:tagLst xmlns:p="http://schemas.openxmlformats.org/presentationml/2006/main">
  <p:tag name="SELECTED" val="True"/>
</p:tagLst>
</file>

<file path=ppt/tags/tag22.xml><?xml version="1.0" encoding="utf-8"?>
<p:tagLst xmlns:p="http://schemas.openxmlformats.org/presentationml/2006/main">
  <p:tag name="RESOURCELIBID_SHAPE" val="543066"/>
  <p:tag name="RESOURCELIB_SHAPETYPE" val="4"/>
  <p:tag name="PAMAINTYPE" val="4"/>
  <p:tag name="PATYPE" val="159"/>
  <p:tag name="PASUBTYPE" val="162"/>
  <p:tag name="PA" val="v5.2.7"/>
  <p:tag name="KSO_WM_UNIT_TEXTBOXSTYLE_SHAPETYPE" val="1"/>
  <p:tag name="KSO_WM_UNIT_TEXTBOXSTYLE_TEMPLATEID" val="1"/>
  <p:tag name="KSO_WM_UNIT_TEXTBOXSTYLE_GUID" val="{43173c1f-854d-4806-b7be-fcc1a2a05d19}"/>
</p:tagLst>
</file>

<file path=ppt/tags/tag23.xml><?xml version="1.0" encoding="utf-8"?>
<p:tagLst xmlns:p="http://schemas.openxmlformats.org/presentationml/2006/main">
  <p:tag name="PA" val="v5.2.7"/>
</p:tagLst>
</file>

<file path=ppt/tags/tag24.xml><?xml version="1.0" encoding="utf-8"?>
<p:tagLst xmlns:p="http://schemas.openxmlformats.org/presentationml/2006/main">
  <p:tag name="PA" val="v5.2.7"/>
</p:tagLst>
</file>

<file path=ppt/tags/tag25.xml><?xml version="1.0" encoding="utf-8"?>
<p:tagLst xmlns:p="http://schemas.openxmlformats.org/presentationml/2006/main">
  <p:tag name="PA" val="v5.2.7"/>
</p:tagLst>
</file>

<file path=ppt/tags/tag26.xml><?xml version="1.0" encoding="utf-8"?>
<p:tagLst xmlns:p="http://schemas.openxmlformats.org/presentationml/2006/main">
  <p:tag name="PA" val="v5.2.7"/>
</p:tagLst>
</file>

<file path=ppt/tags/tag27.xml><?xml version="1.0" encoding="utf-8"?>
<p:tagLst xmlns:p="http://schemas.openxmlformats.org/presentationml/2006/main">
  <p:tag name="PA" val="v5.2.7"/>
</p:tagLst>
</file>

<file path=ppt/tags/tag28.xml><?xml version="1.0" encoding="utf-8"?>
<p:tagLst xmlns:p="http://schemas.openxmlformats.org/presentationml/2006/main">
  <p:tag name="PA" val="v5.2.7"/>
</p:tagLst>
</file>

<file path=ppt/tags/tag29.xml><?xml version="1.0" encoding="utf-8"?>
<p:tagLst xmlns:p="http://schemas.openxmlformats.org/presentationml/2006/main">
  <p:tag name="PA" val="v5.2.7"/>
</p:tagLst>
</file>

<file path=ppt/tags/tag3.xml><?xml version="1.0" encoding="utf-8"?>
<p:tagLst xmlns:p="http://schemas.openxmlformats.org/presentationml/2006/main">
  <p:tag name="PA" val="v5.2.7"/>
</p:tagLst>
</file>

<file path=ppt/tags/tag30.xml><?xml version="1.0" encoding="utf-8"?>
<p:tagLst xmlns:p="http://schemas.openxmlformats.org/presentationml/2006/main">
  <p:tag name="PA" val="v5.2.7"/>
</p:tagLst>
</file>

<file path=ppt/tags/tag31.xml><?xml version="1.0" encoding="utf-8"?>
<p:tagLst xmlns:p="http://schemas.openxmlformats.org/presentationml/2006/main">
  <p:tag name="PA" val="v5.2.7"/>
</p:tagLst>
</file>

<file path=ppt/tags/tag32.xml><?xml version="1.0" encoding="utf-8"?>
<p:tagLst xmlns:p="http://schemas.openxmlformats.org/presentationml/2006/main">
  <p:tag name="PA" val="v5.2.7"/>
</p:tagLst>
</file>

<file path=ppt/tags/tag33.xml><?xml version="1.0" encoding="utf-8"?>
<p:tagLst xmlns:p="http://schemas.openxmlformats.org/presentationml/2006/main">
  <p:tag name="PA" val="v5.2.7"/>
</p:tagLst>
</file>

<file path=ppt/tags/tag34.xml><?xml version="1.0" encoding="utf-8"?>
<p:tagLst xmlns:p="http://schemas.openxmlformats.org/presentationml/2006/main">
  <p:tag name="PA" val="v5.2.7"/>
</p:tagLst>
</file>

<file path=ppt/tags/tag35.xml><?xml version="1.0" encoding="utf-8"?>
<p:tagLst xmlns:p="http://schemas.openxmlformats.org/presentationml/2006/main">
  <p:tag name="PA" val="v5.2.7"/>
</p:tagLst>
</file>

<file path=ppt/tags/tag36.xml><?xml version="1.0" encoding="utf-8"?>
<p:tagLst xmlns:p="http://schemas.openxmlformats.org/presentationml/2006/main">
  <p:tag name="PA" val="v5.2.7"/>
</p:tagLst>
</file>

<file path=ppt/tags/tag37.xml><?xml version="1.0" encoding="utf-8"?>
<p:tagLst xmlns:p="http://schemas.openxmlformats.org/presentationml/2006/main">
  <p:tag name="PA" val="v5.2.7"/>
</p:tagLst>
</file>

<file path=ppt/tags/tag38.xml><?xml version="1.0" encoding="utf-8"?>
<p:tagLst xmlns:p="http://schemas.openxmlformats.org/presentationml/2006/main">
  <p:tag name="PA" val="v5.2.7"/>
  <p:tag name="PAMAINTYPE" val="4"/>
  <p:tag name="PATYPE" val="163"/>
  <p:tag name="PASUBTYPE" val="166"/>
  <p:tag name="RESOURCELIBID_SHAPE" val="420678"/>
  <p:tag name="RESOURCELIB_SHAPETYPE" val="4"/>
  <p:tag name="KSO_WM_UNIT_TEXTBOXSTYLE_SHAPETYPE" val="1"/>
  <p:tag name="KSO_WM_UNIT_TEXTBOXSTYLE_TEMPLATEID" val="2"/>
  <p:tag name="KSO_WM_UNIT_TEXTBOXSTYLE_GUID" val="{43173c1f-854d-4806-b7be-fcc1a2a05d19}"/>
</p:tagLst>
</file>

<file path=ppt/tags/tag39.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43173c1f-854d-4806-b7be-fcc1a2a05d19}"/>
  <p:tag name="KSO_WM_UNIT_TEXTBOXSTYLE_TEMPLATEID" val="3139430"/>
  <p:tag name="KSO_WM_UNIT_TEXTBOXSTYLE_TYPE" val="9"/>
</p:tagLst>
</file>

<file path=ppt/tags/tag4.xml><?xml version="1.0" encoding="utf-8"?>
<p:tagLst xmlns:p="http://schemas.openxmlformats.org/presentationml/2006/main">
  <p:tag name="PA" val="v5.2.7"/>
</p:tagLst>
</file>

<file path=ppt/tags/tag40.xml><?xml version="1.0" encoding="utf-8"?>
<p:tagLst xmlns:p="http://schemas.openxmlformats.org/presentationml/2006/main">
  <p:tag name="SELECTED" val="True"/>
</p:tagLst>
</file>

<file path=ppt/tags/tag41.xml><?xml version="1.0" encoding="utf-8"?>
<p:tagLst xmlns:p="http://schemas.openxmlformats.org/presentationml/2006/main">
  <p:tag name="SELECTED" val="True"/>
</p:tagLst>
</file>

<file path=ppt/tags/tag5.xml><?xml version="1.0" encoding="utf-8"?>
<p:tagLst xmlns:p="http://schemas.openxmlformats.org/presentationml/2006/main">
  <p:tag name="PA" val="v5.2.7"/>
</p:tagLst>
</file>

<file path=ppt/tags/tag6.xml><?xml version="1.0" encoding="utf-8"?>
<p:tagLst xmlns:p="http://schemas.openxmlformats.org/presentationml/2006/main">
  <p:tag name="PA" val="v5.2.7"/>
</p:tagLst>
</file>

<file path=ppt/tags/tag7.xml><?xml version="1.0" encoding="utf-8"?>
<p:tagLst xmlns:p="http://schemas.openxmlformats.org/presentationml/2006/main">
  <p:tag name="PA" val="v5.2.7"/>
</p:tagLst>
</file>

<file path=ppt/tags/tag8.xml><?xml version="1.0" encoding="utf-8"?>
<p:tagLst xmlns:p="http://schemas.openxmlformats.org/presentationml/2006/main">
  <p:tag name="PA" val="v5.2.7"/>
</p:tagLst>
</file>

<file path=ppt/tags/tag9.xml><?xml version="1.0" encoding="utf-8"?>
<p:tagLst xmlns:p="http://schemas.openxmlformats.org/presentationml/2006/main">
  <p:tag name="PA" val="v5.2.7"/>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Words>
  <Application>WPS 演示</Application>
  <PresentationFormat>全屏显示(16:9)</PresentationFormat>
  <Paragraphs>92</Paragraphs>
  <Slides>10</Slides>
  <Notes>34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宋体</vt:lpstr>
      <vt:lpstr>Wingdings</vt:lpstr>
      <vt:lpstr>方正兰亭粗黑_GBK</vt:lpstr>
      <vt:lpstr>方正超粗黑简体</vt:lpstr>
      <vt:lpstr>微软雅黑</vt:lpstr>
      <vt:lpstr>方正兰亭细黑_GBK</vt:lpstr>
      <vt:lpstr>Kozuka Gothic Pro R</vt:lpstr>
      <vt:lpstr>方正兰亭细黑_GBK_M</vt:lpstr>
      <vt:lpstr>等线</vt:lpstr>
      <vt:lpstr>Wingdings</vt:lpstr>
      <vt:lpstr>Impact</vt:lpstr>
      <vt:lpstr>造字工房俊雅锐宋体验版常规体</vt:lpstr>
      <vt:lpstr>Calibri</vt:lpstr>
      <vt:lpstr>黑体</vt:lpstr>
      <vt:lpstr>Arial Unicode MS</vt:lpstr>
      <vt:lpstr>MS Mincho</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解决的关键问题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albean</cp:lastModifiedBy>
  <cp:revision>78</cp:revision>
  <dcterms:created xsi:type="dcterms:W3CDTF">2015-01-23T04:02:00Z</dcterms:created>
  <dcterms:modified xsi:type="dcterms:W3CDTF">2019-10-22T02:03:43Z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