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空白演示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4</Paragraphs>
  <Slides>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albean</cp:lastModifiedBy>
  <cp:revision>393</cp:revision>
  <dcterms:created xsi:type="dcterms:W3CDTF">2017-08-03T09:01:00Z</dcterms:created>
  <dcterms:modified xsi:type="dcterms:W3CDTF">2019-10-16T01:30:02Z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