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5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8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5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9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CDC3-C53A-40CF-8324-D3BBFC56A07E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9646-6B10-4C6A-87D5-18C471F56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7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6938" y="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000" b="1" u="sng" dirty="0" smtClean="0">
                <a:latin typeface="+mn-lt"/>
              </a:rPr>
              <a:t>Hibernate Lifecycle :</a:t>
            </a:r>
            <a:endParaRPr lang="en-IN" sz="3000" b="1" u="sng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381125"/>
            <a:ext cx="10687050" cy="481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83" y="175120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u="sng" dirty="0" smtClean="0">
                <a:latin typeface="+mn-lt"/>
              </a:rPr>
              <a:t>Transient :</a:t>
            </a:r>
            <a:endParaRPr lang="en-IN" sz="3500" b="1" u="sng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06" y="1109662"/>
            <a:ext cx="5291632" cy="50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59" y="2582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u="sng" dirty="0" smtClean="0">
                <a:latin typeface="+mn-lt"/>
              </a:rPr>
              <a:t>Persistent :</a:t>
            </a:r>
            <a:endParaRPr lang="en-IN" sz="3500" b="1" u="sng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96" y="1433512"/>
            <a:ext cx="8233991" cy="44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" y="198870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u="sng" dirty="0" smtClean="0">
                <a:latin typeface="+mn-lt"/>
              </a:rPr>
              <a:t>Detached :</a:t>
            </a:r>
            <a:endParaRPr lang="en-IN" sz="3500" b="1" u="sng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609724"/>
            <a:ext cx="8578561" cy="43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59" y="198871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u="sng" dirty="0" smtClean="0">
                <a:latin typeface="+mn-lt"/>
              </a:rPr>
              <a:t>Conclusion :</a:t>
            </a:r>
            <a:endParaRPr lang="en-IN" sz="35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38" y="1524433"/>
            <a:ext cx="11357758" cy="500699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Newly created POJO(Plane Old Java Objects) objects </a:t>
            </a:r>
            <a:r>
              <a:rPr lang="en-IN" dirty="0"/>
              <a:t>will be in the Transient </a:t>
            </a:r>
            <a:r>
              <a:rPr lang="en-IN" dirty="0" smtClean="0"/>
              <a:t>state.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Persistent </a:t>
            </a:r>
            <a:r>
              <a:rPr lang="en-IN" dirty="0"/>
              <a:t>objects represent one row of the database table and are always associated with some unique hibernate </a:t>
            </a:r>
            <a:r>
              <a:rPr lang="en-IN" dirty="0" smtClean="0"/>
              <a:t>session.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Detached </a:t>
            </a:r>
            <a:r>
              <a:rPr lang="en-IN" dirty="0"/>
              <a:t>objects are those that have left the union with the session </a:t>
            </a:r>
            <a:r>
              <a:rPr lang="en-IN" dirty="0" smtClean="0"/>
              <a:t>object.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Removed </a:t>
            </a:r>
            <a:r>
              <a:rPr lang="en-IN" dirty="0"/>
              <a:t>objects are those that have been passed to the session’s </a:t>
            </a:r>
            <a:r>
              <a:rPr lang="en-IN" dirty="0" smtClean="0"/>
              <a:t>delete(</a:t>
            </a:r>
            <a:r>
              <a:rPr lang="en-IN" dirty="0" err="1" smtClean="0"/>
              <a:t>obj</a:t>
            </a:r>
            <a:r>
              <a:rPr lang="en-IN"/>
              <a:t>) </a:t>
            </a:r>
            <a:r>
              <a:rPr lang="en-IN" smtClean="0"/>
              <a:t>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1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84" y="281997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Bonus :</a:t>
            </a:r>
            <a:br>
              <a:rPr lang="en-IN" sz="35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IN" sz="3500" b="1" u="sng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CommandAcceptanceException</a:t>
            </a:r>
            <a:r>
              <a:rPr lang="en-IN" sz="35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Error</a:t>
            </a:r>
            <a:endParaRPr lang="en-IN" sz="3500" b="1" u="sng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63" y="1789999"/>
            <a:ext cx="11381508" cy="4515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&lt;property name="</a:t>
            </a:r>
            <a:r>
              <a:rPr lang="en-IN" sz="2000" dirty="0" err="1"/>
              <a:t>hibernate.dialect</a:t>
            </a:r>
            <a:r>
              <a:rPr lang="en-IN" sz="2000" dirty="0"/>
              <a:t>" value="org.hibernate.dialect.MySQL57Dialect"/&gt; : engine=</a:t>
            </a:r>
            <a:r>
              <a:rPr lang="en-IN" sz="2000" dirty="0" err="1"/>
              <a:t>InnoDB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&lt;property name="</a:t>
            </a:r>
            <a:r>
              <a:rPr lang="en-IN" sz="2000" dirty="0" err="1"/>
              <a:t>hibernate.dialect</a:t>
            </a:r>
            <a:r>
              <a:rPr lang="en-IN" sz="2000" dirty="0"/>
              <a:t>"&gt;org.hibernate.dialect.MySQL5Dialect&lt;/property&gt; : engine=</a:t>
            </a:r>
            <a:r>
              <a:rPr lang="en-IN" sz="2000" dirty="0" err="1"/>
              <a:t>MyISAM</a:t>
            </a:r>
            <a:r>
              <a:rPr lang="en-IN" sz="2000" dirty="0"/>
              <a:t> // USE THIS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&lt;property name="</a:t>
            </a:r>
            <a:r>
              <a:rPr lang="en-IN" sz="2000" dirty="0" err="1"/>
              <a:t>hibernate.dialect</a:t>
            </a:r>
            <a:r>
              <a:rPr lang="en-IN" sz="2000" dirty="0"/>
              <a:t>"&gt;org.hibernate.dialect.MySQL8Dialect&lt;/property&gt; : engine=</a:t>
            </a:r>
            <a:r>
              <a:rPr lang="en-IN" sz="2000" dirty="0" err="1"/>
              <a:t>InnoDB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&lt;property name="</a:t>
            </a:r>
            <a:r>
              <a:rPr lang="en-IN" sz="2000" dirty="0" err="1"/>
              <a:t>hibernate.dialect</a:t>
            </a:r>
            <a:r>
              <a:rPr lang="en-IN" sz="2000" dirty="0"/>
              <a:t>"&gt;</a:t>
            </a:r>
            <a:r>
              <a:rPr lang="en-IN" sz="2000" dirty="0" err="1"/>
              <a:t>org.hibernate.dialect.MySQLMyISAMDialect</a:t>
            </a:r>
            <a:r>
              <a:rPr lang="en-IN" sz="2000" dirty="0"/>
              <a:t>&lt;/property&gt; : type=</a:t>
            </a:r>
            <a:r>
              <a:rPr lang="en-IN" sz="2000" dirty="0" err="1"/>
              <a:t>MyISAM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&lt;property name="</a:t>
            </a:r>
            <a:r>
              <a:rPr lang="en-IN" sz="2000" dirty="0" err="1"/>
              <a:t>hibernate.dialect</a:t>
            </a:r>
            <a:r>
              <a:rPr lang="en-IN" sz="2000" dirty="0"/>
              <a:t>"&gt;</a:t>
            </a:r>
            <a:r>
              <a:rPr lang="en-IN" sz="2000" dirty="0" err="1"/>
              <a:t>org.hibernate.dialect.MySQLDialect</a:t>
            </a:r>
            <a:r>
              <a:rPr lang="en-IN" sz="2000" dirty="0"/>
              <a:t>&lt;/property&gt; : type=</a:t>
            </a:r>
            <a:r>
              <a:rPr lang="en-IN" sz="2000" dirty="0" err="1"/>
              <a:t>MyISAM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06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142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Hibernate Lifecycle :</vt:lpstr>
      <vt:lpstr>Transient :</vt:lpstr>
      <vt:lpstr>Persistent :</vt:lpstr>
      <vt:lpstr>Detached :</vt:lpstr>
      <vt:lpstr>Conclusion :</vt:lpstr>
      <vt:lpstr>Bonus : CommandAcceptanceException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Lifecycle :</dc:title>
  <dc:creator>Debiprasad Mishra</dc:creator>
  <cp:lastModifiedBy>Debiprasad Mishra</cp:lastModifiedBy>
  <cp:revision>13</cp:revision>
  <dcterms:created xsi:type="dcterms:W3CDTF">2020-04-12T18:14:47Z</dcterms:created>
  <dcterms:modified xsi:type="dcterms:W3CDTF">2020-04-12T18:28:21Z</dcterms:modified>
</cp:coreProperties>
</file>