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9FF-3A67-40A4-B5A2-DDB6C435A71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85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9FF-3A67-40A4-B5A2-DDB6C435A71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18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9FF-3A67-40A4-B5A2-DDB6C435A71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66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9FF-3A67-40A4-B5A2-DDB6C435A71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96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9FF-3A67-40A4-B5A2-DDB6C435A71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3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9FF-3A67-40A4-B5A2-DDB6C435A71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55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9FF-3A67-40A4-B5A2-DDB6C435A71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69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9FF-3A67-40A4-B5A2-DDB6C435A71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9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9FF-3A67-40A4-B5A2-DDB6C435A71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42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9FF-3A67-40A4-B5A2-DDB6C435A71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9FF-3A67-40A4-B5A2-DDB6C435A71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26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819FF-3A67-40A4-B5A2-DDB6C435A71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57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7333" y="1896533"/>
            <a:ext cx="1986845" cy="1580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DB User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DBMS App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66000" y="1896532"/>
            <a:ext cx="1986845" cy="1580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Client Side App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Server Side APP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664178" y="2686755"/>
            <a:ext cx="4701822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09244" y="1968478"/>
            <a:ext cx="3498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Network Connection</a:t>
            </a:r>
          </a:p>
          <a:p>
            <a:r>
              <a:rPr lang="en-IN" dirty="0" smtClean="0"/>
              <a:t>Interface like JDBC/ODBC/ADO…</a:t>
            </a:r>
            <a:r>
              <a:rPr lang="en-IN" dirty="0" err="1" smtClean="0"/>
              <a:t>etc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272844" y="4457678"/>
            <a:ext cx="182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 Tier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7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978" y="2054578"/>
            <a:ext cx="1467555" cy="1185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DB 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39155" y="2054574"/>
            <a:ext cx="1467555" cy="1185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DBMS App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Client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44756" y="2054577"/>
            <a:ext cx="1467555" cy="1185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Database(DB)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16889" y="2054576"/>
            <a:ext cx="1467555" cy="1185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DBMS App Server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3"/>
            <a:endCxn id="3" idx="1"/>
          </p:cNvCxnSpPr>
          <p:nvPr/>
        </p:nvCxnSpPr>
        <p:spPr>
          <a:xfrm flipV="1">
            <a:off x="1896533" y="2647241"/>
            <a:ext cx="942622" cy="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5" idx="1"/>
          </p:cNvCxnSpPr>
          <p:nvPr/>
        </p:nvCxnSpPr>
        <p:spPr>
          <a:xfrm>
            <a:off x="4306710" y="2647241"/>
            <a:ext cx="2410179" cy="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8184444" y="2647243"/>
            <a:ext cx="1360312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04137" y="2208950"/>
            <a:ext cx="212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Network Connection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9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Debiprasad Mishra</dc:creator>
  <cp:lastModifiedBy>Debiprasad Mishra</cp:lastModifiedBy>
  <cp:revision>11</cp:revision>
  <dcterms:created xsi:type="dcterms:W3CDTF">2020-07-24T03:45:05Z</dcterms:created>
  <dcterms:modified xsi:type="dcterms:W3CDTF">2020-07-24T03:58:56Z</dcterms:modified>
</cp:coreProperties>
</file>