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9FF-3A67-40A4-B5A2-DDB6C435A71E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1846-7B67-40E1-AE36-DF84C054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85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9FF-3A67-40A4-B5A2-DDB6C435A71E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1846-7B67-40E1-AE36-DF84C054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18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9FF-3A67-40A4-B5A2-DDB6C435A71E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1846-7B67-40E1-AE36-DF84C054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66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9FF-3A67-40A4-B5A2-DDB6C435A71E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1846-7B67-40E1-AE36-DF84C054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96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9FF-3A67-40A4-B5A2-DDB6C435A71E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1846-7B67-40E1-AE36-DF84C054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33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9FF-3A67-40A4-B5A2-DDB6C435A71E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1846-7B67-40E1-AE36-DF84C054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55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9FF-3A67-40A4-B5A2-DDB6C435A71E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1846-7B67-40E1-AE36-DF84C054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69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9FF-3A67-40A4-B5A2-DDB6C435A71E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1846-7B67-40E1-AE36-DF84C054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29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9FF-3A67-40A4-B5A2-DDB6C435A71E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1846-7B67-40E1-AE36-DF84C054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42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9FF-3A67-40A4-B5A2-DDB6C435A71E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1846-7B67-40E1-AE36-DF84C054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9FF-3A67-40A4-B5A2-DDB6C435A71E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1846-7B67-40E1-AE36-DF84C054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26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819FF-3A67-40A4-B5A2-DDB6C435A71E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11846-7B67-40E1-AE36-DF84C054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57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7333" y="1896533"/>
            <a:ext cx="1986845" cy="1580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DB User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DBMS App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66000" y="1896532"/>
            <a:ext cx="1986845" cy="1580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Client Side App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Server Side APP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664178" y="2686755"/>
            <a:ext cx="4701822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09244" y="1968478"/>
            <a:ext cx="3498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Network Connection</a:t>
            </a:r>
          </a:p>
          <a:p>
            <a:r>
              <a:rPr lang="en-IN" dirty="0" smtClean="0"/>
              <a:t>Interface like JDBC/ODBC/ADO…</a:t>
            </a:r>
            <a:r>
              <a:rPr lang="en-IN" dirty="0" err="1" smtClean="0"/>
              <a:t>etc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272844" y="4457678"/>
            <a:ext cx="182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 Tier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7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978" y="2054578"/>
            <a:ext cx="1467555" cy="1185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DB User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39155" y="2054574"/>
            <a:ext cx="1467555" cy="1185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DBMS App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Client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44756" y="2054577"/>
            <a:ext cx="1467555" cy="1185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Database(DB)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16889" y="2054576"/>
            <a:ext cx="1467555" cy="1185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DBMS App Server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3"/>
            <a:endCxn id="3" idx="1"/>
          </p:cNvCxnSpPr>
          <p:nvPr/>
        </p:nvCxnSpPr>
        <p:spPr>
          <a:xfrm flipV="1">
            <a:off x="1896533" y="2647241"/>
            <a:ext cx="942622" cy="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5" idx="1"/>
          </p:cNvCxnSpPr>
          <p:nvPr/>
        </p:nvCxnSpPr>
        <p:spPr>
          <a:xfrm>
            <a:off x="4306710" y="2647241"/>
            <a:ext cx="2410179" cy="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8184444" y="2647243"/>
            <a:ext cx="1360312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04137" y="2208950"/>
            <a:ext cx="212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Network Connection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9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78669" y="1128891"/>
            <a:ext cx="3544711" cy="37479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4848581" y="1128890"/>
            <a:ext cx="3544711" cy="37479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878669" y="5181600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Table 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309558" y="5096933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Table 2</a:t>
            </a:r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249333" y="1950156"/>
            <a:ext cx="767645" cy="282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23556" y="2376311"/>
            <a:ext cx="1219200" cy="39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00978" y="2841977"/>
            <a:ext cx="1219200" cy="39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23556" y="3279420"/>
            <a:ext cx="1219200" cy="39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23556" y="3817057"/>
            <a:ext cx="1219200" cy="39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23599" y="5505125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Inner Join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2353736" y="1281288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Product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8291692" y="1298220"/>
            <a:ext cx="8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Orders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97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78669" y="1128891"/>
            <a:ext cx="3544711" cy="37479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4848581" y="1128890"/>
            <a:ext cx="3544711" cy="37479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878669" y="5181600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Table 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309558" y="5096933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Table 2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023599" y="5505125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Left Join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2353736" y="1281288"/>
            <a:ext cx="8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Orders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8291692" y="1298220"/>
            <a:ext cx="117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Customers</a:t>
            </a:r>
            <a:endParaRPr lang="en-IN" dirty="0"/>
          </a:p>
        </p:txBody>
      </p:sp>
      <p:cxnSp>
        <p:nvCxnSpPr>
          <p:cNvPr id="5" name="Straight Connector 4"/>
          <p:cNvCxnSpPr>
            <a:stCxn id="2" idx="1"/>
            <a:endCxn id="2" idx="7"/>
          </p:cNvCxnSpPr>
          <p:nvPr/>
        </p:nvCxnSpPr>
        <p:spPr>
          <a:xfrm>
            <a:off x="3397780" y="1677760"/>
            <a:ext cx="25064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025422" y="2291645"/>
            <a:ext cx="3285067" cy="144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878669" y="3002845"/>
            <a:ext cx="3431820" cy="35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025422" y="3631169"/>
            <a:ext cx="3285067" cy="35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49334" y="4243374"/>
            <a:ext cx="2640748" cy="10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6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78669" y="1128891"/>
            <a:ext cx="3544711" cy="37479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4848581" y="1128890"/>
            <a:ext cx="3544711" cy="37479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878669" y="5181600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Table 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309558" y="5096933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Table 2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023599" y="5505125"/>
            <a:ext cx="1091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Right Join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2353736" y="1281288"/>
            <a:ext cx="8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Orders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8291692" y="1298220"/>
            <a:ext cx="117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Customers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62047" y="1667552"/>
            <a:ext cx="25064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023599" y="2327978"/>
            <a:ext cx="3285067" cy="144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876846" y="2936196"/>
            <a:ext cx="3431820" cy="35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950222" y="3474858"/>
            <a:ext cx="3285067" cy="35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94917" y="4125870"/>
            <a:ext cx="2640748" cy="10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8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55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Debiprasad Mishra</dc:creator>
  <cp:lastModifiedBy>Debiprasad Mishra</cp:lastModifiedBy>
  <cp:revision>23</cp:revision>
  <dcterms:created xsi:type="dcterms:W3CDTF">2020-07-24T03:45:05Z</dcterms:created>
  <dcterms:modified xsi:type="dcterms:W3CDTF">2020-07-30T06:56:55Z</dcterms:modified>
</cp:coreProperties>
</file>