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8BFF-FA4D-4E82-88DC-DFD170556EF2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EE8-C4F7-46B3-A23A-E7C47BFAF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0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8BFF-FA4D-4E82-88DC-DFD170556EF2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EE8-C4F7-46B3-A23A-E7C47BFAF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72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8BFF-FA4D-4E82-88DC-DFD170556EF2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EE8-C4F7-46B3-A23A-E7C47BFAF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12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8BFF-FA4D-4E82-88DC-DFD170556EF2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EE8-C4F7-46B3-A23A-E7C47BFAF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59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8BFF-FA4D-4E82-88DC-DFD170556EF2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EE8-C4F7-46B3-A23A-E7C47BFAF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79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8BFF-FA4D-4E82-88DC-DFD170556EF2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EE8-C4F7-46B3-A23A-E7C47BFAF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28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8BFF-FA4D-4E82-88DC-DFD170556EF2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EE8-C4F7-46B3-A23A-E7C47BFAF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0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8BFF-FA4D-4E82-88DC-DFD170556EF2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EE8-C4F7-46B3-A23A-E7C47BFAF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41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8BFF-FA4D-4E82-88DC-DFD170556EF2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EE8-C4F7-46B3-A23A-E7C47BFAF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3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8BFF-FA4D-4E82-88DC-DFD170556EF2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EE8-C4F7-46B3-A23A-E7C47BFAF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13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8BFF-FA4D-4E82-88DC-DFD170556EF2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EE8-C4F7-46B3-A23A-E7C47BFAF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4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D8BFF-FA4D-4E82-88DC-DFD170556EF2}" type="datetimeFigureOut">
              <a:rPr lang="en-IN" smtClean="0"/>
              <a:t>12-04-2020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6DEE8-C4F7-46B3-A23A-E7C47BFAF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8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683" y="198871"/>
            <a:ext cx="10515600" cy="1325563"/>
          </a:xfrm>
        </p:spPr>
        <p:txBody>
          <a:bodyPr>
            <a:normAutofit/>
          </a:bodyPr>
          <a:lstStyle/>
          <a:p>
            <a:r>
              <a:rPr lang="en-IN" sz="3500" b="1" u="sng" dirty="0" smtClean="0">
                <a:latin typeface="+mn-lt"/>
              </a:rPr>
              <a:t>Bean Lifecycle :</a:t>
            </a:r>
            <a:endParaRPr lang="en-IN" sz="3500" b="1" u="sng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5685" y="1524434"/>
            <a:ext cx="11559640" cy="5054496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IN" dirty="0" smtClean="0"/>
              <a:t>Spring Container Starts ---&gt; Bean Instantiated ---&gt; Dependencies Injected ---&gt; Internal Spring Processing ---&gt; [Your Custom </a:t>
            </a:r>
            <a:r>
              <a:rPr lang="en-IN" dirty="0" err="1" smtClean="0"/>
              <a:t>Init</a:t>
            </a:r>
            <a:r>
              <a:rPr lang="en-IN" dirty="0" smtClean="0"/>
              <a:t> method] ---&gt; Bean is ready to Use ---&gt; Methods are called using Bean Object ---&gt; Container/Application shutdown ---&gt; [Your custom Destroy method]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8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6932" y="222621"/>
            <a:ext cx="10515600" cy="1325563"/>
          </a:xfrm>
        </p:spPr>
        <p:txBody>
          <a:bodyPr/>
          <a:lstStyle/>
          <a:p>
            <a:r>
              <a:rPr lang="en-IN" sz="3500" b="1" u="sng" dirty="0" smtClean="0">
                <a:latin typeface="+mn-lt"/>
              </a:rPr>
              <a:t>Prototype</a:t>
            </a:r>
            <a:r>
              <a:rPr lang="en-IN" dirty="0" smtClean="0"/>
              <a:t> </a:t>
            </a:r>
            <a:r>
              <a:rPr lang="en-IN" sz="3500" b="1" u="sng" dirty="0" smtClean="0">
                <a:latin typeface="+mn-lt"/>
              </a:rPr>
              <a:t>Scope :</a:t>
            </a:r>
            <a:endParaRPr lang="en-IN" sz="3500" b="1" u="sng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0059" y="1381929"/>
            <a:ext cx="11512137" cy="5006996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There is a subtle point you need to be aware of with "prototype" scoped beans. For "prototype" scoped beans, Spring does not call the destroy method.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In contrast to the other scopes, Spring does not manage the complete lifecycle of a prototype bean: the container instantiates, configures, and otherwise assembles a prototype object, and hands it to the client, with no further record of that prototype instance.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Thus, although initialization lifecycle </a:t>
            </a:r>
            <a:r>
              <a:rPr lang="en-IN" dirty="0" err="1" smtClean="0"/>
              <a:t>callback</a:t>
            </a:r>
            <a:r>
              <a:rPr lang="en-IN" dirty="0" smtClean="0"/>
              <a:t> methods are called on all objects regardless of scope, in the case of prototypes, configured destruction lifecycle </a:t>
            </a:r>
            <a:r>
              <a:rPr lang="en-IN" dirty="0" err="1" smtClean="0"/>
              <a:t>callbacks</a:t>
            </a:r>
            <a:r>
              <a:rPr lang="en-IN" dirty="0" smtClean="0"/>
              <a:t> are not called. The client code must clean up prototype-scoped objects and release expensive resources that the prototype bean(s) are holding.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26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23856" y="3918858"/>
            <a:ext cx="3966358" cy="1151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err="1" smtClean="0"/>
              <a:t>BadmintonCoach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1935679" y="1031175"/>
            <a:ext cx="3966358" cy="1151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b="1" dirty="0" smtClean="0">
                <a:solidFill>
                  <a:schemeClr val="tx1"/>
                </a:solidFill>
              </a:rPr>
              <a:t>Coach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6952" y="1031175"/>
            <a:ext cx="3966358" cy="1151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err="1" smtClean="0"/>
              <a:t>DisposableBean</a:t>
            </a:r>
            <a:endParaRPr lang="en-IN" sz="2800" b="1" dirty="0"/>
          </a:p>
        </p:txBody>
      </p:sp>
      <p:sp>
        <p:nvSpPr>
          <p:cNvPr id="12" name="Down Arrow 11"/>
          <p:cNvSpPr/>
          <p:nvPr/>
        </p:nvSpPr>
        <p:spPr>
          <a:xfrm>
            <a:off x="4310743" y="2183081"/>
            <a:ext cx="475013" cy="1735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6810499" y="2183081"/>
            <a:ext cx="439387" cy="1735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7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7502" y="663040"/>
            <a:ext cx="3966358" cy="1151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b="1" dirty="0" err="1" smtClean="0">
                <a:solidFill>
                  <a:schemeClr val="tx1"/>
                </a:solidFill>
              </a:rPr>
              <a:t>FortuneService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57502" y="3808022"/>
            <a:ext cx="3966358" cy="1151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b="1" dirty="0" err="1" smtClean="0">
                <a:solidFill>
                  <a:schemeClr val="tx1"/>
                </a:solidFill>
              </a:rPr>
              <a:t>HappyFortuneService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401294" y="1814946"/>
            <a:ext cx="439387" cy="1993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6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050" y="603663"/>
            <a:ext cx="3315194" cy="1151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b="1" dirty="0" err="1" smtClean="0">
                <a:solidFill>
                  <a:schemeClr val="tx1"/>
                </a:solidFill>
              </a:rPr>
              <a:t>DisposableBean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0648" y="4199908"/>
            <a:ext cx="10640291" cy="1151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b="1" dirty="0" err="1" smtClean="0">
                <a:solidFill>
                  <a:schemeClr val="tx1"/>
                </a:solidFill>
              </a:rPr>
              <a:t>MyCustomBeanProcessor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2586842" y="1755568"/>
            <a:ext cx="439387" cy="24443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570021" y="603663"/>
            <a:ext cx="3315194" cy="1151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b="1" dirty="0" err="1" smtClean="0">
                <a:solidFill>
                  <a:schemeClr val="tx1"/>
                </a:solidFill>
              </a:rPr>
              <a:t>BeanFactoryAware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96992" y="603663"/>
            <a:ext cx="3315194" cy="1151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b="1" dirty="0" err="1" smtClean="0">
                <a:solidFill>
                  <a:schemeClr val="tx1"/>
                </a:solidFill>
              </a:rPr>
              <a:t>BeanPostProcessor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72449" y="1755568"/>
            <a:ext cx="439387" cy="24443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8758056" y="1755568"/>
            <a:ext cx="439387" cy="24443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50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Bean Lifecycle :</vt:lpstr>
      <vt:lpstr>Prototype Scope 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Bean Lifecycle :</dc:title>
  <dc:creator>Debiprasad Mishra</dc:creator>
  <cp:lastModifiedBy>Debiprasad Mishra</cp:lastModifiedBy>
  <cp:revision>8</cp:revision>
  <dcterms:created xsi:type="dcterms:W3CDTF">2020-04-12T18:29:48Z</dcterms:created>
  <dcterms:modified xsi:type="dcterms:W3CDTF">2020-04-12T19:28:46Z</dcterms:modified>
</cp:coreProperties>
</file>