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310" r:id="rId2"/>
  </p:sldIdLst>
  <p:sldSz cx="9144000" cy="5143500" type="screen16x9"/>
  <p:notesSz cx="9144000" cy="6858000"/>
  <p:embeddedFontLst>
    <p:embeddedFont>
      <p:font typeface="Bebas Neue" panose="020B0606020202050201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 autoAdjust="0"/>
    <p:restoredTop sz="79765" autoAdjust="0"/>
  </p:normalViewPr>
  <p:slideViewPr>
    <p:cSldViewPr snapToGrid="0">
      <p:cViewPr varScale="1">
        <p:scale>
          <a:sx n="96" d="100"/>
          <a:sy n="96" d="100"/>
        </p:scale>
        <p:origin x="105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3B503B-5430-461D-81E7-1B98BA0B98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FEF96-5DB8-4325-92A2-429163EE91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61FB8-3758-4BB7-BECD-BF0B6C78B2D8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DB022-A7B3-4B0B-8306-A635EDA03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10E0-3D51-46A9-A7E3-7B4148AB0A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C6603-A013-4FB1-AD12-A7DCA7F7D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999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65787741_0_1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65787741_0_114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21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 sz="150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350" y="-66550"/>
            <a:ext cx="1231174" cy="5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45;p29">
            <a:extLst>
              <a:ext uri="{FF2B5EF4-FFF2-40B4-BE49-F238E27FC236}">
                <a16:creationId xmlns:a16="http://schemas.microsoft.com/office/drawing/2014/main" id="{62820D9A-4404-4707-9FCC-C4A087AD425D}"/>
              </a:ext>
            </a:extLst>
          </p:cNvPr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5"/>
              <a:buFont typeface="Arial"/>
              <a:buNone/>
              <a:tabLst/>
              <a:defRPr/>
            </a:pPr>
            <a:r>
              <a:rPr kumimoji="0" lang="en-ID" sz="1500" b="0" i="0" u="none" strike="noStrike" kern="0" cap="none" spc="0" normalizeH="0" baseline="0" noProof="0">
                <a:ln>
                  <a:noFill/>
                </a:ln>
                <a:solidFill>
                  <a:srgbClr val="00F4AD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kumimoji="0" lang="en-ID" sz="1500" b="0" i="0" u="none" strike="noStrike" kern="0" cap="none" spc="0" normalizeH="0" baseline="0" noProof="0">
                <a:ln>
                  <a:noFill/>
                </a:ln>
                <a:solidFill>
                  <a:srgbClr val="0F3570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F3AF7-A004-AF43-9A76-EE78947BAF19}"/>
              </a:ext>
            </a:extLst>
          </p:cNvPr>
          <p:cNvSpPr/>
          <p:nvPr/>
        </p:nvSpPr>
        <p:spPr>
          <a:xfrm>
            <a:off x="422164" y="562974"/>
            <a:ext cx="8561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Tugas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Klausul</a:t>
            </a:r>
            <a:endParaRPr kumimoji="0" lang="en-ID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37A3B64-454F-41AA-8EC4-986C447D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34336"/>
              </p:ext>
            </p:extLst>
          </p:nvPr>
        </p:nvGraphicFramePr>
        <p:xfrm>
          <a:off x="294383" y="1001865"/>
          <a:ext cx="8141952" cy="3227211"/>
        </p:xfrm>
        <a:graphic>
          <a:graphicData uri="http://schemas.openxmlformats.org/drawingml/2006/table">
            <a:tbl>
              <a:tblPr firstRow="1" bandRow="1"/>
              <a:tblGrid>
                <a:gridCol w="415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233">
                  <a:extLst>
                    <a:ext uri="{9D8B030D-6E8A-4147-A177-3AD203B41FA5}">
                      <a16:colId xmlns:a16="http://schemas.microsoft.com/office/drawing/2014/main" val="2416569128"/>
                    </a:ext>
                  </a:extLst>
                </a:gridCol>
                <a:gridCol w="196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20">
                  <a:extLst>
                    <a:ext uri="{9D8B030D-6E8A-4147-A177-3AD203B41FA5}">
                      <a16:colId xmlns:a16="http://schemas.microsoft.com/office/drawing/2014/main" val="3422627875"/>
                    </a:ext>
                  </a:extLst>
                </a:gridCol>
                <a:gridCol w="166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86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/>
                        <a:t>No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Video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/>
                        <a:t>Temuan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Ketidaksesuaian</a:t>
                      </a:r>
                      <a:endParaRPr 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/>
                        <a:t>Penyebab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Ketidaksesuaian</a:t>
                      </a:r>
                      <a:endParaRPr 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Annex/</a:t>
                      </a:r>
                      <a:r>
                        <a:rPr lang="en-US" sz="1200" b="1" i="0" u="none" strike="noStrike" cap="none" dirty="0" err="1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Klausul</a:t>
                      </a:r>
                      <a:endParaRPr lang="en-US"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Tindakan </a:t>
                      </a:r>
                      <a:r>
                        <a:rPr lang="en-US" sz="1200" dirty="0" err="1"/>
                        <a:t>Perbaikan</a:t>
                      </a:r>
                      <a:endParaRPr 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/>
                        <a:t>1.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/>
                        <a:t>2.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/>
                        <a:t>3.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/>
                        <a:t>4.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2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/>
                        <a:t>5.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518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9871</TotalTime>
  <Words>27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Bebas Neue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Akademi</dc:title>
  <dc:creator>user</dc:creator>
  <cp:lastModifiedBy>IT BSN</cp:lastModifiedBy>
  <cp:revision>88</cp:revision>
  <dcterms:modified xsi:type="dcterms:W3CDTF">2022-04-18T05:59:31Z</dcterms:modified>
</cp:coreProperties>
</file>