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49" r:id="rId2"/>
    <p:sldId id="331" r:id="rId3"/>
    <p:sldId id="348" r:id="rId4"/>
    <p:sldId id="347" r:id="rId5"/>
    <p:sldId id="256" r:id="rId6"/>
    <p:sldId id="323" r:id="rId7"/>
    <p:sldId id="330" r:id="rId8"/>
    <p:sldId id="324" r:id="rId9"/>
    <p:sldId id="296" r:id="rId10"/>
    <p:sldId id="295" r:id="rId11"/>
    <p:sldId id="350"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1D1"/>
    <a:srgbClr val="4895D0"/>
    <a:srgbClr val="FFA5A4"/>
    <a:srgbClr val="B9122E"/>
    <a:srgbClr val="203864"/>
    <a:srgbClr val="FFFFFF"/>
    <a:srgbClr val="E6E6E6"/>
    <a:srgbClr val="BB6D29"/>
    <a:srgbClr val="354FAE"/>
    <a:srgbClr val="3400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4" autoAdjust="0"/>
    <p:restoredTop sz="58698" autoAdjust="0"/>
  </p:normalViewPr>
  <p:slideViewPr>
    <p:cSldViewPr snapToGrid="0">
      <p:cViewPr varScale="1">
        <p:scale>
          <a:sx n="113" d="100"/>
          <a:sy n="113" d="100"/>
        </p:scale>
        <p:origin x="38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E64F0A-5573-459F-83AC-69E378F18181}"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id-ID"/>
        </a:p>
      </dgm:t>
    </dgm:pt>
    <dgm:pt modelId="{A8D9116D-8603-46FD-BF13-8F31549E9D46}">
      <dgm:prSet phldrT="[Teks]" custT="1"/>
      <dgm:spPr>
        <a:solidFill>
          <a:srgbClr val="FFC000"/>
        </a:solidFill>
      </dgm:spPr>
      <dgm:t>
        <a:bodyPr/>
        <a:lstStyle/>
        <a:p>
          <a:r>
            <a:rPr lang="en-US" sz="1500" dirty="0">
              <a:solidFill>
                <a:schemeClr val="tx1"/>
              </a:solidFill>
              <a:effectLst/>
              <a:latin typeface="Franklin Gothic Medium Cond" panose="020B0606030402020204" pitchFamily="34" charset="0"/>
              <a:ea typeface="Cambria" panose="02040503050406030204" pitchFamily="18" charset="0"/>
            </a:rPr>
            <a:t>Specify Needs</a:t>
          </a:r>
          <a:endParaRPr lang="id-ID" sz="1500" dirty="0">
            <a:solidFill>
              <a:schemeClr val="tx1"/>
            </a:solidFill>
            <a:effectLst/>
            <a:latin typeface="Franklin Gothic Medium Cond" panose="020B0606030402020204" pitchFamily="34" charset="0"/>
            <a:ea typeface="Cambria" panose="02040503050406030204" pitchFamily="18" charset="0"/>
          </a:endParaRPr>
        </a:p>
      </dgm:t>
    </dgm:pt>
    <dgm:pt modelId="{16BFEEFA-FAD5-4648-8F4B-547AE1AE6DAF}" type="parTrans" cxnId="{A68C3990-9ED1-4101-B315-EE85E98E83D8}">
      <dgm:prSet/>
      <dgm:spPr/>
      <dgm:t>
        <a:bodyPr/>
        <a:lstStyle/>
        <a:p>
          <a:endParaRPr lang="id-ID" sz="1500">
            <a:effectLst/>
            <a:latin typeface="Franklin Gothic Medium Cond" panose="020B0606030402020204" pitchFamily="34" charset="0"/>
            <a:ea typeface="Cambria" panose="02040503050406030204" pitchFamily="18" charset="0"/>
          </a:endParaRPr>
        </a:p>
      </dgm:t>
    </dgm:pt>
    <dgm:pt modelId="{B0D89B72-5850-4FDC-97A2-C70A49AECB8A}" type="sibTrans" cxnId="{A68C3990-9ED1-4101-B315-EE85E98E83D8}">
      <dgm:prSet custT="1"/>
      <dgm:spPr>
        <a:solidFill>
          <a:schemeClr val="bg1"/>
        </a:solidFill>
      </dgm:spPr>
      <dgm:t>
        <a:bodyPr/>
        <a:lstStyle/>
        <a:p>
          <a:endParaRPr lang="id-ID" sz="1500">
            <a:effectLst/>
            <a:latin typeface="Franklin Gothic Medium Cond" panose="020B0606030402020204" pitchFamily="34" charset="0"/>
            <a:ea typeface="Cambria" panose="02040503050406030204" pitchFamily="18" charset="0"/>
          </a:endParaRPr>
        </a:p>
      </dgm:t>
    </dgm:pt>
    <dgm:pt modelId="{CD348542-846A-4925-BBF8-1474B6AF865A}">
      <dgm:prSet phldrT="[Teks]" custT="1"/>
      <dgm:spPr>
        <a:solidFill>
          <a:srgbClr val="FFC000"/>
        </a:solidFill>
      </dgm:spPr>
      <dgm:t>
        <a:bodyPr/>
        <a:lstStyle/>
        <a:p>
          <a:r>
            <a:rPr lang="en-US" sz="1500" dirty="0">
              <a:solidFill>
                <a:schemeClr val="tx1"/>
              </a:solidFill>
              <a:effectLst/>
              <a:latin typeface="Franklin Gothic Medium Cond" panose="020B0606030402020204" pitchFamily="34" charset="0"/>
              <a:ea typeface="Cambria" panose="02040503050406030204" pitchFamily="18" charset="0"/>
            </a:rPr>
            <a:t>Design</a:t>
          </a:r>
          <a:endParaRPr lang="id-ID" sz="1500" dirty="0">
            <a:solidFill>
              <a:schemeClr val="tx1"/>
            </a:solidFill>
            <a:effectLst/>
            <a:latin typeface="Franklin Gothic Medium Cond" panose="020B0606030402020204" pitchFamily="34" charset="0"/>
            <a:ea typeface="Cambria" panose="02040503050406030204" pitchFamily="18" charset="0"/>
          </a:endParaRPr>
        </a:p>
      </dgm:t>
    </dgm:pt>
    <dgm:pt modelId="{51577CBF-F24B-45A7-9592-78B5450E904D}" type="parTrans" cxnId="{645EDDFE-134B-4542-BB8E-4A3B4D6FA86C}">
      <dgm:prSet/>
      <dgm:spPr/>
      <dgm:t>
        <a:bodyPr/>
        <a:lstStyle/>
        <a:p>
          <a:endParaRPr lang="id-ID" sz="1500">
            <a:effectLst/>
            <a:latin typeface="Franklin Gothic Medium Cond" panose="020B0606030402020204" pitchFamily="34" charset="0"/>
            <a:ea typeface="Cambria" panose="02040503050406030204" pitchFamily="18" charset="0"/>
          </a:endParaRPr>
        </a:p>
      </dgm:t>
    </dgm:pt>
    <dgm:pt modelId="{781CCC15-EC31-454B-8E38-805F34791E4E}" type="sibTrans" cxnId="{645EDDFE-134B-4542-BB8E-4A3B4D6FA86C}">
      <dgm:prSet custT="1"/>
      <dgm:spPr>
        <a:solidFill>
          <a:schemeClr val="bg1"/>
        </a:solidFill>
      </dgm:spPr>
      <dgm:t>
        <a:bodyPr/>
        <a:lstStyle/>
        <a:p>
          <a:endParaRPr lang="id-ID" sz="1500">
            <a:effectLst/>
            <a:latin typeface="Franklin Gothic Medium Cond" panose="020B0606030402020204" pitchFamily="34" charset="0"/>
            <a:ea typeface="Cambria" panose="02040503050406030204" pitchFamily="18" charset="0"/>
          </a:endParaRPr>
        </a:p>
      </dgm:t>
    </dgm:pt>
    <dgm:pt modelId="{EF0ECA07-560B-4403-82CA-092660C55DB1}">
      <dgm:prSet phldrT="[Teks]" custT="1"/>
      <dgm:spPr>
        <a:solidFill>
          <a:srgbClr val="FFC000"/>
        </a:solidFill>
      </dgm:spPr>
      <dgm:t>
        <a:bodyPr/>
        <a:lstStyle/>
        <a:p>
          <a:r>
            <a:rPr lang="en-US" sz="1500" dirty="0">
              <a:solidFill>
                <a:schemeClr val="tx1"/>
              </a:solidFill>
              <a:effectLst/>
              <a:latin typeface="Franklin Gothic Medium Cond" panose="020B0606030402020204" pitchFamily="34" charset="0"/>
              <a:ea typeface="Cambria" panose="02040503050406030204" pitchFamily="18" charset="0"/>
            </a:rPr>
            <a:t>Build</a:t>
          </a:r>
          <a:endParaRPr lang="id-ID" sz="1500" dirty="0">
            <a:solidFill>
              <a:schemeClr val="tx1"/>
            </a:solidFill>
            <a:effectLst/>
            <a:latin typeface="Franklin Gothic Medium Cond" panose="020B0606030402020204" pitchFamily="34" charset="0"/>
            <a:ea typeface="Cambria" panose="02040503050406030204" pitchFamily="18" charset="0"/>
          </a:endParaRPr>
        </a:p>
      </dgm:t>
    </dgm:pt>
    <dgm:pt modelId="{D5F66F53-47E6-440E-A105-1AD661F5779E}" type="parTrans" cxnId="{21212909-F3E8-46AB-839F-842F222373CA}">
      <dgm:prSet/>
      <dgm:spPr/>
      <dgm:t>
        <a:bodyPr/>
        <a:lstStyle/>
        <a:p>
          <a:endParaRPr lang="id-ID" sz="1500">
            <a:effectLst/>
            <a:latin typeface="Franklin Gothic Medium Cond" panose="020B0606030402020204" pitchFamily="34" charset="0"/>
            <a:ea typeface="Cambria" panose="02040503050406030204" pitchFamily="18" charset="0"/>
          </a:endParaRPr>
        </a:p>
      </dgm:t>
    </dgm:pt>
    <dgm:pt modelId="{A409531C-8F81-40A5-83E3-4F03A29CBC0A}" type="sibTrans" cxnId="{21212909-F3E8-46AB-839F-842F222373CA}">
      <dgm:prSet custT="1"/>
      <dgm:spPr>
        <a:solidFill>
          <a:schemeClr val="bg1"/>
        </a:solidFill>
      </dgm:spPr>
      <dgm:t>
        <a:bodyPr/>
        <a:lstStyle/>
        <a:p>
          <a:endParaRPr lang="id-ID" sz="1500" dirty="0">
            <a:effectLst/>
            <a:latin typeface="Franklin Gothic Medium Cond" panose="020B0606030402020204" pitchFamily="34" charset="0"/>
            <a:ea typeface="Cambria" panose="02040503050406030204" pitchFamily="18" charset="0"/>
          </a:endParaRPr>
        </a:p>
      </dgm:t>
    </dgm:pt>
    <dgm:pt modelId="{E1CA2290-41BA-4444-8816-F0F9B739234A}">
      <dgm:prSet phldrT="[Teks]" custT="1"/>
      <dgm:spPr>
        <a:solidFill>
          <a:srgbClr val="FFC000"/>
        </a:solidFill>
      </dgm:spPr>
      <dgm:t>
        <a:bodyPr/>
        <a:lstStyle/>
        <a:p>
          <a:r>
            <a:rPr lang="en-US" sz="1500" dirty="0">
              <a:solidFill>
                <a:schemeClr val="tx1"/>
              </a:solidFill>
              <a:effectLst/>
              <a:latin typeface="Franklin Gothic Medium Cond" panose="020B0606030402020204" pitchFamily="34" charset="0"/>
              <a:ea typeface="Cambria" panose="02040503050406030204" pitchFamily="18" charset="0"/>
            </a:rPr>
            <a:t>Collect</a:t>
          </a:r>
          <a:endParaRPr lang="id-ID" sz="1500" dirty="0">
            <a:solidFill>
              <a:schemeClr val="tx1"/>
            </a:solidFill>
            <a:effectLst/>
            <a:latin typeface="Franklin Gothic Medium Cond" panose="020B0606030402020204" pitchFamily="34" charset="0"/>
            <a:ea typeface="Cambria" panose="02040503050406030204" pitchFamily="18" charset="0"/>
          </a:endParaRPr>
        </a:p>
      </dgm:t>
    </dgm:pt>
    <dgm:pt modelId="{071032E3-1B9C-4D74-B0CB-94A2F5DD6ED3}" type="parTrans" cxnId="{6A68AF85-2FA3-40D2-91FF-F4AD05002AB6}">
      <dgm:prSet/>
      <dgm:spPr/>
      <dgm:t>
        <a:bodyPr/>
        <a:lstStyle/>
        <a:p>
          <a:endParaRPr lang="id-ID" sz="1500">
            <a:effectLst/>
            <a:latin typeface="Franklin Gothic Medium Cond" panose="020B0606030402020204" pitchFamily="34" charset="0"/>
            <a:ea typeface="Cambria" panose="02040503050406030204" pitchFamily="18" charset="0"/>
          </a:endParaRPr>
        </a:p>
      </dgm:t>
    </dgm:pt>
    <dgm:pt modelId="{14D9F448-2203-411C-A62A-1D72891A4C09}" type="sibTrans" cxnId="{6A68AF85-2FA3-40D2-91FF-F4AD05002AB6}">
      <dgm:prSet custT="1"/>
      <dgm:spPr>
        <a:solidFill>
          <a:schemeClr val="bg1"/>
        </a:solidFill>
      </dgm:spPr>
      <dgm:t>
        <a:bodyPr/>
        <a:lstStyle/>
        <a:p>
          <a:endParaRPr lang="id-ID" sz="1500">
            <a:effectLst/>
            <a:latin typeface="Franklin Gothic Medium Cond" panose="020B0606030402020204" pitchFamily="34" charset="0"/>
            <a:ea typeface="Cambria" panose="02040503050406030204" pitchFamily="18" charset="0"/>
          </a:endParaRPr>
        </a:p>
      </dgm:t>
    </dgm:pt>
    <dgm:pt modelId="{0107A2F0-0159-41F7-9FF1-A673E233F6E9}">
      <dgm:prSet phldrT="[Teks]" custT="1"/>
      <dgm:spPr>
        <a:solidFill>
          <a:srgbClr val="FFC000"/>
        </a:solidFill>
      </dgm:spPr>
      <dgm:t>
        <a:bodyPr/>
        <a:lstStyle/>
        <a:p>
          <a:r>
            <a:rPr lang="en-US" sz="1500" dirty="0">
              <a:solidFill>
                <a:schemeClr val="tx1"/>
              </a:solidFill>
              <a:effectLst/>
              <a:latin typeface="Franklin Gothic Medium Cond" panose="020B0606030402020204" pitchFamily="34" charset="0"/>
              <a:ea typeface="Cambria" panose="02040503050406030204" pitchFamily="18" charset="0"/>
            </a:rPr>
            <a:t>Process</a:t>
          </a:r>
          <a:endParaRPr lang="id-ID" sz="1500" dirty="0">
            <a:solidFill>
              <a:schemeClr val="tx1"/>
            </a:solidFill>
            <a:effectLst/>
            <a:latin typeface="Franklin Gothic Medium Cond" panose="020B0606030402020204" pitchFamily="34" charset="0"/>
            <a:ea typeface="Cambria" panose="02040503050406030204" pitchFamily="18" charset="0"/>
          </a:endParaRPr>
        </a:p>
      </dgm:t>
    </dgm:pt>
    <dgm:pt modelId="{ABCD50F9-3AC7-4BAF-8714-7A2DFF3BB5F4}" type="parTrans" cxnId="{EF7A2F98-D315-4B1F-80B7-0A4C01F689C6}">
      <dgm:prSet/>
      <dgm:spPr/>
      <dgm:t>
        <a:bodyPr/>
        <a:lstStyle/>
        <a:p>
          <a:endParaRPr lang="id-ID" sz="1500">
            <a:effectLst/>
            <a:latin typeface="Franklin Gothic Medium Cond" panose="020B0606030402020204" pitchFamily="34" charset="0"/>
            <a:ea typeface="Cambria" panose="02040503050406030204" pitchFamily="18" charset="0"/>
          </a:endParaRPr>
        </a:p>
      </dgm:t>
    </dgm:pt>
    <dgm:pt modelId="{6FDC022C-C5A4-4862-B3E2-3868FE08FD58}" type="sibTrans" cxnId="{EF7A2F98-D315-4B1F-80B7-0A4C01F689C6}">
      <dgm:prSet custT="1"/>
      <dgm:spPr>
        <a:solidFill>
          <a:schemeClr val="bg1"/>
        </a:solidFill>
      </dgm:spPr>
      <dgm:t>
        <a:bodyPr/>
        <a:lstStyle/>
        <a:p>
          <a:endParaRPr lang="id-ID" sz="1500" dirty="0">
            <a:effectLst/>
            <a:latin typeface="Franklin Gothic Medium Cond" panose="020B0606030402020204" pitchFamily="34" charset="0"/>
            <a:ea typeface="Cambria" panose="02040503050406030204" pitchFamily="18" charset="0"/>
          </a:endParaRPr>
        </a:p>
      </dgm:t>
    </dgm:pt>
    <dgm:pt modelId="{4DC4C69E-7B56-47AD-A124-D35CB7A64633}">
      <dgm:prSet phldrT="[Teks]" custT="1"/>
      <dgm:spPr>
        <a:solidFill>
          <a:srgbClr val="FFC000"/>
        </a:solidFill>
      </dgm:spPr>
      <dgm:t>
        <a:bodyPr/>
        <a:lstStyle/>
        <a:p>
          <a:r>
            <a:rPr lang="en-US" sz="1500" dirty="0">
              <a:solidFill>
                <a:schemeClr val="tx1"/>
              </a:solidFill>
              <a:effectLst/>
              <a:latin typeface="Franklin Gothic Medium Cond" panose="020B0606030402020204" pitchFamily="34" charset="0"/>
              <a:ea typeface="Cambria" panose="02040503050406030204" pitchFamily="18" charset="0"/>
            </a:rPr>
            <a:t>Analyze</a:t>
          </a:r>
          <a:endParaRPr lang="id-ID" sz="1500" dirty="0">
            <a:solidFill>
              <a:schemeClr val="tx1"/>
            </a:solidFill>
            <a:effectLst/>
            <a:latin typeface="Franklin Gothic Medium Cond" panose="020B0606030402020204" pitchFamily="34" charset="0"/>
            <a:ea typeface="Cambria" panose="02040503050406030204" pitchFamily="18" charset="0"/>
          </a:endParaRPr>
        </a:p>
      </dgm:t>
    </dgm:pt>
    <dgm:pt modelId="{E3DAC6EF-77DF-4095-9CFB-6E66C6E03061}" type="parTrans" cxnId="{52B32103-070B-454E-A571-3DC86A5ED799}">
      <dgm:prSet/>
      <dgm:spPr/>
      <dgm:t>
        <a:bodyPr/>
        <a:lstStyle/>
        <a:p>
          <a:endParaRPr lang="id-ID" sz="1500">
            <a:effectLst/>
            <a:latin typeface="Franklin Gothic Medium Cond" panose="020B0606030402020204" pitchFamily="34" charset="0"/>
            <a:ea typeface="Cambria" panose="02040503050406030204" pitchFamily="18" charset="0"/>
          </a:endParaRPr>
        </a:p>
      </dgm:t>
    </dgm:pt>
    <dgm:pt modelId="{B9804332-69BD-4A39-B165-8D1E18789441}" type="sibTrans" cxnId="{52B32103-070B-454E-A571-3DC86A5ED799}">
      <dgm:prSet custT="1"/>
      <dgm:spPr>
        <a:solidFill>
          <a:schemeClr val="bg1"/>
        </a:solidFill>
      </dgm:spPr>
      <dgm:t>
        <a:bodyPr/>
        <a:lstStyle/>
        <a:p>
          <a:endParaRPr lang="id-ID" sz="1500">
            <a:effectLst/>
            <a:latin typeface="Franklin Gothic Medium Cond" panose="020B0606030402020204" pitchFamily="34" charset="0"/>
            <a:ea typeface="Cambria" panose="02040503050406030204" pitchFamily="18" charset="0"/>
          </a:endParaRPr>
        </a:p>
      </dgm:t>
    </dgm:pt>
    <dgm:pt modelId="{B65D892D-5685-46C1-B66C-7610A17F3954}">
      <dgm:prSet phldrT="[Teks]" custT="1"/>
      <dgm:spPr>
        <a:solidFill>
          <a:srgbClr val="FFC000"/>
        </a:solidFill>
      </dgm:spPr>
      <dgm:t>
        <a:bodyPr/>
        <a:lstStyle/>
        <a:p>
          <a:r>
            <a:rPr lang="en-US" sz="1500" dirty="0" err="1">
              <a:solidFill>
                <a:schemeClr val="tx1"/>
              </a:solidFill>
              <a:effectLst/>
              <a:latin typeface="Franklin Gothic Medium Cond" panose="020B0606030402020204" pitchFamily="34" charset="0"/>
              <a:ea typeface="Cambria" panose="02040503050406030204" pitchFamily="18" charset="0"/>
            </a:rPr>
            <a:t>Disse-minate</a:t>
          </a:r>
          <a:endParaRPr lang="id-ID" sz="1500" dirty="0">
            <a:solidFill>
              <a:schemeClr val="tx1"/>
            </a:solidFill>
            <a:effectLst/>
            <a:latin typeface="Franklin Gothic Medium Cond" panose="020B0606030402020204" pitchFamily="34" charset="0"/>
            <a:ea typeface="Cambria" panose="02040503050406030204" pitchFamily="18" charset="0"/>
          </a:endParaRPr>
        </a:p>
      </dgm:t>
    </dgm:pt>
    <dgm:pt modelId="{9C00C839-6919-49D0-BFF0-2633FCB479B3}" type="parTrans" cxnId="{3D95AC82-7400-4B69-A59C-333615DB23D0}">
      <dgm:prSet/>
      <dgm:spPr/>
      <dgm:t>
        <a:bodyPr/>
        <a:lstStyle/>
        <a:p>
          <a:endParaRPr lang="id-ID" sz="1500">
            <a:effectLst/>
            <a:latin typeface="Franklin Gothic Medium Cond" panose="020B0606030402020204" pitchFamily="34" charset="0"/>
            <a:ea typeface="Cambria" panose="02040503050406030204" pitchFamily="18" charset="0"/>
          </a:endParaRPr>
        </a:p>
      </dgm:t>
    </dgm:pt>
    <dgm:pt modelId="{746D042D-27ED-469D-9424-205283697A6A}" type="sibTrans" cxnId="{3D95AC82-7400-4B69-A59C-333615DB23D0}">
      <dgm:prSet custT="1"/>
      <dgm:spPr>
        <a:solidFill>
          <a:schemeClr val="bg1"/>
        </a:solidFill>
      </dgm:spPr>
      <dgm:t>
        <a:bodyPr/>
        <a:lstStyle/>
        <a:p>
          <a:endParaRPr lang="id-ID" sz="1500">
            <a:effectLst/>
            <a:latin typeface="Franklin Gothic Medium Cond" panose="020B0606030402020204" pitchFamily="34" charset="0"/>
            <a:ea typeface="Cambria" panose="02040503050406030204" pitchFamily="18" charset="0"/>
          </a:endParaRPr>
        </a:p>
      </dgm:t>
    </dgm:pt>
    <dgm:pt modelId="{5F70CD7B-2775-430B-AF12-6E78CA89C755}">
      <dgm:prSet phldrT="[Teks]" custT="1"/>
      <dgm:spPr>
        <a:solidFill>
          <a:srgbClr val="FFC000"/>
        </a:solidFill>
      </dgm:spPr>
      <dgm:t>
        <a:bodyPr/>
        <a:lstStyle/>
        <a:p>
          <a:r>
            <a:rPr lang="en-US" sz="1500" dirty="0">
              <a:solidFill>
                <a:schemeClr val="tx1"/>
              </a:solidFill>
              <a:effectLst/>
              <a:latin typeface="Franklin Gothic Medium Cond" panose="020B0606030402020204" pitchFamily="34" charset="0"/>
              <a:ea typeface="Cambria" panose="02040503050406030204" pitchFamily="18" charset="0"/>
            </a:rPr>
            <a:t>Eva-</a:t>
          </a:r>
          <a:r>
            <a:rPr lang="en-US" sz="1500" dirty="0" err="1">
              <a:solidFill>
                <a:schemeClr val="tx1"/>
              </a:solidFill>
              <a:effectLst/>
              <a:latin typeface="Franklin Gothic Medium Cond" panose="020B0606030402020204" pitchFamily="34" charset="0"/>
              <a:ea typeface="Cambria" panose="02040503050406030204" pitchFamily="18" charset="0"/>
            </a:rPr>
            <a:t>luate</a:t>
          </a:r>
          <a:endParaRPr lang="id-ID" sz="1500" dirty="0">
            <a:solidFill>
              <a:schemeClr val="tx1"/>
            </a:solidFill>
            <a:effectLst/>
            <a:latin typeface="Franklin Gothic Medium Cond" panose="020B0606030402020204" pitchFamily="34" charset="0"/>
            <a:ea typeface="Cambria" panose="02040503050406030204" pitchFamily="18" charset="0"/>
          </a:endParaRPr>
        </a:p>
      </dgm:t>
    </dgm:pt>
    <dgm:pt modelId="{F217F4CE-F900-4EC3-886F-9ACA1ACDAEE8}" type="parTrans" cxnId="{BBFAEDA5-CD53-4E22-BFBA-0DA850E53EC3}">
      <dgm:prSet/>
      <dgm:spPr/>
      <dgm:t>
        <a:bodyPr/>
        <a:lstStyle/>
        <a:p>
          <a:endParaRPr lang="id-ID" sz="1500">
            <a:effectLst/>
            <a:latin typeface="Franklin Gothic Medium Cond" panose="020B0606030402020204" pitchFamily="34" charset="0"/>
            <a:ea typeface="Cambria" panose="02040503050406030204" pitchFamily="18" charset="0"/>
          </a:endParaRPr>
        </a:p>
      </dgm:t>
    </dgm:pt>
    <dgm:pt modelId="{8C20655C-3C93-41DE-A557-568FFEA39BF7}" type="sibTrans" cxnId="{BBFAEDA5-CD53-4E22-BFBA-0DA850E53EC3}">
      <dgm:prSet custT="1"/>
      <dgm:spPr>
        <a:solidFill>
          <a:schemeClr val="bg1"/>
        </a:solidFill>
      </dgm:spPr>
      <dgm:t>
        <a:bodyPr/>
        <a:lstStyle/>
        <a:p>
          <a:endParaRPr lang="id-ID" sz="1500">
            <a:effectLst/>
            <a:latin typeface="Franklin Gothic Medium Cond" panose="020B0606030402020204" pitchFamily="34" charset="0"/>
            <a:ea typeface="Cambria" panose="02040503050406030204" pitchFamily="18" charset="0"/>
          </a:endParaRPr>
        </a:p>
      </dgm:t>
    </dgm:pt>
    <dgm:pt modelId="{6B7FAC82-6B76-471C-AC18-D4988D4957E6}" type="pres">
      <dgm:prSet presAssocID="{91E64F0A-5573-459F-83AC-69E378F18181}" presName="cycle" presStyleCnt="0">
        <dgm:presLayoutVars>
          <dgm:dir/>
          <dgm:resizeHandles val="exact"/>
        </dgm:presLayoutVars>
      </dgm:prSet>
      <dgm:spPr/>
    </dgm:pt>
    <dgm:pt modelId="{74A31219-1EC1-40B0-BAC4-17793A9E5CBF}" type="pres">
      <dgm:prSet presAssocID="{A8D9116D-8603-46FD-BF13-8F31549E9D46}" presName="node" presStyleLbl="node1" presStyleIdx="0" presStyleCnt="8">
        <dgm:presLayoutVars>
          <dgm:bulletEnabled val="1"/>
        </dgm:presLayoutVars>
      </dgm:prSet>
      <dgm:spPr/>
    </dgm:pt>
    <dgm:pt modelId="{A8FA8557-11F4-4EAB-AE90-6185E355BA38}" type="pres">
      <dgm:prSet presAssocID="{B0D89B72-5850-4FDC-97A2-C70A49AECB8A}" presName="sibTrans" presStyleLbl="sibTrans2D1" presStyleIdx="0" presStyleCnt="8"/>
      <dgm:spPr/>
    </dgm:pt>
    <dgm:pt modelId="{A5085A0B-0983-453F-AE5C-51AD2C448BA6}" type="pres">
      <dgm:prSet presAssocID="{B0D89B72-5850-4FDC-97A2-C70A49AECB8A}" presName="connectorText" presStyleLbl="sibTrans2D1" presStyleIdx="0" presStyleCnt="8"/>
      <dgm:spPr/>
    </dgm:pt>
    <dgm:pt modelId="{B988FC98-D280-4ACF-829B-8DB33154FA8E}" type="pres">
      <dgm:prSet presAssocID="{CD348542-846A-4925-BBF8-1474B6AF865A}" presName="node" presStyleLbl="node1" presStyleIdx="1" presStyleCnt="8">
        <dgm:presLayoutVars>
          <dgm:bulletEnabled val="1"/>
        </dgm:presLayoutVars>
      </dgm:prSet>
      <dgm:spPr/>
    </dgm:pt>
    <dgm:pt modelId="{2978D264-BC95-46CE-9746-3A76B795141B}" type="pres">
      <dgm:prSet presAssocID="{781CCC15-EC31-454B-8E38-805F34791E4E}" presName="sibTrans" presStyleLbl="sibTrans2D1" presStyleIdx="1" presStyleCnt="8"/>
      <dgm:spPr/>
    </dgm:pt>
    <dgm:pt modelId="{5377B5D1-9603-46C1-99BD-8B7FD6C087E2}" type="pres">
      <dgm:prSet presAssocID="{781CCC15-EC31-454B-8E38-805F34791E4E}" presName="connectorText" presStyleLbl="sibTrans2D1" presStyleIdx="1" presStyleCnt="8"/>
      <dgm:spPr/>
    </dgm:pt>
    <dgm:pt modelId="{752BB03E-8DDC-4F05-B65C-DCC1571627E8}" type="pres">
      <dgm:prSet presAssocID="{EF0ECA07-560B-4403-82CA-092660C55DB1}" presName="node" presStyleLbl="node1" presStyleIdx="2" presStyleCnt="8">
        <dgm:presLayoutVars>
          <dgm:bulletEnabled val="1"/>
        </dgm:presLayoutVars>
      </dgm:prSet>
      <dgm:spPr/>
    </dgm:pt>
    <dgm:pt modelId="{401CA13C-9346-4067-9113-39612E849770}" type="pres">
      <dgm:prSet presAssocID="{A409531C-8F81-40A5-83E3-4F03A29CBC0A}" presName="sibTrans" presStyleLbl="sibTrans2D1" presStyleIdx="2" presStyleCnt="8"/>
      <dgm:spPr/>
    </dgm:pt>
    <dgm:pt modelId="{EC1C9B80-76E2-467A-B513-B5777AC56A97}" type="pres">
      <dgm:prSet presAssocID="{A409531C-8F81-40A5-83E3-4F03A29CBC0A}" presName="connectorText" presStyleLbl="sibTrans2D1" presStyleIdx="2" presStyleCnt="8"/>
      <dgm:spPr/>
    </dgm:pt>
    <dgm:pt modelId="{3B441811-5169-447C-8084-6A3481184EBE}" type="pres">
      <dgm:prSet presAssocID="{E1CA2290-41BA-4444-8816-F0F9B739234A}" presName="node" presStyleLbl="node1" presStyleIdx="3" presStyleCnt="8">
        <dgm:presLayoutVars>
          <dgm:bulletEnabled val="1"/>
        </dgm:presLayoutVars>
      </dgm:prSet>
      <dgm:spPr/>
    </dgm:pt>
    <dgm:pt modelId="{620ED3CF-BC1C-4A02-859F-BCD994F1CA4E}" type="pres">
      <dgm:prSet presAssocID="{14D9F448-2203-411C-A62A-1D72891A4C09}" presName="sibTrans" presStyleLbl="sibTrans2D1" presStyleIdx="3" presStyleCnt="8"/>
      <dgm:spPr/>
    </dgm:pt>
    <dgm:pt modelId="{B5E8BCB9-C14B-4474-A2BF-19E7F52C2771}" type="pres">
      <dgm:prSet presAssocID="{14D9F448-2203-411C-A62A-1D72891A4C09}" presName="connectorText" presStyleLbl="sibTrans2D1" presStyleIdx="3" presStyleCnt="8"/>
      <dgm:spPr/>
    </dgm:pt>
    <dgm:pt modelId="{5D0D0158-2878-482C-A9E8-53FE7B89F5FF}" type="pres">
      <dgm:prSet presAssocID="{0107A2F0-0159-41F7-9FF1-A673E233F6E9}" presName="node" presStyleLbl="node1" presStyleIdx="4" presStyleCnt="8">
        <dgm:presLayoutVars>
          <dgm:bulletEnabled val="1"/>
        </dgm:presLayoutVars>
      </dgm:prSet>
      <dgm:spPr/>
    </dgm:pt>
    <dgm:pt modelId="{9F038D1C-AB3C-4843-997F-630B0ACC57C9}" type="pres">
      <dgm:prSet presAssocID="{6FDC022C-C5A4-4862-B3E2-3868FE08FD58}" presName="sibTrans" presStyleLbl="sibTrans2D1" presStyleIdx="4" presStyleCnt="8"/>
      <dgm:spPr/>
    </dgm:pt>
    <dgm:pt modelId="{82A36E84-B9CE-467A-9ACA-C11ACD413017}" type="pres">
      <dgm:prSet presAssocID="{6FDC022C-C5A4-4862-B3E2-3868FE08FD58}" presName="connectorText" presStyleLbl="sibTrans2D1" presStyleIdx="4" presStyleCnt="8"/>
      <dgm:spPr/>
    </dgm:pt>
    <dgm:pt modelId="{4EFE141C-E119-4585-B6E2-5C83CA829BCA}" type="pres">
      <dgm:prSet presAssocID="{4DC4C69E-7B56-47AD-A124-D35CB7A64633}" presName="node" presStyleLbl="node1" presStyleIdx="5" presStyleCnt="8">
        <dgm:presLayoutVars>
          <dgm:bulletEnabled val="1"/>
        </dgm:presLayoutVars>
      </dgm:prSet>
      <dgm:spPr/>
    </dgm:pt>
    <dgm:pt modelId="{FC2C1D0A-E3CF-4DFC-940E-A1565DFFE4E7}" type="pres">
      <dgm:prSet presAssocID="{B9804332-69BD-4A39-B165-8D1E18789441}" presName="sibTrans" presStyleLbl="sibTrans2D1" presStyleIdx="5" presStyleCnt="8"/>
      <dgm:spPr/>
    </dgm:pt>
    <dgm:pt modelId="{402D53E4-1546-4A7D-A988-EFF67C6CDB48}" type="pres">
      <dgm:prSet presAssocID="{B9804332-69BD-4A39-B165-8D1E18789441}" presName="connectorText" presStyleLbl="sibTrans2D1" presStyleIdx="5" presStyleCnt="8"/>
      <dgm:spPr/>
    </dgm:pt>
    <dgm:pt modelId="{B055BEE3-6474-45BC-BD9C-B6E7B00B3FE3}" type="pres">
      <dgm:prSet presAssocID="{B65D892D-5685-46C1-B66C-7610A17F3954}" presName="node" presStyleLbl="node1" presStyleIdx="6" presStyleCnt="8">
        <dgm:presLayoutVars>
          <dgm:bulletEnabled val="1"/>
        </dgm:presLayoutVars>
      </dgm:prSet>
      <dgm:spPr/>
    </dgm:pt>
    <dgm:pt modelId="{3DEA5752-4726-4E12-834D-8BDCF98E9C73}" type="pres">
      <dgm:prSet presAssocID="{746D042D-27ED-469D-9424-205283697A6A}" presName="sibTrans" presStyleLbl="sibTrans2D1" presStyleIdx="6" presStyleCnt="8"/>
      <dgm:spPr/>
    </dgm:pt>
    <dgm:pt modelId="{302A7C66-6399-4551-9B6F-1786CA825007}" type="pres">
      <dgm:prSet presAssocID="{746D042D-27ED-469D-9424-205283697A6A}" presName="connectorText" presStyleLbl="sibTrans2D1" presStyleIdx="6" presStyleCnt="8"/>
      <dgm:spPr/>
    </dgm:pt>
    <dgm:pt modelId="{8D509E4C-354A-4DE2-9117-252A4C1B5BF7}" type="pres">
      <dgm:prSet presAssocID="{5F70CD7B-2775-430B-AF12-6E78CA89C755}" presName="node" presStyleLbl="node1" presStyleIdx="7" presStyleCnt="8">
        <dgm:presLayoutVars>
          <dgm:bulletEnabled val="1"/>
        </dgm:presLayoutVars>
      </dgm:prSet>
      <dgm:spPr/>
    </dgm:pt>
    <dgm:pt modelId="{23586171-5009-42A6-909E-A8B5348CA196}" type="pres">
      <dgm:prSet presAssocID="{8C20655C-3C93-41DE-A557-568FFEA39BF7}" presName="sibTrans" presStyleLbl="sibTrans2D1" presStyleIdx="7" presStyleCnt="8"/>
      <dgm:spPr/>
    </dgm:pt>
    <dgm:pt modelId="{B52366BC-2A6F-47CE-B79D-DFD5DC79CC80}" type="pres">
      <dgm:prSet presAssocID="{8C20655C-3C93-41DE-A557-568FFEA39BF7}" presName="connectorText" presStyleLbl="sibTrans2D1" presStyleIdx="7" presStyleCnt="8"/>
      <dgm:spPr/>
    </dgm:pt>
  </dgm:ptLst>
  <dgm:cxnLst>
    <dgm:cxn modelId="{50DBFD02-54FE-4CA8-871D-613135F9A970}" type="presOf" srcId="{5F70CD7B-2775-430B-AF12-6E78CA89C755}" destId="{8D509E4C-354A-4DE2-9117-252A4C1B5BF7}" srcOrd="0" destOrd="0" presId="urn:microsoft.com/office/officeart/2005/8/layout/cycle2"/>
    <dgm:cxn modelId="{52B32103-070B-454E-A571-3DC86A5ED799}" srcId="{91E64F0A-5573-459F-83AC-69E378F18181}" destId="{4DC4C69E-7B56-47AD-A124-D35CB7A64633}" srcOrd="5" destOrd="0" parTransId="{E3DAC6EF-77DF-4095-9CFB-6E66C6E03061}" sibTransId="{B9804332-69BD-4A39-B165-8D1E18789441}"/>
    <dgm:cxn modelId="{21212909-F3E8-46AB-839F-842F222373CA}" srcId="{91E64F0A-5573-459F-83AC-69E378F18181}" destId="{EF0ECA07-560B-4403-82CA-092660C55DB1}" srcOrd="2" destOrd="0" parTransId="{D5F66F53-47E6-440E-A105-1AD661F5779E}" sibTransId="{A409531C-8F81-40A5-83E3-4F03A29CBC0A}"/>
    <dgm:cxn modelId="{02CC150C-B437-4A90-9BA1-F2310E6DCF45}" type="presOf" srcId="{8C20655C-3C93-41DE-A557-568FFEA39BF7}" destId="{B52366BC-2A6F-47CE-B79D-DFD5DC79CC80}" srcOrd="1" destOrd="0" presId="urn:microsoft.com/office/officeart/2005/8/layout/cycle2"/>
    <dgm:cxn modelId="{6022E32E-80EB-4A10-9C0C-711BE0E4D00F}" type="presOf" srcId="{14D9F448-2203-411C-A62A-1D72891A4C09}" destId="{620ED3CF-BC1C-4A02-859F-BCD994F1CA4E}" srcOrd="0" destOrd="0" presId="urn:microsoft.com/office/officeart/2005/8/layout/cycle2"/>
    <dgm:cxn modelId="{1DE86731-A81A-4328-9073-64352DFEDF59}" type="presOf" srcId="{B0D89B72-5850-4FDC-97A2-C70A49AECB8A}" destId="{A5085A0B-0983-453F-AE5C-51AD2C448BA6}" srcOrd="1" destOrd="0" presId="urn:microsoft.com/office/officeart/2005/8/layout/cycle2"/>
    <dgm:cxn modelId="{E6BE9439-885F-454F-B95E-9F4CD24F19B1}" type="presOf" srcId="{E1CA2290-41BA-4444-8816-F0F9B739234A}" destId="{3B441811-5169-447C-8084-6A3481184EBE}" srcOrd="0" destOrd="0" presId="urn:microsoft.com/office/officeart/2005/8/layout/cycle2"/>
    <dgm:cxn modelId="{F081C94B-42A9-4A2B-BC5C-EAEB4EEB1170}" type="presOf" srcId="{14D9F448-2203-411C-A62A-1D72891A4C09}" destId="{B5E8BCB9-C14B-4474-A2BF-19E7F52C2771}" srcOrd="1" destOrd="0" presId="urn:microsoft.com/office/officeart/2005/8/layout/cycle2"/>
    <dgm:cxn modelId="{579DBA53-40B0-4AAE-89A3-533DA6DB54B3}" type="presOf" srcId="{A409531C-8F81-40A5-83E3-4F03A29CBC0A}" destId="{EC1C9B80-76E2-467A-B513-B5777AC56A97}" srcOrd="1" destOrd="0" presId="urn:microsoft.com/office/officeart/2005/8/layout/cycle2"/>
    <dgm:cxn modelId="{46EF267C-0648-4377-9A9E-0ACC28758EA3}" type="presOf" srcId="{A409531C-8F81-40A5-83E3-4F03A29CBC0A}" destId="{401CA13C-9346-4067-9113-39612E849770}" srcOrd="0" destOrd="0" presId="urn:microsoft.com/office/officeart/2005/8/layout/cycle2"/>
    <dgm:cxn modelId="{4FA37580-D11B-4F26-ADB9-1844C9B4E43B}" type="presOf" srcId="{4DC4C69E-7B56-47AD-A124-D35CB7A64633}" destId="{4EFE141C-E119-4585-B6E2-5C83CA829BCA}" srcOrd="0" destOrd="0" presId="urn:microsoft.com/office/officeart/2005/8/layout/cycle2"/>
    <dgm:cxn modelId="{3557F681-B053-4544-A366-269448EF73E0}" type="presOf" srcId="{6FDC022C-C5A4-4862-B3E2-3868FE08FD58}" destId="{9F038D1C-AB3C-4843-997F-630B0ACC57C9}" srcOrd="0" destOrd="0" presId="urn:microsoft.com/office/officeart/2005/8/layout/cycle2"/>
    <dgm:cxn modelId="{3D95AC82-7400-4B69-A59C-333615DB23D0}" srcId="{91E64F0A-5573-459F-83AC-69E378F18181}" destId="{B65D892D-5685-46C1-B66C-7610A17F3954}" srcOrd="6" destOrd="0" parTransId="{9C00C839-6919-49D0-BFF0-2633FCB479B3}" sibTransId="{746D042D-27ED-469D-9424-205283697A6A}"/>
    <dgm:cxn modelId="{6A68AF85-2FA3-40D2-91FF-F4AD05002AB6}" srcId="{91E64F0A-5573-459F-83AC-69E378F18181}" destId="{E1CA2290-41BA-4444-8816-F0F9B739234A}" srcOrd="3" destOrd="0" parTransId="{071032E3-1B9C-4D74-B0CB-94A2F5DD6ED3}" sibTransId="{14D9F448-2203-411C-A62A-1D72891A4C09}"/>
    <dgm:cxn modelId="{B7FC0988-CF87-4EB4-899F-B60E7654DE7C}" type="presOf" srcId="{A8D9116D-8603-46FD-BF13-8F31549E9D46}" destId="{74A31219-1EC1-40B0-BAC4-17793A9E5CBF}" srcOrd="0" destOrd="0" presId="urn:microsoft.com/office/officeart/2005/8/layout/cycle2"/>
    <dgm:cxn modelId="{9DC63B8C-748F-45EF-AA85-66DE9ED24AE8}" type="presOf" srcId="{0107A2F0-0159-41F7-9FF1-A673E233F6E9}" destId="{5D0D0158-2878-482C-A9E8-53FE7B89F5FF}" srcOrd="0" destOrd="0" presId="urn:microsoft.com/office/officeart/2005/8/layout/cycle2"/>
    <dgm:cxn modelId="{E26CE48D-2D3A-4AEC-AF33-AD86F5EE62CC}" type="presOf" srcId="{B9804332-69BD-4A39-B165-8D1E18789441}" destId="{FC2C1D0A-E3CF-4DFC-940E-A1565DFFE4E7}" srcOrd="0" destOrd="0" presId="urn:microsoft.com/office/officeart/2005/8/layout/cycle2"/>
    <dgm:cxn modelId="{A68C3990-9ED1-4101-B315-EE85E98E83D8}" srcId="{91E64F0A-5573-459F-83AC-69E378F18181}" destId="{A8D9116D-8603-46FD-BF13-8F31549E9D46}" srcOrd="0" destOrd="0" parTransId="{16BFEEFA-FAD5-4648-8F4B-547AE1AE6DAF}" sibTransId="{B0D89B72-5850-4FDC-97A2-C70A49AECB8A}"/>
    <dgm:cxn modelId="{EF7A2F98-D315-4B1F-80B7-0A4C01F689C6}" srcId="{91E64F0A-5573-459F-83AC-69E378F18181}" destId="{0107A2F0-0159-41F7-9FF1-A673E233F6E9}" srcOrd="4" destOrd="0" parTransId="{ABCD50F9-3AC7-4BAF-8714-7A2DFF3BB5F4}" sibTransId="{6FDC022C-C5A4-4862-B3E2-3868FE08FD58}"/>
    <dgm:cxn modelId="{D3AEE29C-A4A7-44E5-9229-FAA1C848658D}" type="presOf" srcId="{CD348542-846A-4925-BBF8-1474B6AF865A}" destId="{B988FC98-D280-4ACF-829B-8DB33154FA8E}" srcOrd="0" destOrd="0" presId="urn:microsoft.com/office/officeart/2005/8/layout/cycle2"/>
    <dgm:cxn modelId="{BBFAEDA5-CD53-4E22-BFBA-0DA850E53EC3}" srcId="{91E64F0A-5573-459F-83AC-69E378F18181}" destId="{5F70CD7B-2775-430B-AF12-6E78CA89C755}" srcOrd="7" destOrd="0" parTransId="{F217F4CE-F900-4EC3-886F-9ACA1ACDAEE8}" sibTransId="{8C20655C-3C93-41DE-A557-568FFEA39BF7}"/>
    <dgm:cxn modelId="{B68DD5AE-2653-448F-9C37-41A6A57EDFE5}" type="presOf" srcId="{746D042D-27ED-469D-9424-205283697A6A}" destId="{3DEA5752-4726-4E12-834D-8BDCF98E9C73}" srcOrd="0" destOrd="0" presId="urn:microsoft.com/office/officeart/2005/8/layout/cycle2"/>
    <dgm:cxn modelId="{4A021AB1-597D-4E77-AA24-EC626BE228BA}" type="presOf" srcId="{B9804332-69BD-4A39-B165-8D1E18789441}" destId="{402D53E4-1546-4A7D-A988-EFF67C6CDB48}" srcOrd="1" destOrd="0" presId="urn:microsoft.com/office/officeart/2005/8/layout/cycle2"/>
    <dgm:cxn modelId="{96120DCC-F39A-4689-9F02-999526B69370}" type="presOf" srcId="{B65D892D-5685-46C1-B66C-7610A17F3954}" destId="{B055BEE3-6474-45BC-BD9C-B6E7B00B3FE3}" srcOrd="0" destOrd="0" presId="urn:microsoft.com/office/officeart/2005/8/layout/cycle2"/>
    <dgm:cxn modelId="{31A939D7-FA08-4CF8-9040-32E55BCF2E0F}" type="presOf" srcId="{B0D89B72-5850-4FDC-97A2-C70A49AECB8A}" destId="{A8FA8557-11F4-4EAB-AE90-6185E355BA38}" srcOrd="0" destOrd="0" presId="urn:microsoft.com/office/officeart/2005/8/layout/cycle2"/>
    <dgm:cxn modelId="{6F7FDBD8-7E50-4867-8EC8-88B464A7A760}" type="presOf" srcId="{8C20655C-3C93-41DE-A557-568FFEA39BF7}" destId="{23586171-5009-42A6-909E-A8B5348CA196}" srcOrd="0" destOrd="0" presId="urn:microsoft.com/office/officeart/2005/8/layout/cycle2"/>
    <dgm:cxn modelId="{F5CE29DA-1861-4422-BD21-D139AE5CBA31}" type="presOf" srcId="{6FDC022C-C5A4-4862-B3E2-3868FE08FD58}" destId="{82A36E84-B9CE-467A-9ACA-C11ACD413017}" srcOrd="1" destOrd="0" presId="urn:microsoft.com/office/officeart/2005/8/layout/cycle2"/>
    <dgm:cxn modelId="{12A922EE-E64C-4F13-9210-C355BE251105}" type="presOf" srcId="{781CCC15-EC31-454B-8E38-805F34791E4E}" destId="{2978D264-BC95-46CE-9746-3A76B795141B}" srcOrd="0" destOrd="0" presId="urn:microsoft.com/office/officeart/2005/8/layout/cycle2"/>
    <dgm:cxn modelId="{17C446EF-F29F-4903-8BDD-12752569C85E}" type="presOf" srcId="{91E64F0A-5573-459F-83AC-69E378F18181}" destId="{6B7FAC82-6B76-471C-AC18-D4988D4957E6}" srcOrd="0" destOrd="0" presId="urn:microsoft.com/office/officeart/2005/8/layout/cycle2"/>
    <dgm:cxn modelId="{5DE09AF1-2E25-4D7D-A07D-C11EE59E6674}" type="presOf" srcId="{746D042D-27ED-469D-9424-205283697A6A}" destId="{302A7C66-6399-4551-9B6F-1786CA825007}" srcOrd="1" destOrd="0" presId="urn:microsoft.com/office/officeart/2005/8/layout/cycle2"/>
    <dgm:cxn modelId="{E232B6FE-6921-44CA-98F3-44B762748EBD}" type="presOf" srcId="{781CCC15-EC31-454B-8E38-805F34791E4E}" destId="{5377B5D1-9603-46C1-99BD-8B7FD6C087E2}" srcOrd="1" destOrd="0" presId="urn:microsoft.com/office/officeart/2005/8/layout/cycle2"/>
    <dgm:cxn modelId="{645EDDFE-134B-4542-BB8E-4A3B4D6FA86C}" srcId="{91E64F0A-5573-459F-83AC-69E378F18181}" destId="{CD348542-846A-4925-BBF8-1474B6AF865A}" srcOrd="1" destOrd="0" parTransId="{51577CBF-F24B-45A7-9592-78B5450E904D}" sibTransId="{781CCC15-EC31-454B-8E38-805F34791E4E}"/>
    <dgm:cxn modelId="{C00680FF-8238-41AC-BAC1-555146583968}" type="presOf" srcId="{EF0ECA07-560B-4403-82CA-092660C55DB1}" destId="{752BB03E-8DDC-4F05-B65C-DCC1571627E8}" srcOrd="0" destOrd="0" presId="urn:microsoft.com/office/officeart/2005/8/layout/cycle2"/>
    <dgm:cxn modelId="{D5A80BD1-AF20-43F6-84A1-CA79C605BC65}" type="presParOf" srcId="{6B7FAC82-6B76-471C-AC18-D4988D4957E6}" destId="{74A31219-1EC1-40B0-BAC4-17793A9E5CBF}" srcOrd="0" destOrd="0" presId="urn:microsoft.com/office/officeart/2005/8/layout/cycle2"/>
    <dgm:cxn modelId="{1C63AC84-7ABC-4943-8793-60275D19F431}" type="presParOf" srcId="{6B7FAC82-6B76-471C-AC18-D4988D4957E6}" destId="{A8FA8557-11F4-4EAB-AE90-6185E355BA38}" srcOrd="1" destOrd="0" presId="urn:microsoft.com/office/officeart/2005/8/layout/cycle2"/>
    <dgm:cxn modelId="{85A4FC90-73A0-4E4B-AF0A-5B3A6F57B6AD}" type="presParOf" srcId="{A8FA8557-11F4-4EAB-AE90-6185E355BA38}" destId="{A5085A0B-0983-453F-AE5C-51AD2C448BA6}" srcOrd="0" destOrd="0" presId="urn:microsoft.com/office/officeart/2005/8/layout/cycle2"/>
    <dgm:cxn modelId="{88BEA20E-C015-47AD-8955-5A42D2B95951}" type="presParOf" srcId="{6B7FAC82-6B76-471C-AC18-D4988D4957E6}" destId="{B988FC98-D280-4ACF-829B-8DB33154FA8E}" srcOrd="2" destOrd="0" presId="urn:microsoft.com/office/officeart/2005/8/layout/cycle2"/>
    <dgm:cxn modelId="{AE535341-9904-49AF-ACEE-0037EE563EE4}" type="presParOf" srcId="{6B7FAC82-6B76-471C-AC18-D4988D4957E6}" destId="{2978D264-BC95-46CE-9746-3A76B795141B}" srcOrd="3" destOrd="0" presId="urn:microsoft.com/office/officeart/2005/8/layout/cycle2"/>
    <dgm:cxn modelId="{1DFC2F49-E2F1-45FD-A630-DF7F2D96121E}" type="presParOf" srcId="{2978D264-BC95-46CE-9746-3A76B795141B}" destId="{5377B5D1-9603-46C1-99BD-8B7FD6C087E2}" srcOrd="0" destOrd="0" presId="urn:microsoft.com/office/officeart/2005/8/layout/cycle2"/>
    <dgm:cxn modelId="{913D0BFE-CF6F-4C3C-A111-849407150A19}" type="presParOf" srcId="{6B7FAC82-6B76-471C-AC18-D4988D4957E6}" destId="{752BB03E-8DDC-4F05-B65C-DCC1571627E8}" srcOrd="4" destOrd="0" presId="urn:microsoft.com/office/officeart/2005/8/layout/cycle2"/>
    <dgm:cxn modelId="{C0049E02-0BD4-4467-B199-4456C682A654}" type="presParOf" srcId="{6B7FAC82-6B76-471C-AC18-D4988D4957E6}" destId="{401CA13C-9346-4067-9113-39612E849770}" srcOrd="5" destOrd="0" presId="urn:microsoft.com/office/officeart/2005/8/layout/cycle2"/>
    <dgm:cxn modelId="{D9A474C6-0DDF-4A43-A0AB-0F2F6BCCABD5}" type="presParOf" srcId="{401CA13C-9346-4067-9113-39612E849770}" destId="{EC1C9B80-76E2-467A-B513-B5777AC56A97}" srcOrd="0" destOrd="0" presId="urn:microsoft.com/office/officeart/2005/8/layout/cycle2"/>
    <dgm:cxn modelId="{15676E4D-CAB9-442A-A14C-A18683C6095F}" type="presParOf" srcId="{6B7FAC82-6B76-471C-AC18-D4988D4957E6}" destId="{3B441811-5169-447C-8084-6A3481184EBE}" srcOrd="6" destOrd="0" presId="urn:microsoft.com/office/officeart/2005/8/layout/cycle2"/>
    <dgm:cxn modelId="{DA642551-CB2C-47AA-A757-3D6B115EBEDB}" type="presParOf" srcId="{6B7FAC82-6B76-471C-AC18-D4988D4957E6}" destId="{620ED3CF-BC1C-4A02-859F-BCD994F1CA4E}" srcOrd="7" destOrd="0" presId="urn:microsoft.com/office/officeart/2005/8/layout/cycle2"/>
    <dgm:cxn modelId="{23C9E868-6136-4781-91E2-EE2964362148}" type="presParOf" srcId="{620ED3CF-BC1C-4A02-859F-BCD994F1CA4E}" destId="{B5E8BCB9-C14B-4474-A2BF-19E7F52C2771}" srcOrd="0" destOrd="0" presId="urn:microsoft.com/office/officeart/2005/8/layout/cycle2"/>
    <dgm:cxn modelId="{7D2889C3-BCA6-4883-981D-6CAF0F892681}" type="presParOf" srcId="{6B7FAC82-6B76-471C-AC18-D4988D4957E6}" destId="{5D0D0158-2878-482C-A9E8-53FE7B89F5FF}" srcOrd="8" destOrd="0" presId="urn:microsoft.com/office/officeart/2005/8/layout/cycle2"/>
    <dgm:cxn modelId="{0C93E969-FECA-4128-8A64-CEE4B51CED95}" type="presParOf" srcId="{6B7FAC82-6B76-471C-AC18-D4988D4957E6}" destId="{9F038D1C-AB3C-4843-997F-630B0ACC57C9}" srcOrd="9" destOrd="0" presId="urn:microsoft.com/office/officeart/2005/8/layout/cycle2"/>
    <dgm:cxn modelId="{EFA8A8B0-9D36-4338-87F5-6CA393CDE1D9}" type="presParOf" srcId="{9F038D1C-AB3C-4843-997F-630B0ACC57C9}" destId="{82A36E84-B9CE-467A-9ACA-C11ACD413017}" srcOrd="0" destOrd="0" presId="urn:microsoft.com/office/officeart/2005/8/layout/cycle2"/>
    <dgm:cxn modelId="{B627BE95-576D-4C17-87E5-C7A7C8143CC0}" type="presParOf" srcId="{6B7FAC82-6B76-471C-AC18-D4988D4957E6}" destId="{4EFE141C-E119-4585-B6E2-5C83CA829BCA}" srcOrd="10" destOrd="0" presId="urn:microsoft.com/office/officeart/2005/8/layout/cycle2"/>
    <dgm:cxn modelId="{1913F0AB-A8B7-4507-8257-BB731136F695}" type="presParOf" srcId="{6B7FAC82-6B76-471C-AC18-D4988D4957E6}" destId="{FC2C1D0A-E3CF-4DFC-940E-A1565DFFE4E7}" srcOrd="11" destOrd="0" presId="urn:microsoft.com/office/officeart/2005/8/layout/cycle2"/>
    <dgm:cxn modelId="{85C997A8-5EF9-4EC5-886D-C32C585682BA}" type="presParOf" srcId="{FC2C1D0A-E3CF-4DFC-940E-A1565DFFE4E7}" destId="{402D53E4-1546-4A7D-A988-EFF67C6CDB48}" srcOrd="0" destOrd="0" presId="urn:microsoft.com/office/officeart/2005/8/layout/cycle2"/>
    <dgm:cxn modelId="{76384C39-2672-4274-B0D1-40328FC2CB6B}" type="presParOf" srcId="{6B7FAC82-6B76-471C-AC18-D4988D4957E6}" destId="{B055BEE3-6474-45BC-BD9C-B6E7B00B3FE3}" srcOrd="12" destOrd="0" presId="urn:microsoft.com/office/officeart/2005/8/layout/cycle2"/>
    <dgm:cxn modelId="{02D0D560-ED14-4D11-855A-9A5199116E50}" type="presParOf" srcId="{6B7FAC82-6B76-471C-AC18-D4988D4957E6}" destId="{3DEA5752-4726-4E12-834D-8BDCF98E9C73}" srcOrd="13" destOrd="0" presId="urn:microsoft.com/office/officeart/2005/8/layout/cycle2"/>
    <dgm:cxn modelId="{DE3F3097-D137-4592-8FC2-C4360D66A051}" type="presParOf" srcId="{3DEA5752-4726-4E12-834D-8BDCF98E9C73}" destId="{302A7C66-6399-4551-9B6F-1786CA825007}" srcOrd="0" destOrd="0" presId="urn:microsoft.com/office/officeart/2005/8/layout/cycle2"/>
    <dgm:cxn modelId="{D9E11D21-BE8E-47B5-8E80-16057D77D3A0}" type="presParOf" srcId="{6B7FAC82-6B76-471C-AC18-D4988D4957E6}" destId="{8D509E4C-354A-4DE2-9117-252A4C1B5BF7}" srcOrd="14" destOrd="0" presId="urn:microsoft.com/office/officeart/2005/8/layout/cycle2"/>
    <dgm:cxn modelId="{DD8429B6-1539-4530-A152-8E8CBDAA607A}" type="presParOf" srcId="{6B7FAC82-6B76-471C-AC18-D4988D4957E6}" destId="{23586171-5009-42A6-909E-A8B5348CA196}" srcOrd="15" destOrd="0" presId="urn:microsoft.com/office/officeart/2005/8/layout/cycle2"/>
    <dgm:cxn modelId="{933C78C9-6CD3-45C5-983C-C375AB59E431}" type="presParOf" srcId="{23586171-5009-42A6-909E-A8B5348CA196}" destId="{B52366BC-2A6F-47CE-B79D-DFD5DC79CC8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31219-1EC1-40B0-BAC4-17793A9E5CBF}">
      <dsp:nvSpPr>
        <dsp:cNvPr id="0" name=""/>
        <dsp:cNvSpPr/>
      </dsp:nvSpPr>
      <dsp:spPr>
        <a:xfrm>
          <a:off x="3063678" y="118"/>
          <a:ext cx="851968" cy="851968"/>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effectLst/>
              <a:latin typeface="Franklin Gothic Medium Cond" panose="020B0606030402020204" pitchFamily="34" charset="0"/>
              <a:ea typeface="Cambria" panose="02040503050406030204" pitchFamily="18" charset="0"/>
            </a:rPr>
            <a:t>Specify Needs</a:t>
          </a:r>
          <a:endParaRPr lang="id-ID" sz="1500" kern="1200" dirty="0">
            <a:solidFill>
              <a:schemeClr val="tx1"/>
            </a:solidFill>
            <a:effectLst/>
            <a:latin typeface="Franklin Gothic Medium Cond" panose="020B0606030402020204" pitchFamily="34" charset="0"/>
            <a:ea typeface="Cambria" panose="02040503050406030204" pitchFamily="18" charset="0"/>
          </a:endParaRPr>
        </a:p>
      </dsp:txBody>
      <dsp:txXfrm>
        <a:off x="3188446" y="124886"/>
        <a:ext cx="602432" cy="602432"/>
      </dsp:txXfrm>
    </dsp:sp>
    <dsp:sp modelId="{A8FA8557-11F4-4EAB-AE90-6185E355BA38}">
      <dsp:nvSpPr>
        <dsp:cNvPr id="0" name=""/>
        <dsp:cNvSpPr/>
      </dsp:nvSpPr>
      <dsp:spPr>
        <a:xfrm rot="1350000">
          <a:off x="3961540" y="524747"/>
          <a:ext cx="226725" cy="287539"/>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d-ID" sz="1500" kern="1200">
            <a:effectLst/>
            <a:latin typeface="Franklin Gothic Medium Cond" panose="020B0606030402020204" pitchFamily="34" charset="0"/>
            <a:ea typeface="Cambria" panose="02040503050406030204" pitchFamily="18" charset="0"/>
          </a:endParaRPr>
        </a:p>
      </dsp:txBody>
      <dsp:txXfrm>
        <a:off x="3964129" y="569241"/>
        <a:ext cx="158708" cy="172523"/>
      </dsp:txXfrm>
    </dsp:sp>
    <dsp:sp modelId="{B988FC98-D280-4ACF-829B-8DB33154FA8E}">
      <dsp:nvSpPr>
        <dsp:cNvPr id="0" name=""/>
        <dsp:cNvSpPr/>
      </dsp:nvSpPr>
      <dsp:spPr>
        <a:xfrm>
          <a:off x="4246016" y="489858"/>
          <a:ext cx="851968" cy="851968"/>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effectLst/>
              <a:latin typeface="Franklin Gothic Medium Cond" panose="020B0606030402020204" pitchFamily="34" charset="0"/>
              <a:ea typeface="Cambria" panose="02040503050406030204" pitchFamily="18" charset="0"/>
            </a:rPr>
            <a:t>Design</a:t>
          </a:r>
          <a:endParaRPr lang="id-ID" sz="1500" kern="1200" dirty="0">
            <a:solidFill>
              <a:schemeClr val="tx1"/>
            </a:solidFill>
            <a:effectLst/>
            <a:latin typeface="Franklin Gothic Medium Cond" panose="020B0606030402020204" pitchFamily="34" charset="0"/>
            <a:ea typeface="Cambria" panose="02040503050406030204" pitchFamily="18" charset="0"/>
          </a:endParaRPr>
        </a:p>
      </dsp:txBody>
      <dsp:txXfrm>
        <a:off x="4370784" y="614626"/>
        <a:ext cx="602432" cy="602432"/>
      </dsp:txXfrm>
    </dsp:sp>
    <dsp:sp modelId="{2978D264-BC95-46CE-9746-3A76B795141B}">
      <dsp:nvSpPr>
        <dsp:cNvPr id="0" name=""/>
        <dsp:cNvSpPr/>
      </dsp:nvSpPr>
      <dsp:spPr>
        <a:xfrm rot="4050000">
          <a:off x="4801052" y="1357313"/>
          <a:ext cx="226725" cy="287539"/>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d-ID" sz="1500" kern="1200">
            <a:effectLst/>
            <a:latin typeface="Franklin Gothic Medium Cond" panose="020B0606030402020204" pitchFamily="34" charset="0"/>
            <a:ea typeface="Cambria" panose="02040503050406030204" pitchFamily="18" charset="0"/>
          </a:endParaRPr>
        </a:p>
      </dsp:txBody>
      <dsp:txXfrm>
        <a:off x="4822046" y="1383401"/>
        <a:ext cx="158708" cy="172523"/>
      </dsp:txXfrm>
    </dsp:sp>
    <dsp:sp modelId="{752BB03E-8DDC-4F05-B65C-DCC1571627E8}">
      <dsp:nvSpPr>
        <dsp:cNvPr id="0" name=""/>
        <dsp:cNvSpPr/>
      </dsp:nvSpPr>
      <dsp:spPr>
        <a:xfrm>
          <a:off x="4735756" y="1672196"/>
          <a:ext cx="851968" cy="851968"/>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effectLst/>
              <a:latin typeface="Franklin Gothic Medium Cond" panose="020B0606030402020204" pitchFamily="34" charset="0"/>
              <a:ea typeface="Cambria" panose="02040503050406030204" pitchFamily="18" charset="0"/>
            </a:rPr>
            <a:t>Build</a:t>
          </a:r>
          <a:endParaRPr lang="id-ID" sz="1500" kern="1200" dirty="0">
            <a:solidFill>
              <a:schemeClr val="tx1"/>
            </a:solidFill>
            <a:effectLst/>
            <a:latin typeface="Franklin Gothic Medium Cond" panose="020B0606030402020204" pitchFamily="34" charset="0"/>
            <a:ea typeface="Cambria" panose="02040503050406030204" pitchFamily="18" charset="0"/>
          </a:endParaRPr>
        </a:p>
      </dsp:txBody>
      <dsp:txXfrm>
        <a:off x="4860524" y="1796964"/>
        <a:ext cx="602432" cy="602432"/>
      </dsp:txXfrm>
    </dsp:sp>
    <dsp:sp modelId="{401CA13C-9346-4067-9113-39612E849770}">
      <dsp:nvSpPr>
        <dsp:cNvPr id="0" name=""/>
        <dsp:cNvSpPr/>
      </dsp:nvSpPr>
      <dsp:spPr>
        <a:xfrm rot="6750000">
          <a:off x="4805963" y="2539651"/>
          <a:ext cx="226725" cy="287539"/>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d-ID" sz="1500" kern="1200" dirty="0">
            <a:effectLst/>
            <a:latin typeface="Franklin Gothic Medium Cond" panose="020B0606030402020204" pitchFamily="34" charset="0"/>
            <a:ea typeface="Cambria" panose="02040503050406030204" pitchFamily="18" charset="0"/>
          </a:endParaRPr>
        </a:p>
      </dsp:txBody>
      <dsp:txXfrm rot="10800000">
        <a:off x="4852986" y="2565739"/>
        <a:ext cx="158708" cy="172523"/>
      </dsp:txXfrm>
    </dsp:sp>
    <dsp:sp modelId="{3B441811-5169-447C-8084-6A3481184EBE}">
      <dsp:nvSpPr>
        <dsp:cNvPr id="0" name=""/>
        <dsp:cNvSpPr/>
      </dsp:nvSpPr>
      <dsp:spPr>
        <a:xfrm>
          <a:off x="4246016" y="2854534"/>
          <a:ext cx="851968" cy="851968"/>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effectLst/>
              <a:latin typeface="Franklin Gothic Medium Cond" panose="020B0606030402020204" pitchFamily="34" charset="0"/>
              <a:ea typeface="Cambria" panose="02040503050406030204" pitchFamily="18" charset="0"/>
            </a:rPr>
            <a:t>Collect</a:t>
          </a:r>
          <a:endParaRPr lang="id-ID" sz="1500" kern="1200" dirty="0">
            <a:solidFill>
              <a:schemeClr val="tx1"/>
            </a:solidFill>
            <a:effectLst/>
            <a:latin typeface="Franklin Gothic Medium Cond" panose="020B0606030402020204" pitchFamily="34" charset="0"/>
            <a:ea typeface="Cambria" panose="02040503050406030204" pitchFamily="18" charset="0"/>
          </a:endParaRPr>
        </a:p>
      </dsp:txBody>
      <dsp:txXfrm>
        <a:off x="4370784" y="2979302"/>
        <a:ext cx="602432" cy="602432"/>
      </dsp:txXfrm>
    </dsp:sp>
    <dsp:sp modelId="{620ED3CF-BC1C-4A02-859F-BCD994F1CA4E}">
      <dsp:nvSpPr>
        <dsp:cNvPr id="0" name=""/>
        <dsp:cNvSpPr/>
      </dsp:nvSpPr>
      <dsp:spPr>
        <a:xfrm rot="9450000">
          <a:off x="3973397" y="3379163"/>
          <a:ext cx="226725" cy="287539"/>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d-ID" sz="1500" kern="1200">
            <a:effectLst/>
            <a:latin typeface="Franklin Gothic Medium Cond" panose="020B0606030402020204" pitchFamily="34" charset="0"/>
            <a:ea typeface="Cambria" panose="02040503050406030204" pitchFamily="18" charset="0"/>
          </a:endParaRPr>
        </a:p>
      </dsp:txBody>
      <dsp:txXfrm rot="10800000">
        <a:off x="4038825" y="3423657"/>
        <a:ext cx="158708" cy="172523"/>
      </dsp:txXfrm>
    </dsp:sp>
    <dsp:sp modelId="{5D0D0158-2878-482C-A9E8-53FE7B89F5FF}">
      <dsp:nvSpPr>
        <dsp:cNvPr id="0" name=""/>
        <dsp:cNvSpPr/>
      </dsp:nvSpPr>
      <dsp:spPr>
        <a:xfrm>
          <a:off x="3063678" y="3344274"/>
          <a:ext cx="851968" cy="851968"/>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effectLst/>
              <a:latin typeface="Franklin Gothic Medium Cond" panose="020B0606030402020204" pitchFamily="34" charset="0"/>
              <a:ea typeface="Cambria" panose="02040503050406030204" pitchFamily="18" charset="0"/>
            </a:rPr>
            <a:t>Process</a:t>
          </a:r>
          <a:endParaRPr lang="id-ID" sz="1500" kern="1200" dirty="0">
            <a:solidFill>
              <a:schemeClr val="tx1"/>
            </a:solidFill>
            <a:effectLst/>
            <a:latin typeface="Franklin Gothic Medium Cond" panose="020B0606030402020204" pitchFamily="34" charset="0"/>
            <a:ea typeface="Cambria" panose="02040503050406030204" pitchFamily="18" charset="0"/>
          </a:endParaRPr>
        </a:p>
      </dsp:txBody>
      <dsp:txXfrm>
        <a:off x="3188446" y="3469042"/>
        <a:ext cx="602432" cy="602432"/>
      </dsp:txXfrm>
    </dsp:sp>
    <dsp:sp modelId="{9F038D1C-AB3C-4843-997F-630B0ACC57C9}">
      <dsp:nvSpPr>
        <dsp:cNvPr id="0" name=""/>
        <dsp:cNvSpPr/>
      </dsp:nvSpPr>
      <dsp:spPr>
        <a:xfrm rot="12150000">
          <a:off x="2791059" y="3384074"/>
          <a:ext cx="226725" cy="287539"/>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d-ID" sz="1500" kern="1200" dirty="0">
            <a:effectLst/>
            <a:latin typeface="Franklin Gothic Medium Cond" panose="020B0606030402020204" pitchFamily="34" charset="0"/>
            <a:ea typeface="Cambria" panose="02040503050406030204" pitchFamily="18" charset="0"/>
          </a:endParaRPr>
        </a:p>
      </dsp:txBody>
      <dsp:txXfrm rot="10800000">
        <a:off x="2856487" y="3454596"/>
        <a:ext cx="158708" cy="172523"/>
      </dsp:txXfrm>
    </dsp:sp>
    <dsp:sp modelId="{4EFE141C-E119-4585-B6E2-5C83CA829BCA}">
      <dsp:nvSpPr>
        <dsp:cNvPr id="0" name=""/>
        <dsp:cNvSpPr/>
      </dsp:nvSpPr>
      <dsp:spPr>
        <a:xfrm>
          <a:off x="1881340" y="2854534"/>
          <a:ext cx="851968" cy="851968"/>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effectLst/>
              <a:latin typeface="Franklin Gothic Medium Cond" panose="020B0606030402020204" pitchFamily="34" charset="0"/>
              <a:ea typeface="Cambria" panose="02040503050406030204" pitchFamily="18" charset="0"/>
            </a:rPr>
            <a:t>Analyze</a:t>
          </a:r>
          <a:endParaRPr lang="id-ID" sz="1500" kern="1200" dirty="0">
            <a:solidFill>
              <a:schemeClr val="tx1"/>
            </a:solidFill>
            <a:effectLst/>
            <a:latin typeface="Franklin Gothic Medium Cond" panose="020B0606030402020204" pitchFamily="34" charset="0"/>
            <a:ea typeface="Cambria" panose="02040503050406030204" pitchFamily="18" charset="0"/>
          </a:endParaRPr>
        </a:p>
      </dsp:txBody>
      <dsp:txXfrm>
        <a:off x="2006108" y="2979302"/>
        <a:ext cx="602432" cy="602432"/>
      </dsp:txXfrm>
    </dsp:sp>
    <dsp:sp modelId="{FC2C1D0A-E3CF-4DFC-940E-A1565DFFE4E7}">
      <dsp:nvSpPr>
        <dsp:cNvPr id="0" name=""/>
        <dsp:cNvSpPr/>
      </dsp:nvSpPr>
      <dsp:spPr>
        <a:xfrm rot="14850000">
          <a:off x="1951547" y="2551508"/>
          <a:ext cx="226725" cy="287539"/>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d-ID" sz="1500" kern="1200">
            <a:effectLst/>
            <a:latin typeface="Franklin Gothic Medium Cond" panose="020B0606030402020204" pitchFamily="34" charset="0"/>
            <a:ea typeface="Cambria" panose="02040503050406030204" pitchFamily="18" charset="0"/>
          </a:endParaRPr>
        </a:p>
      </dsp:txBody>
      <dsp:txXfrm rot="10800000">
        <a:off x="1998570" y="2640436"/>
        <a:ext cx="158708" cy="172523"/>
      </dsp:txXfrm>
    </dsp:sp>
    <dsp:sp modelId="{B055BEE3-6474-45BC-BD9C-B6E7B00B3FE3}">
      <dsp:nvSpPr>
        <dsp:cNvPr id="0" name=""/>
        <dsp:cNvSpPr/>
      </dsp:nvSpPr>
      <dsp:spPr>
        <a:xfrm>
          <a:off x="1391600" y="1672196"/>
          <a:ext cx="851968" cy="851968"/>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err="1">
              <a:solidFill>
                <a:schemeClr val="tx1"/>
              </a:solidFill>
              <a:effectLst/>
              <a:latin typeface="Franklin Gothic Medium Cond" panose="020B0606030402020204" pitchFamily="34" charset="0"/>
              <a:ea typeface="Cambria" panose="02040503050406030204" pitchFamily="18" charset="0"/>
            </a:rPr>
            <a:t>Disse-minate</a:t>
          </a:r>
          <a:endParaRPr lang="id-ID" sz="1500" kern="1200" dirty="0">
            <a:solidFill>
              <a:schemeClr val="tx1"/>
            </a:solidFill>
            <a:effectLst/>
            <a:latin typeface="Franklin Gothic Medium Cond" panose="020B0606030402020204" pitchFamily="34" charset="0"/>
            <a:ea typeface="Cambria" panose="02040503050406030204" pitchFamily="18" charset="0"/>
          </a:endParaRPr>
        </a:p>
      </dsp:txBody>
      <dsp:txXfrm>
        <a:off x="1516368" y="1796964"/>
        <a:ext cx="602432" cy="602432"/>
      </dsp:txXfrm>
    </dsp:sp>
    <dsp:sp modelId="{3DEA5752-4726-4E12-834D-8BDCF98E9C73}">
      <dsp:nvSpPr>
        <dsp:cNvPr id="0" name=""/>
        <dsp:cNvSpPr/>
      </dsp:nvSpPr>
      <dsp:spPr>
        <a:xfrm rot="17550000">
          <a:off x="1946636" y="1369170"/>
          <a:ext cx="226725" cy="287539"/>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d-ID" sz="1500" kern="1200">
            <a:effectLst/>
            <a:latin typeface="Franklin Gothic Medium Cond" panose="020B0606030402020204" pitchFamily="34" charset="0"/>
            <a:ea typeface="Cambria" panose="02040503050406030204" pitchFamily="18" charset="0"/>
          </a:endParaRPr>
        </a:p>
      </dsp:txBody>
      <dsp:txXfrm>
        <a:off x="1967630" y="1458098"/>
        <a:ext cx="158708" cy="172523"/>
      </dsp:txXfrm>
    </dsp:sp>
    <dsp:sp modelId="{8D509E4C-354A-4DE2-9117-252A4C1B5BF7}">
      <dsp:nvSpPr>
        <dsp:cNvPr id="0" name=""/>
        <dsp:cNvSpPr/>
      </dsp:nvSpPr>
      <dsp:spPr>
        <a:xfrm>
          <a:off x="1881340" y="489858"/>
          <a:ext cx="851968" cy="851968"/>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effectLst/>
              <a:latin typeface="Franklin Gothic Medium Cond" panose="020B0606030402020204" pitchFamily="34" charset="0"/>
              <a:ea typeface="Cambria" panose="02040503050406030204" pitchFamily="18" charset="0"/>
            </a:rPr>
            <a:t>Eva-</a:t>
          </a:r>
          <a:r>
            <a:rPr lang="en-US" sz="1500" kern="1200" dirty="0" err="1">
              <a:solidFill>
                <a:schemeClr val="tx1"/>
              </a:solidFill>
              <a:effectLst/>
              <a:latin typeface="Franklin Gothic Medium Cond" panose="020B0606030402020204" pitchFamily="34" charset="0"/>
              <a:ea typeface="Cambria" panose="02040503050406030204" pitchFamily="18" charset="0"/>
            </a:rPr>
            <a:t>luate</a:t>
          </a:r>
          <a:endParaRPr lang="id-ID" sz="1500" kern="1200" dirty="0">
            <a:solidFill>
              <a:schemeClr val="tx1"/>
            </a:solidFill>
            <a:effectLst/>
            <a:latin typeface="Franklin Gothic Medium Cond" panose="020B0606030402020204" pitchFamily="34" charset="0"/>
            <a:ea typeface="Cambria" panose="02040503050406030204" pitchFamily="18" charset="0"/>
          </a:endParaRPr>
        </a:p>
      </dsp:txBody>
      <dsp:txXfrm>
        <a:off x="2006108" y="614626"/>
        <a:ext cx="602432" cy="602432"/>
      </dsp:txXfrm>
    </dsp:sp>
    <dsp:sp modelId="{23586171-5009-42A6-909E-A8B5348CA196}">
      <dsp:nvSpPr>
        <dsp:cNvPr id="0" name=""/>
        <dsp:cNvSpPr/>
      </dsp:nvSpPr>
      <dsp:spPr>
        <a:xfrm rot="20250000">
          <a:off x="2779202" y="529658"/>
          <a:ext cx="226725" cy="287539"/>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d-ID" sz="1500" kern="1200">
            <a:effectLst/>
            <a:latin typeface="Franklin Gothic Medium Cond" panose="020B0606030402020204" pitchFamily="34" charset="0"/>
            <a:ea typeface="Cambria" panose="02040503050406030204" pitchFamily="18" charset="0"/>
          </a:endParaRPr>
        </a:p>
      </dsp:txBody>
      <dsp:txXfrm>
        <a:off x="2781791" y="600180"/>
        <a:ext cx="158708" cy="17252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A8C9C-44AC-4731-8617-861450B1020D}" type="datetimeFigureOut">
              <a:rPr lang="en-ID" smtClean="0"/>
              <a:t>11/07/22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7F815-9809-4097-85AB-2EBD0F852856}" type="slidenum">
              <a:rPr lang="en-ID" smtClean="0"/>
              <a:t>‹#›</a:t>
            </a:fld>
            <a:endParaRPr lang="en-ID"/>
          </a:p>
        </p:txBody>
      </p:sp>
    </p:spTree>
    <p:extLst>
      <p:ext uri="{BB962C8B-B14F-4D97-AF65-F5344CB8AC3E}">
        <p14:creationId xmlns:p14="http://schemas.microsoft.com/office/powerpoint/2010/main" val="184526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200" b="1" dirty="0" err="1">
                <a:solidFill>
                  <a:schemeClr val="bg1"/>
                </a:solidFill>
                <a:latin typeface="Montserrat" panose="02000505000000020004" pitchFamily="2" charset="0"/>
                <a:ea typeface="Cambria" panose="02040503050406030204" pitchFamily="18" charset="0"/>
                <a:cs typeface="Calibri Light" panose="020F0302020204030204" pitchFamily="34" charset="0"/>
              </a:rPr>
              <a:t>Assalamualaikum</a:t>
            </a:r>
            <a:r>
              <a:rPr lang="en-US" sz="1200" b="1" dirty="0">
                <a:solidFill>
                  <a:schemeClr val="bg1"/>
                </a:solidFill>
                <a:latin typeface="Montserrat" panose="02000505000000020004" pitchFamily="2" charset="0"/>
                <a:ea typeface="Cambria" panose="02040503050406030204" pitchFamily="18" charset="0"/>
                <a:cs typeface="Calibri Light" panose="020F0302020204030204" pitchFamily="34" charset="0"/>
              </a:rPr>
              <a:t> </a:t>
            </a:r>
            <a:r>
              <a:rPr lang="en-US" sz="1200" b="1" dirty="0" err="1">
                <a:solidFill>
                  <a:schemeClr val="bg1"/>
                </a:solidFill>
                <a:latin typeface="Montserrat" panose="02000505000000020004" pitchFamily="2" charset="0"/>
                <a:ea typeface="Cambria" panose="02040503050406030204" pitchFamily="18" charset="0"/>
                <a:cs typeface="Calibri Light" panose="020F0302020204030204" pitchFamily="34" charset="0"/>
              </a:rPr>
              <a:t>Wr</a:t>
            </a:r>
            <a:r>
              <a:rPr lang="en-US" sz="1200" b="1" dirty="0">
                <a:solidFill>
                  <a:schemeClr val="bg1"/>
                </a:solidFill>
                <a:latin typeface="Montserrat" panose="02000505000000020004" pitchFamily="2" charset="0"/>
                <a:ea typeface="Cambria" panose="02040503050406030204" pitchFamily="18" charset="0"/>
                <a:cs typeface="Calibri Light" panose="020F0302020204030204" pitchFamily="34" charset="0"/>
              </a:rPr>
              <a:t>. Wb.</a:t>
            </a:r>
          </a:p>
          <a:p>
            <a:pPr>
              <a:defRPr/>
            </a:pPr>
            <a:r>
              <a:rPr lang="en-US" sz="1200" b="1" i="1" dirty="0" err="1">
                <a:solidFill>
                  <a:schemeClr val="bg1"/>
                </a:solidFill>
                <a:latin typeface="Montserrat" panose="02000505000000020004" pitchFamily="2" charset="0"/>
                <a:ea typeface="Cambria" panose="02040503050406030204" pitchFamily="18" charset="0"/>
                <a:cs typeface="Calibri Light" panose="020F0302020204030204" pitchFamily="34" charset="0"/>
              </a:rPr>
              <a:t>Selamat</a:t>
            </a:r>
            <a:r>
              <a:rPr lang="en-US" sz="1200" b="1" i="1" dirty="0">
                <a:solidFill>
                  <a:schemeClr val="bg1"/>
                </a:solidFill>
                <a:latin typeface="Montserrat" panose="02000505000000020004" pitchFamily="2" charset="0"/>
                <a:ea typeface="Cambria" panose="02040503050406030204" pitchFamily="18" charset="0"/>
                <a:cs typeface="Calibri Light" panose="020F0302020204030204" pitchFamily="34" charset="0"/>
              </a:rPr>
              <a:t> Pagi dan Salam Sejahtera </a:t>
            </a:r>
            <a:r>
              <a:rPr lang="en-US" sz="1200" b="1" i="1" dirty="0" err="1">
                <a:solidFill>
                  <a:schemeClr val="bg1"/>
                </a:solidFill>
                <a:latin typeface="Montserrat" panose="02000505000000020004" pitchFamily="2" charset="0"/>
                <a:ea typeface="Cambria" panose="02040503050406030204" pitchFamily="18" charset="0"/>
                <a:cs typeface="Calibri Light" panose="020F0302020204030204" pitchFamily="34" charset="0"/>
              </a:rPr>
              <a:t>Bagi</a:t>
            </a:r>
            <a:r>
              <a:rPr lang="en-US" sz="1200" b="1" i="1" dirty="0">
                <a:solidFill>
                  <a:schemeClr val="bg1"/>
                </a:solidFill>
                <a:latin typeface="Montserrat" panose="02000505000000020004" pitchFamily="2" charset="0"/>
                <a:ea typeface="Cambria" panose="02040503050406030204" pitchFamily="18" charset="0"/>
                <a:cs typeface="Calibri Light" panose="020F0302020204030204" pitchFamily="34" charset="0"/>
              </a:rPr>
              <a:t> Kita </a:t>
            </a:r>
            <a:r>
              <a:rPr lang="en-US" sz="1200" b="1" i="1" dirty="0" err="1">
                <a:solidFill>
                  <a:schemeClr val="bg1"/>
                </a:solidFill>
                <a:latin typeface="Montserrat" panose="02000505000000020004" pitchFamily="2" charset="0"/>
                <a:ea typeface="Cambria" panose="02040503050406030204" pitchFamily="18" charset="0"/>
                <a:cs typeface="Calibri Light" panose="020F0302020204030204" pitchFamily="34" charset="0"/>
              </a:rPr>
              <a:t>Semua</a:t>
            </a:r>
            <a:endParaRPr lang="en-US" sz="1200" b="1" i="1" dirty="0">
              <a:solidFill>
                <a:schemeClr val="bg1"/>
              </a:solidFill>
              <a:latin typeface="Montserrat" panose="02000505000000020004" pitchFamily="2" charset="0"/>
              <a:ea typeface="Cambria" panose="02040503050406030204" pitchFamily="18" charset="0"/>
              <a:cs typeface="Calibri Light" panose="020F0302020204030204" pitchFamily="34" charset="0"/>
            </a:endParaRPr>
          </a:p>
          <a:p>
            <a:endParaRPr lang="en-US" dirty="0"/>
          </a:p>
          <a:p>
            <a:pPr marL="0" indent="0" algn="l">
              <a:lnSpc>
                <a:spcPct val="100000"/>
              </a:lnSpc>
              <a:buNone/>
              <a:defRPr/>
            </a:pPr>
            <a:r>
              <a:rPr lang="en-US" sz="1200" b="1" i="1" dirty="0">
                <a:latin typeface="Montserrat" panose="02000505000000020004" pitchFamily="2" charset="0"/>
                <a:ea typeface="Cambria" panose="02040503050406030204" pitchFamily="18" charset="0"/>
                <a:cs typeface="Calibri Light" panose="020F0302020204030204" pitchFamily="34" charset="0"/>
              </a:rPr>
              <a:t>Yang </a:t>
            </a:r>
            <a:r>
              <a:rPr lang="en-US" sz="1200" b="1" i="1" dirty="0" err="1">
                <a:latin typeface="Montserrat" panose="02000505000000020004" pitchFamily="2" charset="0"/>
                <a:ea typeface="Cambria" panose="02040503050406030204" pitchFamily="18" charset="0"/>
                <a:cs typeface="Calibri Light" panose="020F0302020204030204" pitchFamily="34" charset="0"/>
              </a:rPr>
              <a:t>Terhormat</a:t>
            </a:r>
            <a:r>
              <a:rPr lang="en-US" sz="1200" b="1" i="1" dirty="0">
                <a:latin typeface="Montserrat" panose="02000505000000020004" pitchFamily="2" charset="0"/>
                <a:ea typeface="Cambria" panose="02040503050406030204" pitchFamily="18" charset="0"/>
                <a:cs typeface="Calibri Light" panose="020F0302020204030204" pitchFamily="34" charset="0"/>
              </a:rPr>
              <a:t>,      </a:t>
            </a:r>
          </a:p>
          <a:p>
            <a:pPr marL="0" indent="0" algn="l">
              <a:lnSpc>
                <a:spcPct val="100000"/>
              </a:lnSpc>
              <a:buNone/>
              <a:defRPr/>
            </a:pP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Kepala</a:t>
            </a:r>
            <a:r>
              <a:rPr lang="en-US" sz="1200" b="1" i="1" dirty="0">
                <a:latin typeface="Montserrat" panose="02000505000000020004" pitchFamily="2" charset="0"/>
                <a:ea typeface="Cambria" panose="02040503050406030204" pitchFamily="18" charset="0"/>
                <a:cs typeface="Calibri Light" panose="020F0302020204030204" pitchFamily="34" charset="0"/>
              </a:rPr>
              <a:t> BPS </a:t>
            </a:r>
            <a:r>
              <a:rPr lang="en-US" sz="1200" b="1" i="1" dirty="0" err="1">
                <a:latin typeface="Montserrat" panose="02000505000000020004" pitchFamily="2" charset="0"/>
                <a:ea typeface="Cambria" panose="02040503050406030204" pitchFamily="18" charset="0"/>
                <a:cs typeface="Calibri Light" panose="020F0302020204030204" pitchFamily="34" charset="0"/>
              </a:rPr>
              <a:t>Provinsi</a:t>
            </a:r>
            <a:r>
              <a:rPr lang="en-US" sz="1200" b="1" i="1" dirty="0">
                <a:latin typeface="Montserrat" panose="02000505000000020004" pitchFamily="2" charset="0"/>
                <a:ea typeface="Cambria" panose="02040503050406030204" pitchFamily="18" charset="0"/>
                <a:cs typeface="Calibri Light" panose="020F0302020204030204" pitchFamily="34" charset="0"/>
              </a:rPr>
              <a:t> Sulawesi Tenggara</a:t>
            </a:r>
          </a:p>
          <a:p>
            <a:pPr marL="0" indent="0" algn="l">
              <a:lnSpc>
                <a:spcPct val="100000"/>
              </a:lnSpc>
              <a:buNone/>
              <a:defRPr/>
            </a:pPr>
            <a:endParaRPr lang="en-US" sz="1200" b="1" i="1" dirty="0">
              <a:latin typeface="Montserrat" panose="02000505000000020004" pitchFamily="2" charset="0"/>
              <a:ea typeface="Cambria" panose="02040503050406030204" pitchFamily="18" charset="0"/>
              <a:cs typeface="Calibri Light" panose="020F0302020204030204" pitchFamily="34" charset="0"/>
            </a:endParaRPr>
          </a:p>
          <a:p>
            <a:pPr marL="0" indent="0" algn="l">
              <a:lnSpc>
                <a:spcPct val="100000"/>
              </a:lnSpc>
              <a:spcBef>
                <a:spcPts val="0"/>
              </a:spcBef>
              <a:buNone/>
              <a:defRPr/>
            </a:pPr>
            <a:r>
              <a:rPr lang="en-US" sz="1200" b="1" i="1" dirty="0">
                <a:latin typeface="Montserrat" panose="02000505000000020004" pitchFamily="2" charset="0"/>
                <a:ea typeface="Cambria" panose="02040503050406030204" pitchFamily="18" charset="0"/>
                <a:cs typeface="Calibri Light" panose="020F0302020204030204" pitchFamily="34" charset="0"/>
              </a:rPr>
              <a:t>Yang Kami </a:t>
            </a:r>
            <a:r>
              <a:rPr lang="en-US" sz="1200" b="1" i="1" dirty="0" err="1">
                <a:latin typeface="Montserrat" panose="02000505000000020004" pitchFamily="2" charset="0"/>
                <a:ea typeface="Cambria" panose="02040503050406030204" pitchFamily="18" charset="0"/>
                <a:cs typeface="Calibri Light" panose="020F0302020204030204" pitchFamily="34" charset="0"/>
              </a:rPr>
              <a:t>Hormati</a:t>
            </a:r>
            <a:r>
              <a:rPr lang="en-US" sz="1200" b="1" i="1" dirty="0">
                <a:latin typeface="Montserrat" panose="02000505000000020004" pitchFamily="2" charset="0"/>
                <a:ea typeface="Cambria" panose="02040503050406030204" pitchFamily="18" charset="0"/>
                <a:cs typeface="Calibri Light" panose="020F0302020204030204" pitchFamily="34" charset="0"/>
              </a:rPr>
              <a:t>, </a:t>
            </a:r>
          </a:p>
          <a:p>
            <a:pPr marL="0" indent="0" algn="l">
              <a:lnSpc>
                <a:spcPct val="100000"/>
              </a:lnSpc>
              <a:spcBef>
                <a:spcPts val="0"/>
              </a:spcBef>
              <a:buNone/>
              <a:defRPr/>
            </a:pPr>
            <a:r>
              <a:rPr lang="en-US" sz="1200" b="1" i="1" dirty="0">
                <a:latin typeface="Montserrat" panose="02000505000000020004" pitchFamily="2" charset="0"/>
                <a:ea typeface="Cambria" panose="02040503050406030204" pitchFamily="18" charset="0"/>
                <a:cs typeface="Calibri Light" panose="020F0302020204030204" pitchFamily="34" charset="0"/>
              </a:rPr>
              <a:t>Bapak/Ibu </a:t>
            </a:r>
            <a:r>
              <a:rPr lang="en-US" sz="1200" b="1" i="1" dirty="0" err="1">
                <a:latin typeface="Montserrat" panose="02000505000000020004" pitchFamily="2" charset="0"/>
                <a:ea typeface="Cambria" panose="02040503050406030204" pitchFamily="18" charset="0"/>
                <a:cs typeface="Calibri Light" panose="020F0302020204030204" pitchFamily="34" charset="0"/>
              </a:rPr>
              <a:t>Koordinator</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Fungsi</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Lingkup</a:t>
            </a:r>
            <a:r>
              <a:rPr lang="en-US" sz="1200" b="1" i="1" dirty="0">
                <a:latin typeface="Montserrat" panose="02000505000000020004" pitchFamily="2" charset="0"/>
                <a:ea typeface="Cambria" panose="02040503050406030204" pitchFamily="18" charset="0"/>
                <a:cs typeface="Calibri Light" panose="020F0302020204030204" pitchFamily="34" charset="0"/>
              </a:rPr>
              <a:t> BPS </a:t>
            </a:r>
            <a:r>
              <a:rPr lang="en-US" sz="1200" b="1" i="1" dirty="0" err="1">
                <a:latin typeface="Montserrat" panose="02000505000000020004" pitchFamily="2" charset="0"/>
                <a:ea typeface="Cambria" panose="02040503050406030204" pitchFamily="18" charset="0"/>
                <a:cs typeface="Calibri Light" panose="020F0302020204030204" pitchFamily="34" charset="0"/>
              </a:rPr>
              <a:t>Prov.Sultra</a:t>
            </a:r>
            <a:endParaRPr lang="en-US" sz="1200" b="1" i="1" dirty="0">
              <a:latin typeface="Montserrat" panose="02000505000000020004" pitchFamily="2" charset="0"/>
              <a:ea typeface="Cambria" panose="02040503050406030204" pitchFamily="18" charset="0"/>
              <a:cs typeface="Calibri Light" panose="020F0302020204030204" pitchFamily="34" charset="0"/>
            </a:endParaRPr>
          </a:p>
          <a:p>
            <a:pPr marL="0" indent="0" algn="l">
              <a:lnSpc>
                <a:spcPct val="100000"/>
              </a:lnSpc>
              <a:spcBef>
                <a:spcPts val="0"/>
              </a:spcBef>
              <a:buNone/>
              <a:defRPr/>
            </a:pPr>
            <a:r>
              <a:rPr lang="en-US" sz="1200" b="1" i="1" dirty="0">
                <a:latin typeface="Montserrat" panose="02000505000000020004" pitchFamily="2" charset="0"/>
                <a:ea typeface="Cambria" panose="02040503050406030204" pitchFamily="18" charset="0"/>
                <a:cs typeface="Calibri Light" panose="020F0302020204030204" pitchFamily="34" charset="0"/>
              </a:rPr>
              <a:t>Bapak/Ibu </a:t>
            </a:r>
            <a:r>
              <a:rPr lang="en-US" sz="1200" b="1" i="1" dirty="0" err="1">
                <a:latin typeface="Montserrat" panose="02000505000000020004" pitchFamily="2" charset="0"/>
                <a:ea typeface="Cambria" panose="02040503050406030204" pitchFamily="18" charset="0"/>
                <a:cs typeface="Calibri Light" panose="020F0302020204030204" pitchFamily="34" charset="0"/>
              </a:rPr>
              <a:t>Statistisi</a:t>
            </a:r>
            <a:r>
              <a:rPr lang="en-US" sz="1200" b="1" i="1" dirty="0">
                <a:latin typeface="Montserrat" panose="02000505000000020004" pitchFamily="2" charset="0"/>
                <a:ea typeface="Cambria" panose="02040503050406030204" pitchFamily="18" charset="0"/>
                <a:cs typeface="Calibri Light" panose="020F0302020204030204" pitchFamily="34" charset="0"/>
              </a:rPr>
              <a:t> Ahli Madya</a:t>
            </a:r>
          </a:p>
          <a:p>
            <a:pPr marL="0" indent="0" algn="l">
              <a:lnSpc>
                <a:spcPct val="100000"/>
              </a:lnSpc>
              <a:spcBef>
                <a:spcPts val="0"/>
              </a:spcBef>
              <a:buNone/>
              <a:defRPr/>
            </a:pPr>
            <a:r>
              <a:rPr lang="en-US" sz="1200" b="1" i="1" dirty="0">
                <a:latin typeface="Montserrat" panose="02000505000000020004" pitchFamily="2" charset="0"/>
                <a:ea typeface="Cambria" panose="02040503050406030204" pitchFamily="18" charset="0"/>
                <a:cs typeface="Calibri Light" panose="020F0302020204030204" pitchFamily="34" charset="0"/>
              </a:rPr>
              <a:t>Dan </a:t>
            </a:r>
            <a:r>
              <a:rPr lang="en-US" sz="1200" b="1" i="1" dirty="0" err="1">
                <a:latin typeface="Montserrat" panose="02000505000000020004" pitchFamily="2" charset="0"/>
                <a:ea typeface="Cambria" panose="02040503050406030204" pitchFamily="18" charset="0"/>
                <a:cs typeface="Calibri Light" panose="020F0302020204030204" pitchFamily="34" charset="0"/>
              </a:rPr>
              <a:t>seluruh</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peserta</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pelatihan</a:t>
            </a:r>
            <a:r>
              <a:rPr lang="en-US" sz="1200" b="1" i="1" dirty="0">
                <a:latin typeface="Montserrat" panose="02000505000000020004" pitchFamily="2" charset="0"/>
                <a:ea typeface="Cambria" panose="02040503050406030204" pitchFamily="18" charset="0"/>
                <a:cs typeface="Calibri Light" panose="020F0302020204030204" pitchFamily="34" charset="0"/>
              </a:rPr>
              <a:t> yang </a:t>
            </a:r>
            <a:r>
              <a:rPr lang="en-US" sz="1200" b="1" i="1" dirty="0" err="1">
                <a:latin typeface="Montserrat" panose="02000505000000020004" pitchFamily="2" charset="0"/>
                <a:ea typeface="Cambria" panose="02040503050406030204" pitchFamily="18" charset="0"/>
                <a:cs typeface="Calibri Light" panose="020F0302020204030204" pitchFamily="34" charset="0"/>
              </a:rPr>
              <a:t>berbahagia</a:t>
            </a:r>
            <a:endParaRPr lang="en-US" sz="1200" b="1" i="1" dirty="0">
              <a:latin typeface="Montserrat" panose="02000505000000020004" pitchFamily="2" charset="0"/>
              <a:ea typeface="Cambria" panose="02040503050406030204" pitchFamily="18" charset="0"/>
              <a:cs typeface="Calibri Light" panose="020F0302020204030204" pitchFamily="34" charset="0"/>
            </a:endParaRPr>
          </a:p>
          <a:p>
            <a:pPr marL="0" indent="0" algn="l">
              <a:lnSpc>
                <a:spcPct val="100000"/>
              </a:lnSpc>
              <a:buNone/>
              <a:defRPr/>
            </a:pPr>
            <a:endParaRPr lang="en-US" sz="1200" b="1" i="1" dirty="0">
              <a:latin typeface="Montserrat" panose="02000505000000020004" pitchFamily="2" charset="0"/>
              <a:ea typeface="Cambria" panose="02040503050406030204" pitchFamily="18" charset="0"/>
              <a:cs typeface="Calibri Light" panose="020F0302020204030204" pitchFamily="34" charset="0"/>
            </a:endParaRPr>
          </a:p>
          <a:p>
            <a:pPr marL="0" indent="0">
              <a:lnSpc>
                <a:spcPct val="100000"/>
              </a:lnSpc>
              <a:buNone/>
              <a:defRPr/>
            </a:pPr>
            <a:r>
              <a:rPr lang="en-US" sz="1200" b="1" i="1" dirty="0" err="1">
                <a:latin typeface="Montserrat" panose="02000505000000020004" pitchFamily="2" charset="0"/>
                <a:ea typeface="Cambria" panose="02040503050406030204" pitchFamily="18" charset="0"/>
                <a:cs typeface="Calibri Light" panose="020F0302020204030204" pitchFamily="34" charset="0"/>
              </a:rPr>
              <a:t>Pertama-tama</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marilah</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kita</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panjatkan</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puji</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syukur</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kehadirat</a:t>
            </a:r>
            <a:r>
              <a:rPr lang="en-US" sz="1200" b="1" i="1" dirty="0">
                <a:latin typeface="Montserrat" panose="02000505000000020004" pitchFamily="2" charset="0"/>
                <a:ea typeface="Cambria" panose="02040503050406030204" pitchFamily="18" charset="0"/>
                <a:cs typeface="Calibri Light" panose="020F0302020204030204" pitchFamily="34" charset="0"/>
              </a:rPr>
              <a:t> Allah SWT, </a:t>
            </a:r>
            <a:r>
              <a:rPr lang="en-US" sz="1200" b="1" i="1" dirty="0" err="1">
                <a:latin typeface="Montserrat" panose="02000505000000020004" pitchFamily="2" charset="0"/>
                <a:ea typeface="Cambria" panose="02040503050406030204" pitchFamily="18" charset="0"/>
                <a:cs typeface="Calibri Light" panose="020F0302020204030204" pitchFamily="34" charset="0"/>
              </a:rPr>
              <a:t>Tuhan</a:t>
            </a:r>
            <a:r>
              <a:rPr lang="en-US" sz="1200" b="1" i="1" dirty="0">
                <a:latin typeface="Montserrat" panose="02000505000000020004" pitchFamily="2" charset="0"/>
                <a:ea typeface="Cambria" panose="02040503050406030204" pitchFamily="18" charset="0"/>
                <a:cs typeface="Calibri Light" panose="020F0302020204030204" pitchFamily="34" charset="0"/>
              </a:rPr>
              <a:t> Yang </a:t>
            </a:r>
            <a:r>
              <a:rPr lang="en-US" sz="1200" b="1" i="1" dirty="0" err="1">
                <a:latin typeface="Montserrat" panose="02000505000000020004" pitchFamily="2" charset="0"/>
                <a:ea typeface="Cambria" panose="02040503050406030204" pitchFamily="18" charset="0"/>
                <a:cs typeface="Calibri Light" panose="020F0302020204030204" pitchFamily="34" charset="0"/>
              </a:rPr>
              <a:t>Maha</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Esa</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atas</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segala</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rahmat</a:t>
            </a:r>
            <a:r>
              <a:rPr lang="en-US" sz="1200" b="1" i="1" dirty="0">
                <a:latin typeface="Montserrat" panose="02000505000000020004" pitchFamily="2" charset="0"/>
                <a:ea typeface="Cambria" panose="02040503050406030204" pitchFamily="18" charset="0"/>
                <a:cs typeface="Calibri Light" panose="020F0302020204030204" pitchFamily="34" charset="0"/>
              </a:rPr>
              <a:t> dan </a:t>
            </a:r>
            <a:r>
              <a:rPr lang="en-US" sz="1200" b="1" i="1" dirty="0" err="1">
                <a:latin typeface="Montserrat" panose="02000505000000020004" pitchFamily="2" charset="0"/>
                <a:ea typeface="Cambria" panose="02040503050406030204" pitchFamily="18" charset="0"/>
                <a:cs typeface="Calibri Light" panose="020F0302020204030204" pitchFamily="34" charset="0"/>
              </a:rPr>
              <a:t>karunia</a:t>
            </a:r>
            <a:r>
              <a:rPr lang="en-US" sz="1200" b="1" i="1" dirty="0">
                <a:latin typeface="Montserrat" panose="02000505000000020004" pitchFamily="2" charset="0"/>
                <a:ea typeface="Cambria" panose="02040503050406030204" pitchFamily="18" charset="0"/>
                <a:cs typeface="Calibri Light" panose="020F0302020204030204" pitchFamily="34" charset="0"/>
              </a:rPr>
              <a:t>-Nya </a:t>
            </a:r>
            <a:r>
              <a:rPr lang="en-US" sz="1200" b="1" i="1" dirty="0" err="1">
                <a:latin typeface="Montserrat" panose="02000505000000020004" pitchFamily="2" charset="0"/>
                <a:ea typeface="Cambria" panose="02040503050406030204" pitchFamily="18" charset="0"/>
                <a:cs typeface="Calibri Light" panose="020F0302020204030204" pitchFamily="34" charset="0"/>
              </a:rPr>
              <a:t>sehingga</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kita</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semua</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dapat</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mengikuti</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kegiatan</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Pelatihan</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Inda</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s-ES" sz="1200" b="1" i="1" dirty="0">
                <a:latin typeface="Calibri Light" panose="020F0302020204030204" pitchFamily="34" charset="0"/>
                <a:ea typeface="Cambria" panose="02040503050406030204" pitchFamily="18" charset="0"/>
                <a:cs typeface="Calibri Light" panose="020F0302020204030204" pitchFamily="34" charset="0"/>
              </a:rPr>
              <a:t>DIGITALISASI TITIK BANGUNAN </a:t>
            </a:r>
          </a:p>
          <a:p>
            <a:pPr marL="0" indent="0">
              <a:lnSpc>
                <a:spcPct val="100000"/>
              </a:lnSpc>
              <a:buNone/>
              <a:defRPr/>
            </a:pPr>
            <a:r>
              <a:rPr lang="es-ES" sz="1200" b="1" i="1" dirty="0">
                <a:latin typeface="Calibri Light" panose="020F0302020204030204" pitchFamily="34" charset="0"/>
                <a:ea typeface="Cambria" panose="02040503050406030204" pitchFamily="18" charset="0"/>
                <a:cs typeface="Calibri Light" panose="020F0302020204030204" pitchFamily="34" charset="0"/>
              </a:rPr>
              <a:t>HASIL SENSUS PENDUDUK 2020 </a:t>
            </a:r>
            <a:r>
              <a:rPr lang="es-ES" sz="1200" b="1" i="1" dirty="0" err="1">
                <a:latin typeface="Calibri Light" panose="020F0302020204030204" pitchFamily="34" charset="0"/>
                <a:ea typeface="Cambria" panose="02040503050406030204" pitchFamily="18" charset="0"/>
                <a:cs typeface="Calibri Light" panose="020F0302020204030204" pitchFamily="34" charset="0"/>
              </a:rPr>
              <a:t>ini</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ini</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dalam</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keadaan</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sehat</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wal’afiat</a:t>
            </a:r>
            <a:r>
              <a:rPr lang="en-US" sz="1200" b="1" i="1" dirty="0">
                <a:latin typeface="Montserrat" panose="02000505000000020004" pitchFamily="2" charset="0"/>
                <a:ea typeface="Cambria" panose="02040503050406030204" pitchFamily="18" charset="0"/>
                <a:cs typeface="Calibri Light" panose="020F0302020204030204" pitchFamily="34" charset="0"/>
              </a:rPr>
              <a:t>.</a:t>
            </a:r>
          </a:p>
          <a:p>
            <a:pPr marL="0" indent="0" algn="l">
              <a:lnSpc>
                <a:spcPct val="100000"/>
              </a:lnSpc>
              <a:buNone/>
              <a:defRPr/>
            </a:pPr>
            <a:endParaRPr lang="en-US" sz="1200" b="1" i="1" dirty="0">
              <a:latin typeface="Montserrat" panose="02000505000000020004" pitchFamily="2" charset="0"/>
              <a:ea typeface="Cambria" panose="02040503050406030204" pitchFamily="18" charset="0"/>
              <a:cs typeface="Calibri Light" panose="020F0302020204030204" pitchFamily="34" charset="0"/>
            </a:endParaRPr>
          </a:p>
          <a:p>
            <a:pPr marL="0" indent="0" algn="l">
              <a:lnSpc>
                <a:spcPct val="100000"/>
              </a:lnSpc>
              <a:buNone/>
              <a:defRPr/>
            </a:pPr>
            <a:r>
              <a:rPr lang="en-US" sz="1200" b="1" i="1" dirty="0" err="1">
                <a:latin typeface="Montserrat" panose="02000505000000020004" pitchFamily="2" charset="0"/>
                <a:ea typeface="Cambria" panose="02040503050406030204" pitchFamily="18" charset="0"/>
                <a:cs typeface="Calibri Light" panose="020F0302020204030204" pitchFamily="34" charset="0"/>
              </a:rPr>
              <a:t>Selanjutnya</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Perkenankanlah</a:t>
            </a:r>
            <a:r>
              <a:rPr lang="en-US" sz="1200" b="1" i="1" dirty="0">
                <a:latin typeface="Montserrat" panose="02000505000000020004" pitchFamily="2" charset="0"/>
                <a:ea typeface="Cambria" panose="02040503050406030204" pitchFamily="18" charset="0"/>
                <a:cs typeface="Calibri Light" panose="020F0302020204030204" pitchFamily="34" charset="0"/>
              </a:rPr>
              <a:t> kami </a:t>
            </a:r>
            <a:r>
              <a:rPr lang="en-US" sz="1200" b="1" i="1" dirty="0" err="1">
                <a:latin typeface="Montserrat" panose="02000505000000020004" pitchFamily="2" charset="0"/>
                <a:ea typeface="Cambria" panose="02040503050406030204" pitchFamily="18" charset="0"/>
                <a:cs typeface="Calibri Light" panose="020F0302020204030204" pitchFamily="34" charset="0"/>
              </a:rPr>
              <a:t>melaporkan</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beberapa</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hal</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sebagai</a:t>
            </a:r>
            <a:r>
              <a:rPr lang="en-US" sz="1200" b="1" i="1" dirty="0">
                <a:latin typeface="Montserrat" panose="02000505000000020004" pitchFamily="2" charset="0"/>
                <a:ea typeface="Cambria" panose="02040503050406030204" pitchFamily="18" charset="0"/>
                <a:cs typeface="Calibri Light" panose="020F0302020204030204" pitchFamily="34" charset="0"/>
              </a:rPr>
              <a:t> </a:t>
            </a:r>
            <a:r>
              <a:rPr lang="en-US" sz="1200" b="1" i="1" dirty="0" err="1">
                <a:latin typeface="Montserrat" panose="02000505000000020004" pitchFamily="2" charset="0"/>
                <a:ea typeface="Cambria" panose="02040503050406030204" pitchFamily="18" charset="0"/>
                <a:cs typeface="Calibri Light" panose="020F0302020204030204" pitchFamily="34" charset="0"/>
              </a:rPr>
              <a:t>berikut</a:t>
            </a:r>
            <a:r>
              <a:rPr lang="en-US" sz="1200" b="1" i="1" dirty="0">
                <a:latin typeface="Montserrat" panose="02000505000000020004" pitchFamily="2" charset="0"/>
                <a:ea typeface="Cambria" panose="02040503050406030204" pitchFamily="18" charset="0"/>
                <a:cs typeface="Calibri Light" panose="020F0302020204030204" pitchFamily="34" charset="0"/>
              </a:rPr>
              <a:t>:</a:t>
            </a:r>
            <a:endParaRPr lang="en-ID" sz="1200" b="1" i="1" dirty="0">
              <a:latin typeface="Montserrat" panose="02000505000000020004" pitchFamily="2" charset="0"/>
              <a:cs typeface="Calibri Light" panose="020F0302020204030204" pitchFamily="34" charset="0"/>
            </a:endParaRPr>
          </a:p>
          <a:p>
            <a:pPr algn="l"/>
            <a:endParaRPr lang="en-US" dirty="0"/>
          </a:p>
        </p:txBody>
      </p:sp>
      <p:sp>
        <p:nvSpPr>
          <p:cNvPr id="4" name="Slide Number Placeholder 3"/>
          <p:cNvSpPr>
            <a:spLocks noGrp="1"/>
          </p:cNvSpPr>
          <p:nvPr>
            <p:ph type="sldNum" sz="quarter" idx="5"/>
          </p:nvPr>
        </p:nvSpPr>
        <p:spPr/>
        <p:txBody>
          <a:bodyPr/>
          <a:lstStyle/>
          <a:p>
            <a:fld id="{A047F815-9809-4097-85AB-2EBD0F852856}" type="slidenum">
              <a:rPr lang="en-ID" smtClean="0"/>
              <a:t>5</a:t>
            </a:fld>
            <a:endParaRPr lang="en-ID"/>
          </a:p>
        </p:txBody>
      </p:sp>
    </p:spTree>
    <p:extLst>
      <p:ext uri="{BB962C8B-B14F-4D97-AF65-F5344CB8AC3E}">
        <p14:creationId xmlns:p14="http://schemas.microsoft.com/office/powerpoint/2010/main" val="355586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defRPr/>
            </a:pPr>
            <a:r>
              <a:rPr lang="en-US" sz="1200" b="1" i="1" dirty="0" err="1">
                <a:latin typeface="Calibri Light" panose="020F0302020204030204" pitchFamily="34" charset="0"/>
                <a:ea typeface="Cambria" panose="02040503050406030204" pitchFamily="18" charset="0"/>
                <a:cs typeface="Calibri Light" panose="020F0302020204030204" pitchFamily="34" charset="0"/>
              </a:rPr>
              <a:t>Demikian</a:t>
            </a:r>
            <a:r>
              <a:rPr lang="en-US" sz="1200" b="1" i="1" dirty="0">
                <a:latin typeface="Calibri Light" panose="020F0302020204030204" pitchFamily="34" charset="0"/>
                <a:ea typeface="Cambria" panose="02040503050406030204" pitchFamily="18" charset="0"/>
                <a:cs typeface="Calibri Light" panose="020F0302020204030204" pitchFamily="34" charset="0"/>
              </a:rPr>
              <a:t> yang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dapat</a:t>
            </a:r>
            <a:r>
              <a:rPr lang="en-US" sz="1200" b="1" i="1" dirty="0">
                <a:latin typeface="Calibri Light" panose="020F0302020204030204" pitchFamily="34" charset="0"/>
                <a:ea typeface="Cambria" panose="02040503050406030204" pitchFamily="18" charset="0"/>
                <a:cs typeface="Calibri Light" panose="020F0302020204030204" pitchFamily="34" charset="0"/>
              </a:rPr>
              <a:t> kami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laporkan</a:t>
            </a:r>
            <a:r>
              <a:rPr lang="en-US" sz="1200" b="1" i="1" dirty="0">
                <a:latin typeface="Calibri Light" panose="020F0302020204030204" pitchFamily="34" charset="0"/>
                <a:ea typeface="Cambria" panose="02040503050406030204" pitchFamily="18" charset="0"/>
                <a:cs typeface="Calibri Light" panose="020F0302020204030204" pitchFamily="34" charset="0"/>
              </a:rPr>
              <a:t> dan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selanjutnya</a:t>
            </a:r>
            <a:r>
              <a:rPr lang="en-US" sz="1200" b="1" i="1" dirty="0">
                <a:latin typeface="Calibri Light" panose="020F0302020204030204" pitchFamily="34" charset="0"/>
                <a:ea typeface="Cambria" panose="02040503050406030204" pitchFamily="18" charset="0"/>
                <a:cs typeface="Calibri Light" panose="020F0302020204030204" pitchFamily="34" charset="0"/>
              </a:rPr>
              <a:t> kami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mohon</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perkenan</a:t>
            </a:r>
            <a:r>
              <a:rPr lang="en-US" sz="1200" b="1" i="1" dirty="0">
                <a:latin typeface="Calibri Light" panose="020F0302020204030204" pitchFamily="34" charset="0"/>
                <a:ea typeface="Cambria" panose="02040503050406030204" pitchFamily="18" charset="0"/>
                <a:cs typeface="Calibri Light" panose="020F0302020204030204" pitchFamily="34" charset="0"/>
              </a:rPr>
              <a:t> Ibu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Pimpinan</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untuk</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memberikan</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arahan</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sekaligus</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membuka</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secara</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resmi</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kegiatan</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Pelatihan</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Inda</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s-ES" sz="1200" b="1" i="1" dirty="0">
                <a:latin typeface="Calibri Light" panose="020F0302020204030204" pitchFamily="34" charset="0"/>
                <a:ea typeface="Cambria" panose="02040503050406030204" pitchFamily="18" charset="0"/>
                <a:cs typeface="Calibri Light" panose="020F0302020204030204" pitchFamily="34" charset="0"/>
              </a:rPr>
              <a:t>DIGITALISASI TITIK BANGUNAN </a:t>
            </a:r>
          </a:p>
          <a:p>
            <a:pPr marL="0" indent="0">
              <a:lnSpc>
                <a:spcPct val="100000"/>
              </a:lnSpc>
              <a:buNone/>
              <a:defRPr/>
            </a:pPr>
            <a:r>
              <a:rPr lang="es-ES" sz="1200" b="1" i="1" dirty="0">
                <a:latin typeface="Calibri Light" panose="020F0302020204030204" pitchFamily="34" charset="0"/>
                <a:ea typeface="Cambria" panose="02040503050406030204" pitchFamily="18" charset="0"/>
                <a:cs typeface="Calibri Light" panose="020F0302020204030204" pitchFamily="34" charset="0"/>
              </a:rPr>
              <a:t>HASIL SENSUS PENDUDUK 2020 </a:t>
            </a:r>
            <a:r>
              <a:rPr lang="es-ES" sz="1200" b="1" i="1" dirty="0" err="1">
                <a:latin typeface="Calibri Light" panose="020F0302020204030204" pitchFamily="34" charset="0"/>
                <a:ea typeface="Cambria" panose="02040503050406030204" pitchFamily="18" charset="0"/>
                <a:cs typeface="Calibri Light" panose="020F0302020204030204" pitchFamily="34" charset="0"/>
              </a:rPr>
              <a:t>ini</a:t>
            </a:r>
            <a:r>
              <a:rPr lang="en-US" sz="1200" b="1" i="1" dirty="0">
                <a:latin typeface="Calibri Light" panose="020F0302020204030204" pitchFamily="34" charset="0"/>
                <a:ea typeface="Cambria" panose="02040503050406030204" pitchFamily="18" charset="0"/>
                <a:cs typeface="Calibri Light" panose="020F0302020204030204" pitchFamily="34" charset="0"/>
              </a:rPr>
              <a:t>.</a:t>
            </a:r>
          </a:p>
          <a:p>
            <a:pPr marL="0" indent="0">
              <a:lnSpc>
                <a:spcPct val="100000"/>
              </a:lnSpc>
              <a:buNone/>
              <a:defRPr/>
            </a:pPr>
            <a:endParaRPr lang="en-US" sz="1200" b="1" i="1" dirty="0">
              <a:latin typeface="Calibri Light" panose="020F0302020204030204" pitchFamily="34" charset="0"/>
              <a:ea typeface="Cambria" panose="02040503050406030204" pitchFamily="18" charset="0"/>
              <a:cs typeface="Calibri Light" panose="020F0302020204030204" pitchFamily="34" charset="0"/>
            </a:endParaRPr>
          </a:p>
          <a:p>
            <a:pPr marL="0" indent="0">
              <a:lnSpc>
                <a:spcPct val="100000"/>
              </a:lnSpc>
              <a:buNone/>
              <a:defRPr/>
            </a:pPr>
            <a:r>
              <a:rPr lang="en-US" sz="1200" b="1" i="1" dirty="0">
                <a:latin typeface="Calibri Light" panose="020F0302020204030204" pitchFamily="34" charset="0"/>
                <a:ea typeface="Cambria" panose="02040503050406030204" pitchFamily="18" charset="0"/>
                <a:cs typeface="Calibri Light" panose="020F0302020204030204" pitchFamily="34" charset="0"/>
              </a:rPr>
              <a:t>Atas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nama</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panitia</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penyelenggara</a:t>
            </a:r>
            <a:r>
              <a:rPr lang="en-US" sz="1200" b="1" i="1" dirty="0">
                <a:latin typeface="Calibri Light" panose="020F0302020204030204" pitchFamily="34" charset="0"/>
                <a:ea typeface="Cambria" panose="02040503050406030204" pitchFamily="18" charset="0"/>
                <a:cs typeface="Calibri Light" panose="020F0302020204030204" pitchFamily="34" charset="0"/>
              </a:rPr>
              <a:t> kami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menyampaikan</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permohonan</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maaf</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apabila</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terdapat</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sesuatu</a:t>
            </a:r>
            <a:r>
              <a:rPr lang="en-US" sz="1200" b="1" i="1" dirty="0">
                <a:latin typeface="Calibri Light" panose="020F0302020204030204" pitchFamily="34" charset="0"/>
                <a:ea typeface="Cambria" panose="02040503050406030204" pitchFamily="18" charset="0"/>
                <a:cs typeface="Calibri Light" panose="020F0302020204030204" pitchFamily="34" charset="0"/>
              </a:rPr>
              <a:t> yang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kurang</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berkenan</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lebih</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kurangnya</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mohon</a:t>
            </a:r>
            <a:r>
              <a:rPr lang="en-US" sz="1200" b="1" i="1" dirty="0">
                <a:latin typeface="Calibri Light" panose="020F0302020204030204" pitchFamily="34" charset="0"/>
                <a:ea typeface="Cambria" panose="02040503050406030204" pitchFamily="18" charset="0"/>
                <a:cs typeface="Calibri Light" panose="020F0302020204030204" pitchFamily="34" charset="0"/>
              </a:rPr>
              <a:t>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dimaafkan</a:t>
            </a:r>
            <a:r>
              <a:rPr lang="en-US" sz="1200" b="1" i="1" dirty="0">
                <a:latin typeface="Calibri Light" panose="020F0302020204030204" pitchFamily="34" charset="0"/>
                <a:ea typeface="Cambria" panose="02040503050406030204" pitchFamily="18" charset="0"/>
                <a:cs typeface="Calibri Light" panose="020F0302020204030204" pitchFamily="34" charset="0"/>
              </a:rPr>
              <a:t>.</a:t>
            </a:r>
          </a:p>
          <a:p>
            <a:pPr marL="0" indent="0">
              <a:lnSpc>
                <a:spcPct val="100000"/>
              </a:lnSpc>
              <a:buNone/>
              <a:defRPr/>
            </a:pPr>
            <a:endParaRPr lang="en-US" sz="1200" b="1" i="1" dirty="0">
              <a:latin typeface="Calibri Light" panose="020F0302020204030204" pitchFamily="34" charset="0"/>
              <a:ea typeface="Cambria" panose="02040503050406030204" pitchFamily="18" charset="0"/>
              <a:cs typeface="Calibri Light" panose="020F0302020204030204" pitchFamily="34" charset="0"/>
            </a:endParaRPr>
          </a:p>
          <a:p>
            <a:pPr marL="0" indent="0">
              <a:lnSpc>
                <a:spcPct val="100000"/>
              </a:lnSpc>
              <a:buNone/>
              <a:defRPr/>
            </a:pPr>
            <a:r>
              <a:rPr lang="en-US" sz="1200" b="1" i="1" dirty="0" err="1">
                <a:latin typeface="Calibri Light" panose="020F0302020204030204" pitchFamily="34" charset="0"/>
                <a:ea typeface="Cambria" panose="02040503050406030204" pitchFamily="18" charset="0"/>
                <a:cs typeface="Calibri Light" panose="020F0302020204030204" pitchFamily="34" charset="0"/>
              </a:rPr>
              <a:t>Sekian</a:t>
            </a:r>
            <a:r>
              <a:rPr lang="en-US" sz="1200" b="1" i="1" dirty="0">
                <a:latin typeface="Calibri Light" panose="020F0302020204030204" pitchFamily="34" charset="0"/>
                <a:ea typeface="Cambria" panose="02040503050406030204" pitchFamily="18" charset="0"/>
                <a:cs typeface="Calibri Light" panose="020F0302020204030204" pitchFamily="34" charset="0"/>
              </a:rPr>
              <a:t> dan </a:t>
            </a:r>
            <a:r>
              <a:rPr lang="en-US" sz="1200" b="1" i="1" dirty="0" err="1">
                <a:latin typeface="Calibri Light" panose="020F0302020204030204" pitchFamily="34" charset="0"/>
                <a:ea typeface="Cambria" panose="02040503050406030204" pitchFamily="18" charset="0"/>
                <a:cs typeface="Calibri Light" panose="020F0302020204030204" pitchFamily="34" charset="0"/>
              </a:rPr>
              <a:t>Terima</a:t>
            </a:r>
            <a:r>
              <a:rPr lang="en-US" sz="1200" b="1" i="1" dirty="0">
                <a:latin typeface="Calibri Light" panose="020F0302020204030204" pitchFamily="34" charset="0"/>
                <a:ea typeface="Cambria" panose="02040503050406030204" pitchFamily="18" charset="0"/>
                <a:cs typeface="Calibri Light" panose="020F0302020204030204" pitchFamily="34" charset="0"/>
              </a:rPr>
              <a:t> Kasih</a:t>
            </a:r>
          </a:p>
          <a:p>
            <a:pPr marL="0" indent="0">
              <a:lnSpc>
                <a:spcPct val="100000"/>
              </a:lnSpc>
              <a:buNone/>
              <a:defRPr/>
            </a:pPr>
            <a:r>
              <a:rPr lang="en-US" sz="1200" b="1" dirty="0" err="1">
                <a:latin typeface="Calibri Light" panose="020F0302020204030204" pitchFamily="34" charset="0"/>
                <a:ea typeface="Cambria" panose="02040503050406030204" pitchFamily="18" charset="0"/>
                <a:cs typeface="Calibri Light" panose="020F0302020204030204" pitchFamily="34" charset="0"/>
              </a:rPr>
              <a:t>Wabillahi</a:t>
            </a:r>
            <a:r>
              <a:rPr lang="en-US" sz="1200" b="1" dirty="0">
                <a:latin typeface="Calibri Light" panose="020F0302020204030204" pitchFamily="34" charset="0"/>
                <a:ea typeface="Cambria" panose="02040503050406030204" pitchFamily="18" charset="0"/>
                <a:cs typeface="Calibri Light" panose="020F0302020204030204" pitchFamily="34" charset="0"/>
              </a:rPr>
              <a:t> </a:t>
            </a:r>
            <a:r>
              <a:rPr lang="en-US" sz="1200" b="1" dirty="0" err="1">
                <a:latin typeface="Calibri Light" panose="020F0302020204030204" pitchFamily="34" charset="0"/>
                <a:ea typeface="Cambria" panose="02040503050406030204" pitchFamily="18" charset="0"/>
                <a:cs typeface="Calibri Light" panose="020F0302020204030204" pitchFamily="34" charset="0"/>
              </a:rPr>
              <a:t>Taufik</a:t>
            </a:r>
            <a:r>
              <a:rPr lang="en-US" sz="1200" b="1" dirty="0">
                <a:latin typeface="Calibri Light" panose="020F0302020204030204" pitchFamily="34" charset="0"/>
                <a:ea typeface="Cambria" panose="02040503050406030204" pitchFamily="18" charset="0"/>
                <a:cs typeface="Calibri Light" panose="020F0302020204030204" pitchFamily="34" charset="0"/>
              </a:rPr>
              <a:t> </a:t>
            </a:r>
            <a:r>
              <a:rPr lang="en-US" sz="1200" b="1" dirty="0" err="1">
                <a:latin typeface="Calibri Light" panose="020F0302020204030204" pitchFamily="34" charset="0"/>
                <a:ea typeface="Cambria" panose="02040503050406030204" pitchFamily="18" charset="0"/>
                <a:cs typeface="Calibri Light" panose="020F0302020204030204" pitchFamily="34" charset="0"/>
              </a:rPr>
              <a:t>Walhidayah</a:t>
            </a:r>
            <a:r>
              <a:rPr lang="en-US" sz="1200" b="1" dirty="0">
                <a:latin typeface="Calibri Light" panose="020F0302020204030204" pitchFamily="34" charset="0"/>
                <a:ea typeface="Cambria" panose="02040503050406030204" pitchFamily="18" charset="0"/>
                <a:cs typeface="Calibri Light" panose="020F0302020204030204" pitchFamily="34" charset="0"/>
              </a:rPr>
              <a:t>, </a:t>
            </a:r>
            <a:r>
              <a:rPr lang="en-US" sz="1200" b="1" dirty="0" err="1">
                <a:latin typeface="Calibri Light" panose="020F0302020204030204" pitchFamily="34" charset="0"/>
                <a:ea typeface="Cambria" panose="02040503050406030204" pitchFamily="18" charset="0"/>
                <a:cs typeface="Calibri Light" panose="020F0302020204030204" pitchFamily="34" charset="0"/>
              </a:rPr>
              <a:t>Wassalamualaikum</a:t>
            </a:r>
            <a:r>
              <a:rPr lang="en-US" sz="1200" b="1" dirty="0">
                <a:latin typeface="Calibri Light" panose="020F0302020204030204" pitchFamily="34" charset="0"/>
                <a:ea typeface="Cambria" panose="02040503050406030204" pitchFamily="18" charset="0"/>
                <a:cs typeface="Calibri Light" panose="020F0302020204030204" pitchFamily="34" charset="0"/>
              </a:rPr>
              <a:t> </a:t>
            </a:r>
            <a:r>
              <a:rPr lang="en-US" sz="1200" b="1" dirty="0" err="1">
                <a:latin typeface="Calibri Light" panose="020F0302020204030204" pitchFamily="34" charset="0"/>
                <a:ea typeface="Cambria" panose="02040503050406030204" pitchFamily="18" charset="0"/>
                <a:cs typeface="Calibri Light" panose="020F0302020204030204" pitchFamily="34" charset="0"/>
              </a:rPr>
              <a:t>Wr</a:t>
            </a:r>
            <a:r>
              <a:rPr lang="en-US" sz="1200" b="1" dirty="0">
                <a:latin typeface="Calibri Light" panose="020F0302020204030204" pitchFamily="34" charset="0"/>
                <a:ea typeface="Cambria" panose="02040503050406030204" pitchFamily="18" charset="0"/>
                <a:cs typeface="Calibri Light" panose="020F0302020204030204" pitchFamily="34" charset="0"/>
              </a:rPr>
              <a:t>. Wb.</a:t>
            </a:r>
          </a:p>
          <a:p>
            <a:endParaRPr lang="en-US" dirty="0"/>
          </a:p>
        </p:txBody>
      </p:sp>
      <p:sp>
        <p:nvSpPr>
          <p:cNvPr id="4" name="Slide Number Placeholder 3"/>
          <p:cNvSpPr>
            <a:spLocks noGrp="1"/>
          </p:cNvSpPr>
          <p:nvPr>
            <p:ph type="sldNum" sz="quarter" idx="5"/>
          </p:nvPr>
        </p:nvSpPr>
        <p:spPr/>
        <p:txBody>
          <a:bodyPr/>
          <a:lstStyle/>
          <a:p>
            <a:fld id="{A047F815-9809-4097-85AB-2EBD0F852856}" type="slidenum">
              <a:rPr lang="en-ID" smtClean="0"/>
              <a:t>12</a:t>
            </a:fld>
            <a:endParaRPr lang="en-ID"/>
          </a:p>
        </p:txBody>
      </p:sp>
    </p:spTree>
    <p:extLst>
      <p:ext uri="{BB962C8B-B14F-4D97-AF65-F5344CB8AC3E}">
        <p14:creationId xmlns:p14="http://schemas.microsoft.com/office/powerpoint/2010/main" val="4114021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5904-CF22-4A0B-BE97-7324480B8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D47488BB-B30F-4977-8082-4D8405C7A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04C895F7-656D-422A-B786-0BE57B35B2A2}"/>
              </a:ext>
            </a:extLst>
          </p:cNvPr>
          <p:cNvSpPr>
            <a:spLocks noGrp="1"/>
          </p:cNvSpPr>
          <p:nvPr>
            <p:ph type="dt" sz="half" idx="10"/>
          </p:nvPr>
        </p:nvSpPr>
        <p:spPr/>
        <p:txBody>
          <a:bodyPr/>
          <a:lstStyle/>
          <a:p>
            <a:fld id="{0E287748-3345-4CDD-AB3D-0223E4F0E2A8}" type="datetimeFigureOut">
              <a:rPr lang="en-ID" smtClean="0"/>
              <a:t>11/07/22</a:t>
            </a:fld>
            <a:endParaRPr lang="en-ID"/>
          </a:p>
        </p:txBody>
      </p:sp>
      <p:sp>
        <p:nvSpPr>
          <p:cNvPr id="5" name="Footer Placeholder 4">
            <a:extLst>
              <a:ext uri="{FF2B5EF4-FFF2-40B4-BE49-F238E27FC236}">
                <a16:creationId xmlns:a16="http://schemas.microsoft.com/office/drawing/2014/main" id="{6D54FD4D-E413-408D-A168-80A163BB725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5D2197E-0840-49A2-91F1-11390AB2FEC3}"/>
              </a:ext>
            </a:extLst>
          </p:cNvPr>
          <p:cNvSpPr>
            <a:spLocks noGrp="1"/>
          </p:cNvSpPr>
          <p:nvPr>
            <p:ph type="sldNum" sz="quarter" idx="12"/>
          </p:nvPr>
        </p:nvSpPr>
        <p:spPr/>
        <p:txBody>
          <a:bodyPr/>
          <a:lstStyle/>
          <a:p>
            <a:fld id="{AFF4F4F4-4379-4772-93D3-96B7934E91DE}" type="slidenum">
              <a:rPr lang="en-ID" smtClean="0"/>
              <a:t>‹#›</a:t>
            </a:fld>
            <a:endParaRPr lang="en-ID"/>
          </a:p>
        </p:txBody>
      </p:sp>
    </p:spTree>
    <p:extLst>
      <p:ext uri="{BB962C8B-B14F-4D97-AF65-F5344CB8AC3E}">
        <p14:creationId xmlns:p14="http://schemas.microsoft.com/office/powerpoint/2010/main" val="4202266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8EFE-93F2-4A46-B386-23F7839787F1}"/>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FDCC439-FD6C-4E59-9EF3-33184DF2A3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9DAEEEA-057B-43A9-9E07-3882B44DC858}"/>
              </a:ext>
            </a:extLst>
          </p:cNvPr>
          <p:cNvSpPr>
            <a:spLocks noGrp="1"/>
          </p:cNvSpPr>
          <p:nvPr>
            <p:ph type="dt" sz="half" idx="10"/>
          </p:nvPr>
        </p:nvSpPr>
        <p:spPr/>
        <p:txBody>
          <a:bodyPr/>
          <a:lstStyle/>
          <a:p>
            <a:fld id="{0E287748-3345-4CDD-AB3D-0223E4F0E2A8}" type="datetimeFigureOut">
              <a:rPr lang="en-ID" smtClean="0"/>
              <a:t>11/07/22</a:t>
            </a:fld>
            <a:endParaRPr lang="en-ID"/>
          </a:p>
        </p:txBody>
      </p:sp>
      <p:sp>
        <p:nvSpPr>
          <p:cNvPr id="5" name="Footer Placeholder 4">
            <a:extLst>
              <a:ext uri="{FF2B5EF4-FFF2-40B4-BE49-F238E27FC236}">
                <a16:creationId xmlns:a16="http://schemas.microsoft.com/office/drawing/2014/main" id="{8B020157-FCCF-4A33-9EE0-D4E1B99381C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F8D2A29-170C-45FE-809B-32550944AF9D}"/>
              </a:ext>
            </a:extLst>
          </p:cNvPr>
          <p:cNvSpPr>
            <a:spLocks noGrp="1"/>
          </p:cNvSpPr>
          <p:nvPr>
            <p:ph type="sldNum" sz="quarter" idx="12"/>
          </p:nvPr>
        </p:nvSpPr>
        <p:spPr/>
        <p:txBody>
          <a:bodyPr/>
          <a:lstStyle/>
          <a:p>
            <a:fld id="{AFF4F4F4-4379-4772-93D3-96B7934E91DE}" type="slidenum">
              <a:rPr lang="en-ID" smtClean="0"/>
              <a:t>‹#›</a:t>
            </a:fld>
            <a:endParaRPr lang="en-ID"/>
          </a:p>
        </p:txBody>
      </p:sp>
    </p:spTree>
    <p:extLst>
      <p:ext uri="{BB962C8B-B14F-4D97-AF65-F5344CB8AC3E}">
        <p14:creationId xmlns:p14="http://schemas.microsoft.com/office/powerpoint/2010/main" val="11723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EAE4DE-C6E9-4D98-8AD3-B7B152819A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A47800E-7460-4946-806B-F3B44B7CA0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7249047-AF23-46F7-94BD-3363478A4DB0}"/>
              </a:ext>
            </a:extLst>
          </p:cNvPr>
          <p:cNvSpPr>
            <a:spLocks noGrp="1"/>
          </p:cNvSpPr>
          <p:nvPr>
            <p:ph type="dt" sz="half" idx="10"/>
          </p:nvPr>
        </p:nvSpPr>
        <p:spPr/>
        <p:txBody>
          <a:bodyPr/>
          <a:lstStyle/>
          <a:p>
            <a:fld id="{0E287748-3345-4CDD-AB3D-0223E4F0E2A8}" type="datetimeFigureOut">
              <a:rPr lang="en-ID" smtClean="0"/>
              <a:t>11/07/22</a:t>
            </a:fld>
            <a:endParaRPr lang="en-ID"/>
          </a:p>
        </p:txBody>
      </p:sp>
      <p:sp>
        <p:nvSpPr>
          <p:cNvPr id="5" name="Footer Placeholder 4">
            <a:extLst>
              <a:ext uri="{FF2B5EF4-FFF2-40B4-BE49-F238E27FC236}">
                <a16:creationId xmlns:a16="http://schemas.microsoft.com/office/drawing/2014/main" id="{A97F728D-E33A-40B1-9E8A-75FA1B26797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1DB6507-1C11-49AE-8007-D46ED0A829B0}"/>
              </a:ext>
            </a:extLst>
          </p:cNvPr>
          <p:cNvSpPr>
            <a:spLocks noGrp="1"/>
          </p:cNvSpPr>
          <p:nvPr>
            <p:ph type="sldNum" sz="quarter" idx="12"/>
          </p:nvPr>
        </p:nvSpPr>
        <p:spPr/>
        <p:txBody>
          <a:bodyPr/>
          <a:lstStyle/>
          <a:p>
            <a:fld id="{AFF4F4F4-4379-4772-93D3-96B7934E91DE}" type="slidenum">
              <a:rPr lang="en-ID" smtClean="0"/>
              <a:t>‹#›</a:t>
            </a:fld>
            <a:endParaRPr lang="en-ID"/>
          </a:p>
        </p:txBody>
      </p:sp>
    </p:spTree>
    <p:extLst>
      <p:ext uri="{BB962C8B-B14F-4D97-AF65-F5344CB8AC3E}">
        <p14:creationId xmlns:p14="http://schemas.microsoft.com/office/powerpoint/2010/main" val="1775360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1D70B7"/>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448800" y="6523040"/>
            <a:ext cx="2743200" cy="396873"/>
          </a:xfrm>
        </p:spPr>
        <p:txBody>
          <a:bodyPr/>
          <a:lstStyle>
            <a:lvl1pPr>
              <a:defRPr sz="1400" b="1">
                <a:solidFill>
                  <a:schemeClr val="bg1"/>
                </a:solidFill>
              </a:defRPr>
            </a:lvl1pPr>
          </a:lstStyle>
          <a:p>
            <a:fld id="{EB9E5DA5-6055-4EBD-AF78-CBB20B4B5717}" type="slidenum">
              <a:rPr lang="en-US" smtClean="0"/>
              <a:pPr/>
              <a:t>‹#›</a:t>
            </a:fld>
            <a:endParaRPr lang="en-US" dirty="0"/>
          </a:p>
        </p:txBody>
      </p:sp>
      <p:sp>
        <p:nvSpPr>
          <p:cNvPr id="2" name="Rectangle 1">
            <a:extLst>
              <a:ext uri="{FF2B5EF4-FFF2-40B4-BE49-F238E27FC236}">
                <a16:creationId xmlns:a16="http://schemas.microsoft.com/office/drawing/2014/main" id="{C273E5DA-390C-419E-B35D-2FC8BF8A6126}"/>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45879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si">
    <p:spTree>
      <p:nvGrpSpPr>
        <p:cNvPr id="1" name=""/>
        <p:cNvGrpSpPr/>
        <p:nvPr/>
      </p:nvGrpSpPr>
      <p:grpSpPr>
        <a:xfrm>
          <a:off x="0" y="0"/>
          <a:ext cx="0" cy="0"/>
          <a:chOff x="0" y="0"/>
          <a:chExt cx="0" cy="0"/>
        </a:xfrm>
      </p:grpSpPr>
      <p:pic>
        <p:nvPicPr>
          <p:cNvPr id="7" name="Picture 2" descr="D:\SDI\template ppt\isi ok-0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67" y="-1"/>
            <a:ext cx="12200467" cy="6858001"/>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p:cNvSpPr>
            <a:spLocks noGrp="1"/>
          </p:cNvSpPr>
          <p:nvPr>
            <p:ph type="body" idx="1"/>
          </p:nvPr>
        </p:nvSpPr>
        <p:spPr>
          <a:xfrm>
            <a:off x="838200" y="1614445"/>
            <a:ext cx="105156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5" name="TextBox 4">
            <a:extLst>
              <a:ext uri="{FF2B5EF4-FFF2-40B4-BE49-F238E27FC236}">
                <a16:creationId xmlns:a16="http://schemas.microsoft.com/office/drawing/2014/main" id="{803A6A1F-169F-4E6A-B143-4CC2FFCBA387}"/>
              </a:ext>
            </a:extLst>
          </p:cNvPr>
          <p:cNvSpPr txBox="1"/>
          <p:nvPr userDrawn="1"/>
        </p:nvSpPr>
        <p:spPr>
          <a:xfrm>
            <a:off x="1214287" y="331953"/>
            <a:ext cx="4130235" cy="253916"/>
          </a:xfrm>
          <a:prstGeom prst="rect">
            <a:avLst/>
          </a:prstGeom>
          <a:noFill/>
        </p:spPr>
        <p:txBody>
          <a:bodyPr wrap="square" rtlCol="0">
            <a:spAutoFit/>
          </a:bodyPr>
          <a:lstStyle/>
          <a:p>
            <a:r>
              <a:rPr lang="en-IN" sz="1000" b="1" i="1" dirty="0">
                <a:solidFill>
                  <a:srgbClr val="0F8CCF"/>
                </a:solidFill>
                <a:latin typeface="Arial" panose="020B0604020202020204" pitchFamily="34" charset="0"/>
                <a:cs typeface="Arial" panose="020B0604020202020204" pitchFamily="34" charset="0"/>
              </a:rPr>
              <a:t>BADAN PUSAT STATISTIK</a:t>
            </a:r>
          </a:p>
        </p:txBody>
      </p:sp>
      <p:sp>
        <p:nvSpPr>
          <p:cNvPr id="3" name="Rectangle 2">
            <a:extLst>
              <a:ext uri="{FF2B5EF4-FFF2-40B4-BE49-F238E27FC236}">
                <a16:creationId xmlns:a16="http://schemas.microsoft.com/office/drawing/2014/main" id="{7A0491EB-8A34-4A14-8AA8-D1FC4896DEB7}"/>
              </a:ext>
            </a:extLst>
          </p:cNvPr>
          <p:cNvSpPr/>
          <p:nvPr userDrawn="1"/>
        </p:nvSpPr>
        <p:spPr>
          <a:xfrm>
            <a:off x="0" y="94129"/>
            <a:ext cx="12192000" cy="987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97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331B-465B-43AB-90A9-38542A97AEB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CEFE3B8-6A23-4CC0-9012-6006E6681B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45B8189-9E88-4F5D-82D9-712B63583CD7}"/>
              </a:ext>
            </a:extLst>
          </p:cNvPr>
          <p:cNvSpPr>
            <a:spLocks noGrp="1"/>
          </p:cNvSpPr>
          <p:nvPr>
            <p:ph type="dt" sz="half" idx="10"/>
          </p:nvPr>
        </p:nvSpPr>
        <p:spPr/>
        <p:txBody>
          <a:bodyPr/>
          <a:lstStyle/>
          <a:p>
            <a:fld id="{0E287748-3345-4CDD-AB3D-0223E4F0E2A8}" type="datetimeFigureOut">
              <a:rPr lang="en-ID" smtClean="0"/>
              <a:t>11/07/22</a:t>
            </a:fld>
            <a:endParaRPr lang="en-ID"/>
          </a:p>
        </p:txBody>
      </p:sp>
      <p:sp>
        <p:nvSpPr>
          <p:cNvPr id="5" name="Footer Placeholder 4">
            <a:extLst>
              <a:ext uri="{FF2B5EF4-FFF2-40B4-BE49-F238E27FC236}">
                <a16:creationId xmlns:a16="http://schemas.microsoft.com/office/drawing/2014/main" id="{07A2FAC0-B962-4116-94AA-AA615D3ABEE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C946FB0-66AC-4F73-A39F-BC6757E5CD08}"/>
              </a:ext>
            </a:extLst>
          </p:cNvPr>
          <p:cNvSpPr>
            <a:spLocks noGrp="1"/>
          </p:cNvSpPr>
          <p:nvPr>
            <p:ph type="sldNum" sz="quarter" idx="12"/>
          </p:nvPr>
        </p:nvSpPr>
        <p:spPr/>
        <p:txBody>
          <a:bodyPr/>
          <a:lstStyle/>
          <a:p>
            <a:fld id="{AFF4F4F4-4379-4772-93D3-96B7934E91DE}" type="slidenum">
              <a:rPr lang="en-ID" smtClean="0"/>
              <a:t>‹#›</a:t>
            </a:fld>
            <a:endParaRPr lang="en-ID"/>
          </a:p>
        </p:txBody>
      </p:sp>
    </p:spTree>
    <p:extLst>
      <p:ext uri="{BB962C8B-B14F-4D97-AF65-F5344CB8AC3E}">
        <p14:creationId xmlns:p14="http://schemas.microsoft.com/office/powerpoint/2010/main" val="221273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9DBC-9AC4-443D-B61B-56F0FE9C17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FDFFECF5-4524-4FDF-BF3C-0A6C4AFF95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E4BAA-5C90-4B56-8529-E59CC2E0B192}"/>
              </a:ext>
            </a:extLst>
          </p:cNvPr>
          <p:cNvSpPr>
            <a:spLocks noGrp="1"/>
          </p:cNvSpPr>
          <p:nvPr>
            <p:ph type="dt" sz="half" idx="10"/>
          </p:nvPr>
        </p:nvSpPr>
        <p:spPr/>
        <p:txBody>
          <a:bodyPr/>
          <a:lstStyle/>
          <a:p>
            <a:fld id="{0E287748-3345-4CDD-AB3D-0223E4F0E2A8}" type="datetimeFigureOut">
              <a:rPr lang="en-ID" smtClean="0"/>
              <a:t>11/07/22</a:t>
            </a:fld>
            <a:endParaRPr lang="en-ID"/>
          </a:p>
        </p:txBody>
      </p:sp>
      <p:sp>
        <p:nvSpPr>
          <p:cNvPr id="5" name="Footer Placeholder 4">
            <a:extLst>
              <a:ext uri="{FF2B5EF4-FFF2-40B4-BE49-F238E27FC236}">
                <a16:creationId xmlns:a16="http://schemas.microsoft.com/office/drawing/2014/main" id="{865E7DD0-74F9-4E04-B177-57BE31E3F57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8239817-67C5-4D0B-8736-4042508DB9AE}"/>
              </a:ext>
            </a:extLst>
          </p:cNvPr>
          <p:cNvSpPr>
            <a:spLocks noGrp="1"/>
          </p:cNvSpPr>
          <p:nvPr>
            <p:ph type="sldNum" sz="quarter" idx="12"/>
          </p:nvPr>
        </p:nvSpPr>
        <p:spPr/>
        <p:txBody>
          <a:bodyPr/>
          <a:lstStyle/>
          <a:p>
            <a:fld id="{AFF4F4F4-4379-4772-93D3-96B7934E91DE}" type="slidenum">
              <a:rPr lang="en-ID" smtClean="0"/>
              <a:t>‹#›</a:t>
            </a:fld>
            <a:endParaRPr lang="en-ID"/>
          </a:p>
        </p:txBody>
      </p:sp>
    </p:spTree>
    <p:extLst>
      <p:ext uri="{BB962C8B-B14F-4D97-AF65-F5344CB8AC3E}">
        <p14:creationId xmlns:p14="http://schemas.microsoft.com/office/powerpoint/2010/main" val="98029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91B3-D2E2-47A8-81B5-00F7FFD3F0A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0DF1754-E3F0-4B6B-B23A-2A3FEDBC64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BB118A5A-27ED-443A-B953-053B4409EF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D76B9708-08CC-4786-B316-171F9643D765}"/>
              </a:ext>
            </a:extLst>
          </p:cNvPr>
          <p:cNvSpPr>
            <a:spLocks noGrp="1"/>
          </p:cNvSpPr>
          <p:nvPr>
            <p:ph type="dt" sz="half" idx="10"/>
          </p:nvPr>
        </p:nvSpPr>
        <p:spPr/>
        <p:txBody>
          <a:bodyPr/>
          <a:lstStyle/>
          <a:p>
            <a:fld id="{0E287748-3345-4CDD-AB3D-0223E4F0E2A8}" type="datetimeFigureOut">
              <a:rPr lang="en-ID" smtClean="0"/>
              <a:t>11/07/22</a:t>
            </a:fld>
            <a:endParaRPr lang="en-ID"/>
          </a:p>
        </p:txBody>
      </p:sp>
      <p:sp>
        <p:nvSpPr>
          <p:cNvPr id="6" name="Footer Placeholder 5">
            <a:extLst>
              <a:ext uri="{FF2B5EF4-FFF2-40B4-BE49-F238E27FC236}">
                <a16:creationId xmlns:a16="http://schemas.microsoft.com/office/drawing/2014/main" id="{081C5646-79C3-4543-9954-B24D9683E65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931069A-F954-4EB3-A8D0-CC584CE03766}"/>
              </a:ext>
            </a:extLst>
          </p:cNvPr>
          <p:cNvSpPr>
            <a:spLocks noGrp="1"/>
          </p:cNvSpPr>
          <p:nvPr>
            <p:ph type="sldNum" sz="quarter" idx="12"/>
          </p:nvPr>
        </p:nvSpPr>
        <p:spPr/>
        <p:txBody>
          <a:bodyPr/>
          <a:lstStyle/>
          <a:p>
            <a:fld id="{AFF4F4F4-4379-4772-93D3-96B7934E91DE}" type="slidenum">
              <a:rPr lang="en-ID" smtClean="0"/>
              <a:t>‹#›</a:t>
            </a:fld>
            <a:endParaRPr lang="en-ID"/>
          </a:p>
        </p:txBody>
      </p:sp>
    </p:spTree>
    <p:extLst>
      <p:ext uri="{BB962C8B-B14F-4D97-AF65-F5344CB8AC3E}">
        <p14:creationId xmlns:p14="http://schemas.microsoft.com/office/powerpoint/2010/main" val="240496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16D66-09F4-4342-BC0F-6D1D8BB5324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89504F1-1BF9-414B-BCBD-2346700A7E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04B1FA-C439-46E2-862D-E686356A17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F14B291-0EB9-4E6D-9F19-DBF3499EE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A8C53-16F1-408F-A82C-F46FDFB9B6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C9838CB5-1C39-4A14-BD38-6A0263A9FB10}"/>
              </a:ext>
            </a:extLst>
          </p:cNvPr>
          <p:cNvSpPr>
            <a:spLocks noGrp="1"/>
          </p:cNvSpPr>
          <p:nvPr>
            <p:ph type="dt" sz="half" idx="10"/>
          </p:nvPr>
        </p:nvSpPr>
        <p:spPr/>
        <p:txBody>
          <a:bodyPr/>
          <a:lstStyle/>
          <a:p>
            <a:fld id="{0E287748-3345-4CDD-AB3D-0223E4F0E2A8}" type="datetimeFigureOut">
              <a:rPr lang="en-ID" smtClean="0"/>
              <a:t>11/07/22</a:t>
            </a:fld>
            <a:endParaRPr lang="en-ID"/>
          </a:p>
        </p:txBody>
      </p:sp>
      <p:sp>
        <p:nvSpPr>
          <p:cNvPr id="8" name="Footer Placeholder 7">
            <a:extLst>
              <a:ext uri="{FF2B5EF4-FFF2-40B4-BE49-F238E27FC236}">
                <a16:creationId xmlns:a16="http://schemas.microsoft.com/office/drawing/2014/main" id="{D3EC32CE-554B-4457-8DF1-9C0A1CC2078B}"/>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D5EB750-2031-4C3A-9024-62ED23DC8BEA}"/>
              </a:ext>
            </a:extLst>
          </p:cNvPr>
          <p:cNvSpPr>
            <a:spLocks noGrp="1"/>
          </p:cNvSpPr>
          <p:nvPr>
            <p:ph type="sldNum" sz="quarter" idx="12"/>
          </p:nvPr>
        </p:nvSpPr>
        <p:spPr/>
        <p:txBody>
          <a:bodyPr/>
          <a:lstStyle/>
          <a:p>
            <a:fld id="{AFF4F4F4-4379-4772-93D3-96B7934E91DE}" type="slidenum">
              <a:rPr lang="en-ID" smtClean="0"/>
              <a:t>‹#›</a:t>
            </a:fld>
            <a:endParaRPr lang="en-ID"/>
          </a:p>
        </p:txBody>
      </p:sp>
    </p:spTree>
    <p:extLst>
      <p:ext uri="{BB962C8B-B14F-4D97-AF65-F5344CB8AC3E}">
        <p14:creationId xmlns:p14="http://schemas.microsoft.com/office/powerpoint/2010/main" val="275694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3B30-5442-4D1F-9CB1-53038947B3E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247D9F8-C392-488A-ABDD-4331886A7E39}"/>
              </a:ext>
            </a:extLst>
          </p:cNvPr>
          <p:cNvSpPr>
            <a:spLocks noGrp="1"/>
          </p:cNvSpPr>
          <p:nvPr>
            <p:ph type="dt" sz="half" idx="10"/>
          </p:nvPr>
        </p:nvSpPr>
        <p:spPr/>
        <p:txBody>
          <a:bodyPr/>
          <a:lstStyle/>
          <a:p>
            <a:fld id="{0E287748-3345-4CDD-AB3D-0223E4F0E2A8}" type="datetimeFigureOut">
              <a:rPr lang="en-ID" smtClean="0"/>
              <a:t>11/07/22</a:t>
            </a:fld>
            <a:endParaRPr lang="en-ID"/>
          </a:p>
        </p:txBody>
      </p:sp>
      <p:sp>
        <p:nvSpPr>
          <p:cNvPr id="4" name="Footer Placeholder 3">
            <a:extLst>
              <a:ext uri="{FF2B5EF4-FFF2-40B4-BE49-F238E27FC236}">
                <a16:creationId xmlns:a16="http://schemas.microsoft.com/office/drawing/2014/main" id="{BB95BF6B-E291-446F-ACA0-B4FC07CE93A5}"/>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684E29A1-2984-4ECB-B9E8-549BB747FCC8}"/>
              </a:ext>
            </a:extLst>
          </p:cNvPr>
          <p:cNvSpPr>
            <a:spLocks noGrp="1"/>
          </p:cNvSpPr>
          <p:nvPr>
            <p:ph type="sldNum" sz="quarter" idx="12"/>
          </p:nvPr>
        </p:nvSpPr>
        <p:spPr/>
        <p:txBody>
          <a:bodyPr/>
          <a:lstStyle/>
          <a:p>
            <a:fld id="{AFF4F4F4-4379-4772-93D3-96B7934E91DE}" type="slidenum">
              <a:rPr lang="en-ID" smtClean="0"/>
              <a:t>‹#›</a:t>
            </a:fld>
            <a:endParaRPr lang="en-ID"/>
          </a:p>
        </p:txBody>
      </p:sp>
    </p:spTree>
    <p:extLst>
      <p:ext uri="{BB962C8B-B14F-4D97-AF65-F5344CB8AC3E}">
        <p14:creationId xmlns:p14="http://schemas.microsoft.com/office/powerpoint/2010/main" val="171876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4DEBA-A52B-467A-AC25-E78B5843AB2E}"/>
              </a:ext>
            </a:extLst>
          </p:cNvPr>
          <p:cNvSpPr>
            <a:spLocks noGrp="1"/>
          </p:cNvSpPr>
          <p:nvPr>
            <p:ph type="dt" sz="half" idx="10"/>
          </p:nvPr>
        </p:nvSpPr>
        <p:spPr/>
        <p:txBody>
          <a:bodyPr/>
          <a:lstStyle/>
          <a:p>
            <a:fld id="{0E287748-3345-4CDD-AB3D-0223E4F0E2A8}" type="datetimeFigureOut">
              <a:rPr lang="en-ID" smtClean="0"/>
              <a:t>11/07/22</a:t>
            </a:fld>
            <a:endParaRPr lang="en-ID"/>
          </a:p>
        </p:txBody>
      </p:sp>
      <p:sp>
        <p:nvSpPr>
          <p:cNvPr id="3" name="Footer Placeholder 2">
            <a:extLst>
              <a:ext uri="{FF2B5EF4-FFF2-40B4-BE49-F238E27FC236}">
                <a16:creationId xmlns:a16="http://schemas.microsoft.com/office/drawing/2014/main" id="{42FE2031-649E-44DF-A604-E9BA9E0E1EE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013811DC-27C3-4FA3-AEAE-F16BF36AC56A}"/>
              </a:ext>
            </a:extLst>
          </p:cNvPr>
          <p:cNvSpPr>
            <a:spLocks noGrp="1"/>
          </p:cNvSpPr>
          <p:nvPr>
            <p:ph type="sldNum" sz="quarter" idx="12"/>
          </p:nvPr>
        </p:nvSpPr>
        <p:spPr/>
        <p:txBody>
          <a:bodyPr/>
          <a:lstStyle/>
          <a:p>
            <a:fld id="{AFF4F4F4-4379-4772-93D3-96B7934E91DE}" type="slidenum">
              <a:rPr lang="en-ID" smtClean="0"/>
              <a:t>‹#›</a:t>
            </a:fld>
            <a:endParaRPr lang="en-ID"/>
          </a:p>
        </p:txBody>
      </p:sp>
    </p:spTree>
    <p:extLst>
      <p:ext uri="{BB962C8B-B14F-4D97-AF65-F5344CB8AC3E}">
        <p14:creationId xmlns:p14="http://schemas.microsoft.com/office/powerpoint/2010/main" val="358550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549F-A29E-41E5-948D-8CB058BEB2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233C989-98E0-45EC-9181-76A33C71E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A5E2630D-B82E-4912-888F-C844CB576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9ADEE-7BCC-4ABA-B392-15ACCA8BA2F4}"/>
              </a:ext>
            </a:extLst>
          </p:cNvPr>
          <p:cNvSpPr>
            <a:spLocks noGrp="1"/>
          </p:cNvSpPr>
          <p:nvPr>
            <p:ph type="dt" sz="half" idx="10"/>
          </p:nvPr>
        </p:nvSpPr>
        <p:spPr/>
        <p:txBody>
          <a:bodyPr/>
          <a:lstStyle/>
          <a:p>
            <a:fld id="{0E287748-3345-4CDD-AB3D-0223E4F0E2A8}" type="datetimeFigureOut">
              <a:rPr lang="en-ID" smtClean="0"/>
              <a:t>11/07/22</a:t>
            </a:fld>
            <a:endParaRPr lang="en-ID"/>
          </a:p>
        </p:txBody>
      </p:sp>
      <p:sp>
        <p:nvSpPr>
          <p:cNvPr id="6" name="Footer Placeholder 5">
            <a:extLst>
              <a:ext uri="{FF2B5EF4-FFF2-40B4-BE49-F238E27FC236}">
                <a16:creationId xmlns:a16="http://schemas.microsoft.com/office/drawing/2014/main" id="{BE3AE6DD-F0B9-40E6-96C7-46C93D9CE0A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F132757-1149-42D1-B700-6E86CA65CCE1}"/>
              </a:ext>
            </a:extLst>
          </p:cNvPr>
          <p:cNvSpPr>
            <a:spLocks noGrp="1"/>
          </p:cNvSpPr>
          <p:nvPr>
            <p:ph type="sldNum" sz="quarter" idx="12"/>
          </p:nvPr>
        </p:nvSpPr>
        <p:spPr/>
        <p:txBody>
          <a:bodyPr/>
          <a:lstStyle/>
          <a:p>
            <a:fld id="{AFF4F4F4-4379-4772-93D3-96B7934E91DE}" type="slidenum">
              <a:rPr lang="en-ID" smtClean="0"/>
              <a:t>‹#›</a:t>
            </a:fld>
            <a:endParaRPr lang="en-ID"/>
          </a:p>
        </p:txBody>
      </p:sp>
    </p:spTree>
    <p:extLst>
      <p:ext uri="{BB962C8B-B14F-4D97-AF65-F5344CB8AC3E}">
        <p14:creationId xmlns:p14="http://schemas.microsoft.com/office/powerpoint/2010/main" val="328867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881D-B2AA-4B20-9EF2-D55FEDD1D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55C27B0-73FD-4D70-BFC8-85DD971EC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C4F1581E-277D-4F75-BC99-8765E808F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382A7-001D-4A23-8952-701B2B1B5240}"/>
              </a:ext>
            </a:extLst>
          </p:cNvPr>
          <p:cNvSpPr>
            <a:spLocks noGrp="1"/>
          </p:cNvSpPr>
          <p:nvPr>
            <p:ph type="dt" sz="half" idx="10"/>
          </p:nvPr>
        </p:nvSpPr>
        <p:spPr/>
        <p:txBody>
          <a:bodyPr/>
          <a:lstStyle/>
          <a:p>
            <a:fld id="{0E287748-3345-4CDD-AB3D-0223E4F0E2A8}" type="datetimeFigureOut">
              <a:rPr lang="en-ID" smtClean="0"/>
              <a:t>11/07/22</a:t>
            </a:fld>
            <a:endParaRPr lang="en-ID"/>
          </a:p>
        </p:txBody>
      </p:sp>
      <p:sp>
        <p:nvSpPr>
          <p:cNvPr id="6" name="Footer Placeholder 5">
            <a:extLst>
              <a:ext uri="{FF2B5EF4-FFF2-40B4-BE49-F238E27FC236}">
                <a16:creationId xmlns:a16="http://schemas.microsoft.com/office/drawing/2014/main" id="{30BB49EA-3229-4893-B92F-BA222ABB109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BF778EB-1884-4BD4-ADA9-B3CA7051332A}"/>
              </a:ext>
            </a:extLst>
          </p:cNvPr>
          <p:cNvSpPr>
            <a:spLocks noGrp="1"/>
          </p:cNvSpPr>
          <p:nvPr>
            <p:ph type="sldNum" sz="quarter" idx="12"/>
          </p:nvPr>
        </p:nvSpPr>
        <p:spPr/>
        <p:txBody>
          <a:bodyPr/>
          <a:lstStyle/>
          <a:p>
            <a:fld id="{AFF4F4F4-4379-4772-93D3-96B7934E91DE}" type="slidenum">
              <a:rPr lang="en-ID" smtClean="0"/>
              <a:t>‹#›</a:t>
            </a:fld>
            <a:endParaRPr lang="en-ID"/>
          </a:p>
        </p:txBody>
      </p:sp>
    </p:spTree>
    <p:extLst>
      <p:ext uri="{BB962C8B-B14F-4D97-AF65-F5344CB8AC3E}">
        <p14:creationId xmlns:p14="http://schemas.microsoft.com/office/powerpoint/2010/main" val="305056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73A5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5164F-8330-4718-B21E-885E8F6E2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22704F6-69FF-47B1-ACFF-01CD8BC45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14101DD-7B4E-406E-B937-3662619EF0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87748-3345-4CDD-AB3D-0223E4F0E2A8}" type="datetimeFigureOut">
              <a:rPr lang="en-ID" smtClean="0"/>
              <a:t>11/07/22</a:t>
            </a:fld>
            <a:endParaRPr lang="en-ID"/>
          </a:p>
        </p:txBody>
      </p:sp>
      <p:sp>
        <p:nvSpPr>
          <p:cNvPr id="5" name="Footer Placeholder 4">
            <a:extLst>
              <a:ext uri="{FF2B5EF4-FFF2-40B4-BE49-F238E27FC236}">
                <a16:creationId xmlns:a16="http://schemas.microsoft.com/office/drawing/2014/main" id="{555CE5C3-C2DF-422E-BC0A-79B6F90E77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79A73A5-4B42-499F-A2E3-01FEB50FD5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4F4F4-4379-4772-93D3-96B7934E91DE}" type="slidenum">
              <a:rPr lang="en-ID" smtClean="0"/>
              <a:t>‹#›</a:t>
            </a:fld>
            <a:endParaRPr lang="en-ID"/>
          </a:p>
        </p:txBody>
      </p:sp>
      <p:pic>
        <p:nvPicPr>
          <p:cNvPr id="7" name="Picture 6" descr="Background pattern&#10;&#10;Description automatically generated">
            <a:extLst>
              <a:ext uri="{FF2B5EF4-FFF2-40B4-BE49-F238E27FC236}">
                <a16:creationId xmlns:a16="http://schemas.microsoft.com/office/drawing/2014/main" id="{2585018B-3FCE-4A11-B22F-E9579306C286}"/>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268"/>
            <a:ext cx="12192000" cy="6857464"/>
          </a:xfrm>
          <a:prstGeom prst="rect">
            <a:avLst/>
          </a:prstGeom>
        </p:spPr>
      </p:pic>
    </p:spTree>
    <p:extLst>
      <p:ext uri="{BB962C8B-B14F-4D97-AF65-F5344CB8AC3E}">
        <p14:creationId xmlns:p14="http://schemas.microsoft.com/office/powerpoint/2010/main" val="2466204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14.png"/><Relationship Id="rId5" Type="http://schemas.openxmlformats.org/officeDocument/2006/relationships/diagramColors" Target="../diagrams/colors1.xml"/><Relationship Id="rId10" Type="http://schemas.openxmlformats.org/officeDocument/2006/relationships/image" Target="../media/image13.png"/><Relationship Id="rId4" Type="http://schemas.openxmlformats.org/officeDocument/2006/relationships/diagramQuickStyle" Target="../diagrams/quickStyle1.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9.png"/><Relationship Id="rId7" Type="http://schemas.openxmlformats.org/officeDocument/2006/relationships/image" Target="../media/image25.png"/><Relationship Id="rId2" Type="http://schemas.openxmlformats.org/officeDocument/2006/relationships/image" Target="../media/image23.jpg"/><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24.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936C99-12AF-457A-BD0A-29CAF401A530}"/>
              </a:ext>
            </a:extLst>
          </p:cNvPr>
          <p:cNvSpPr/>
          <p:nvPr/>
        </p:nvSpPr>
        <p:spPr>
          <a:xfrm>
            <a:off x="3443671" y="2929480"/>
            <a:ext cx="5304657" cy="461665"/>
          </a:xfrm>
          <a:prstGeom prst="rect">
            <a:avLst/>
          </a:prstGeom>
        </p:spPr>
        <p:txBody>
          <a:bodyPr wrap="none">
            <a:spAutoFit/>
          </a:bodyPr>
          <a:lstStyle/>
          <a:p>
            <a:pPr algn="ctr"/>
            <a:r>
              <a:rPr lang="en-US" sz="2400" b="1" dirty="0" err="1">
                <a:solidFill>
                  <a:schemeClr val="bg1"/>
                </a:solidFill>
              </a:rPr>
              <a:t>Desa</a:t>
            </a:r>
            <a:r>
              <a:rPr lang="en-US" sz="2400" b="1" dirty="0">
                <a:solidFill>
                  <a:schemeClr val="bg1"/>
                </a:solidFill>
              </a:rPr>
              <a:t> </a:t>
            </a:r>
            <a:r>
              <a:rPr lang="en-US" sz="2400" b="1" dirty="0" err="1">
                <a:solidFill>
                  <a:schemeClr val="bg1"/>
                </a:solidFill>
              </a:rPr>
              <a:t>Cantik</a:t>
            </a:r>
            <a:r>
              <a:rPr lang="en-US" sz="2400" b="1" dirty="0">
                <a:solidFill>
                  <a:schemeClr val="bg1"/>
                </a:solidFill>
              </a:rPr>
              <a:t>- </a:t>
            </a:r>
            <a:r>
              <a:rPr lang="en-US" sz="2400" b="1" dirty="0" err="1">
                <a:solidFill>
                  <a:schemeClr val="bg1"/>
                </a:solidFill>
              </a:rPr>
              <a:t>Desa</a:t>
            </a:r>
            <a:r>
              <a:rPr lang="en-US" sz="2400" b="1" dirty="0">
                <a:solidFill>
                  <a:schemeClr val="bg1"/>
                </a:solidFill>
              </a:rPr>
              <a:t> </a:t>
            </a:r>
            <a:r>
              <a:rPr lang="en-US" sz="2400" b="1" dirty="0" err="1">
                <a:solidFill>
                  <a:schemeClr val="bg1"/>
                </a:solidFill>
              </a:rPr>
              <a:t>Cinta</a:t>
            </a:r>
            <a:r>
              <a:rPr lang="en-US" sz="2400" b="1" dirty="0">
                <a:solidFill>
                  <a:schemeClr val="bg1"/>
                </a:solidFill>
              </a:rPr>
              <a:t> </a:t>
            </a:r>
            <a:r>
              <a:rPr lang="en-US" sz="2400" b="1" dirty="0" err="1">
                <a:solidFill>
                  <a:schemeClr val="bg1"/>
                </a:solidFill>
              </a:rPr>
              <a:t>Statistik</a:t>
            </a:r>
            <a:endParaRPr lang="en-US" sz="2400" b="1" dirty="0">
              <a:solidFill>
                <a:schemeClr val="bg1"/>
              </a:solidFill>
            </a:endParaRPr>
          </a:p>
        </p:txBody>
      </p:sp>
      <p:sp>
        <p:nvSpPr>
          <p:cNvPr id="4" name="Rectangle 3">
            <a:extLst>
              <a:ext uri="{FF2B5EF4-FFF2-40B4-BE49-F238E27FC236}">
                <a16:creationId xmlns:a16="http://schemas.microsoft.com/office/drawing/2014/main" id="{DCE54186-4B3E-4D5E-92A6-01D91D47C0C1}"/>
              </a:ext>
            </a:extLst>
          </p:cNvPr>
          <p:cNvSpPr/>
          <p:nvPr/>
        </p:nvSpPr>
        <p:spPr>
          <a:xfrm>
            <a:off x="1874940" y="1521402"/>
            <a:ext cx="8957901" cy="1200329"/>
          </a:xfrm>
          <a:prstGeom prst="rect">
            <a:avLst/>
          </a:prstGeom>
        </p:spPr>
        <p:txBody>
          <a:bodyPr wrap="none">
            <a:spAutoFit/>
          </a:bodyPr>
          <a:lstStyle/>
          <a:p>
            <a:pPr algn="ctr"/>
            <a:r>
              <a:rPr lang="en-US" sz="3600" b="1" dirty="0">
                <a:solidFill>
                  <a:schemeClr val="bg1"/>
                </a:solidFill>
              </a:rPr>
              <a:t>SOSIALISASI KEGIATAN PEMBINAAN </a:t>
            </a:r>
            <a:br>
              <a:rPr lang="en-US" sz="3600" b="1" dirty="0">
                <a:solidFill>
                  <a:schemeClr val="bg1"/>
                </a:solidFill>
              </a:rPr>
            </a:br>
            <a:r>
              <a:rPr lang="en-US" sz="3600" b="1" dirty="0">
                <a:solidFill>
                  <a:schemeClr val="bg1"/>
                </a:solidFill>
              </a:rPr>
              <a:t>STATISTIK SEKTORAL</a:t>
            </a:r>
          </a:p>
        </p:txBody>
      </p:sp>
      <p:sp>
        <p:nvSpPr>
          <p:cNvPr id="7" name="Rectangle 6">
            <a:extLst>
              <a:ext uri="{FF2B5EF4-FFF2-40B4-BE49-F238E27FC236}">
                <a16:creationId xmlns:a16="http://schemas.microsoft.com/office/drawing/2014/main" id="{F3C99782-2DA9-485F-BB2A-4BF0F7646572}"/>
              </a:ext>
            </a:extLst>
          </p:cNvPr>
          <p:cNvSpPr/>
          <p:nvPr/>
        </p:nvSpPr>
        <p:spPr>
          <a:xfrm>
            <a:off x="3207415" y="3679376"/>
            <a:ext cx="5508239" cy="461665"/>
          </a:xfrm>
          <a:prstGeom prst="rect">
            <a:avLst/>
          </a:prstGeom>
        </p:spPr>
        <p:txBody>
          <a:bodyPr wrap="none">
            <a:spAutoFit/>
          </a:bodyPr>
          <a:lstStyle/>
          <a:p>
            <a:pPr algn="ctr"/>
            <a:r>
              <a:rPr lang="en-US" sz="2400" b="1" dirty="0" err="1">
                <a:solidFill>
                  <a:schemeClr val="bg1">
                    <a:lumMod val="85000"/>
                  </a:schemeClr>
                </a:solidFill>
                <a:latin typeface="Arial Narrow" panose="020B0606020202030204" pitchFamily="34" charset="0"/>
              </a:rPr>
              <a:t>Kelurahan</a:t>
            </a:r>
            <a:r>
              <a:rPr lang="en-US" sz="2400" b="1" dirty="0">
                <a:solidFill>
                  <a:schemeClr val="bg1">
                    <a:lumMod val="85000"/>
                  </a:schemeClr>
                </a:solidFill>
                <a:latin typeface="Arial Narrow" panose="020B0606020202030204" pitchFamily="34" charset="0"/>
              </a:rPr>
              <a:t> </a:t>
            </a:r>
            <a:r>
              <a:rPr lang="en-US" sz="2400" b="1" dirty="0" err="1">
                <a:solidFill>
                  <a:schemeClr val="bg1">
                    <a:lumMod val="85000"/>
                  </a:schemeClr>
                </a:solidFill>
                <a:latin typeface="Arial Narrow" panose="020B0606020202030204" pitchFamily="34" charset="0"/>
              </a:rPr>
              <a:t>Korumba</a:t>
            </a:r>
            <a:r>
              <a:rPr lang="en-US" sz="2400" b="1" dirty="0">
                <a:solidFill>
                  <a:schemeClr val="bg1">
                    <a:lumMod val="85000"/>
                  </a:schemeClr>
                </a:solidFill>
                <a:latin typeface="Arial Narrow" panose="020B0606020202030204" pitchFamily="34" charset="0"/>
              </a:rPr>
              <a:t>, </a:t>
            </a:r>
            <a:r>
              <a:rPr lang="en-US" sz="2400" b="1" dirty="0" err="1">
                <a:solidFill>
                  <a:schemeClr val="bg1">
                    <a:lumMod val="85000"/>
                  </a:schemeClr>
                </a:solidFill>
                <a:latin typeface="Arial Narrow" panose="020B0606020202030204" pitchFamily="34" charset="0"/>
              </a:rPr>
              <a:t>Mandonga</a:t>
            </a:r>
            <a:r>
              <a:rPr lang="en-US" sz="2400" b="1" dirty="0">
                <a:solidFill>
                  <a:schemeClr val="bg1">
                    <a:lumMod val="85000"/>
                  </a:schemeClr>
                </a:solidFill>
                <a:latin typeface="Arial Narrow" panose="020B0606020202030204" pitchFamily="34" charset="0"/>
              </a:rPr>
              <a:t>, 8 </a:t>
            </a:r>
            <a:r>
              <a:rPr lang="en-US" sz="2400" b="1" dirty="0" err="1">
                <a:solidFill>
                  <a:schemeClr val="bg1">
                    <a:lumMod val="85000"/>
                  </a:schemeClr>
                </a:solidFill>
                <a:latin typeface="Arial Narrow" panose="020B0606020202030204" pitchFamily="34" charset="0"/>
              </a:rPr>
              <a:t>Juni</a:t>
            </a:r>
            <a:r>
              <a:rPr lang="en-US" sz="2400" b="1" dirty="0">
                <a:solidFill>
                  <a:schemeClr val="bg1">
                    <a:lumMod val="85000"/>
                  </a:schemeClr>
                </a:solidFill>
                <a:latin typeface="Arial Narrow" panose="020B0606020202030204" pitchFamily="34" charset="0"/>
              </a:rPr>
              <a:t> 2021</a:t>
            </a:r>
          </a:p>
        </p:txBody>
      </p:sp>
      <p:sp>
        <p:nvSpPr>
          <p:cNvPr id="8" name="Rectangle 7">
            <a:extLst>
              <a:ext uri="{FF2B5EF4-FFF2-40B4-BE49-F238E27FC236}">
                <a16:creationId xmlns:a16="http://schemas.microsoft.com/office/drawing/2014/main" id="{138F3560-A2F3-48AB-96B0-969B191050A1}"/>
              </a:ext>
            </a:extLst>
          </p:cNvPr>
          <p:cNvSpPr/>
          <p:nvPr/>
        </p:nvSpPr>
        <p:spPr>
          <a:xfrm>
            <a:off x="4932858" y="5239745"/>
            <a:ext cx="1846980" cy="307777"/>
          </a:xfrm>
          <a:prstGeom prst="rect">
            <a:avLst/>
          </a:prstGeom>
        </p:spPr>
        <p:txBody>
          <a:bodyPr wrap="none">
            <a:spAutoFit/>
          </a:bodyPr>
          <a:lstStyle/>
          <a:p>
            <a:pPr algn="ctr"/>
            <a:r>
              <a:rPr lang="en-US" sz="1400" b="1" dirty="0">
                <a:solidFill>
                  <a:srgbClr val="FFC000"/>
                </a:solidFill>
              </a:rPr>
              <a:t>BPS Kota Kendari</a:t>
            </a:r>
          </a:p>
        </p:txBody>
      </p:sp>
      <p:sp>
        <p:nvSpPr>
          <p:cNvPr id="13" name="TextBox 12">
            <a:extLst>
              <a:ext uri="{FF2B5EF4-FFF2-40B4-BE49-F238E27FC236}">
                <a16:creationId xmlns:a16="http://schemas.microsoft.com/office/drawing/2014/main" id="{67627027-72A6-4AED-9FCF-2CF37B8D54F4}"/>
              </a:ext>
            </a:extLst>
          </p:cNvPr>
          <p:cNvSpPr txBox="1"/>
          <p:nvPr/>
        </p:nvSpPr>
        <p:spPr>
          <a:xfrm>
            <a:off x="1217301" y="194928"/>
            <a:ext cx="3527552" cy="523220"/>
          </a:xfrm>
          <a:prstGeom prst="rect">
            <a:avLst/>
          </a:prstGeom>
          <a:noFill/>
        </p:spPr>
        <p:txBody>
          <a:bodyPr wrap="square" rtlCol="0">
            <a:spAutoFit/>
          </a:bodyPr>
          <a:lstStyle/>
          <a:p>
            <a:r>
              <a:rPr lang="en-US" sz="1400" b="1" i="1" dirty="0">
                <a:solidFill>
                  <a:schemeClr val="bg1"/>
                </a:solidFill>
              </a:rPr>
              <a:t>BADAN PUSAT STATISTIK</a:t>
            </a:r>
          </a:p>
          <a:p>
            <a:r>
              <a:rPr lang="en-US" sz="1400" b="1" i="1" dirty="0">
                <a:solidFill>
                  <a:schemeClr val="bg1"/>
                </a:solidFill>
              </a:rPr>
              <a:t>KOTA KENDARI</a:t>
            </a:r>
          </a:p>
        </p:txBody>
      </p:sp>
      <p:pic>
        <p:nvPicPr>
          <p:cNvPr id="14" name="Picture 13" descr="A picture containing text, clipart&#10;&#10;Description automatically generated">
            <a:extLst>
              <a:ext uri="{FF2B5EF4-FFF2-40B4-BE49-F238E27FC236}">
                <a16:creationId xmlns:a16="http://schemas.microsoft.com/office/drawing/2014/main" id="{3DF837AE-C32D-4370-AF41-034A00A573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245" y="246950"/>
            <a:ext cx="655321" cy="512065"/>
          </a:xfrm>
          <a:prstGeom prst="rect">
            <a:avLst/>
          </a:prstGeom>
        </p:spPr>
      </p:pic>
      <p:pic>
        <p:nvPicPr>
          <p:cNvPr id="15" name="Picture 14" descr="Icon&#10;&#10;Description automatically generated">
            <a:extLst>
              <a:ext uri="{FF2B5EF4-FFF2-40B4-BE49-F238E27FC236}">
                <a16:creationId xmlns:a16="http://schemas.microsoft.com/office/drawing/2014/main" id="{7AA0D1AC-0082-44C3-B9E0-F26235B15C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9208" y="246950"/>
            <a:ext cx="1304547" cy="408433"/>
          </a:xfrm>
          <a:prstGeom prst="rect">
            <a:avLst/>
          </a:prstGeom>
        </p:spPr>
      </p:pic>
    </p:spTree>
    <p:extLst>
      <p:ext uri="{BB962C8B-B14F-4D97-AF65-F5344CB8AC3E}">
        <p14:creationId xmlns:p14="http://schemas.microsoft.com/office/powerpoint/2010/main" val="353512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497537-1C47-4946-ACCE-DD62B0EF420A}"/>
              </a:ext>
            </a:extLst>
          </p:cNvPr>
          <p:cNvSpPr/>
          <p:nvPr/>
        </p:nvSpPr>
        <p:spPr>
          <a:xfrm>
            <a:off x="566057" y="1342349"/>
            <a:ext cx="3044890" cy="830997"/>
          </a:xfrm>
          <a:prstGeom prst="rect">
            <a:avLst/>
          </a:prstGeom>
        </p:spPr>
        <p:txBody>
          <a:bodyPr wrap="square">
            <a:spAutoFit/>
          </a:bodyPr>
          <a:lstStyle/>
          <a:p>
            <a:r>
              <a:rPr lang="en-US" sz="2400" b="1" dirty="0" err="1">
                <a:solidFill>
                  <a:schemeClr val="tx2"/>
                </a:solidFill>
              </a:rPr>
              <a:t>Pengolahan</a:t>
            </a:r>
            <a:r>
              <a:rPr lang="en-US" sz="2400" b="1" dirty="0">
                <a:solidFill>
                  <a:schemeClr val="tx2"/>
                </a:solidFill>
              </a:rPr>
              <a:t> Data </a:t>
            </a:r>
            <a:r>
              <a:rPr lang="en-US" sz="2400" b="1" dirty="0" err="1">
                <a:solidFill>
                  <a:schemeClr val="tx2"/>
                </a:solidFill>
              </a:rPr>
              <a:t>Statistik</a:t>
            </a:r>
            <a:endParaRPr lang="en-US" sz="2400" b="1" dirty="0">
              <a:solidFill>
                <a:schemeClr val="tx2"/>
              </a:solidFill>
            </a:endParaRPr>
          </a:p>
        </p:txBody>
      </p:sp>
      <p:sp>
        <p:nvSpPr>
          <p:cNvPr id="7" name="Rectangle 6">
            <a:extLst>
              <a:ext uri="{FF2B5EF4-FFF2-40B4-BE49-F238E27FC236}">
                <a16:creationId xmlns:a16="http://schemas.microsoft.com/office/drawing/2014/main" id="{7F10EC8D-5D23-41B0-B618-3321D4339A02}"/>
              </a:ext>
            </a:extLst>
          </p:cNvPr>
          <p:cNvSpPr/>
          <p:nvPr/>
        </p:nvSpPr>
        <p:spPr>
          <a:xfrm>
            <a:off x="7283496" y="1482387"/>
            <a:ext cx="3676261" cy="830997"/>
          </a:xfrm>
          <a:prstGeom prst="rect">
            <a:avLst/>
          </a:prstGeom>
        </p:spPr>
        <p:txBody>
          <a:bodyPr wrap="square">
            <a:spAutoFit/>
          </a:bodyPr>
          <a:lstStyle/>
          <a:p>
            <a:r>
              <a:rPr lang="en-US" sz="2400" b="1" dirty="0" err="1">
                <a:solidFill>
                  <a:schemeClr val="tx2"/>
                </a:solidFill>
              </a:rPr>
              <a:t>Pembuatan</a:t>
            </a:r>
            <a:r>
              <a:rPr lang="en-US" sz="2400" b="1" dirty="0">
                <a:solidFill>
                  <a:schemeClr val="tx2"/>
                </a:solidFill>
              </a:rPr>
              <a:t> </a:t>
            </a:r>
            <a:r>
              <a:rPr lang="en-US" sz="2400" b="1" dirty="0" err="1">
                <a:solidFill>
                  <a:schemeClr val="tx2"/>
                </a:solidFill>
              </a:rPr>
              <a:t>Publikasi</a:t>
            </a:r>
            <a:r>
              <a:rPr lang="en-US" sz="2400" b="1" dirty="0">
                <a:solidFill>
                  <a:schemeClr val="tx2"/>
                </a:solidFill>
              </a:rPr>
              <a:t> </a:t>
            </a:r>
            <a:r>
              <a:rPr lang="en-US" sz="2400" b="1" dirty="0" err="1">
                <a:solidFill>
                  <a:schemeClr val="tx2"/>
                </a:solidFill>
              </a:rPr>
              <a:t>Statistik</a:t>
            </a:r>
            <a:r>
              <a:rPr lang="en-US" sz="2400" b="1" dirty="0">
                <a:solidFill>
                  <a:schemeClr val="tx2"/>
                </a:solidFill>
              </a:rPr>
              <a:t> </a:t>
            </a:r>
            <a:r>
              <a:rPr lang="en-US" sz="2400" b="1" dirty="0" err="1">
                <a:solidFill>
                  <a:schemeClr val="tx2"/>
                </a:solidFill>
              </a:rPr>
              <a:t>Desa</a:t>
            </a:r>
            <a:endParaRPr lang="en-US" sz="2400" b="1" dirty="0">
              <a:solidFill>
                <a:schemeClr val="tx2"/>
              </a:solidFill>
            </a:endParaRPr>
          </a:p>
        </p:txBody>
      </p:sp>
      <p:sp>
        <p:nvSpPr>
          <p:cNvPr id="8" name="Rectangle 7">
            <a:extLst>
              <a:ext uri="{FF2B5EF4-FFF2-40B4-BE49-F238E27FC236}">
                <a16:creationId xmlns:a16="http://schemas.microsoft.com/office/drawing/2014/main" id="{80F47FFF-9435-4C0D-8852-4515C2D733EE}"/>
              </a:ext>
            </a:extLst>
          </p:cNvPr>
          <p:cNvSpPr/>
          <p:nvPr/>
        </p:nvSpPr>
        <p:spPr>
          <a:xfrm>
            <a:off x="7283496" y="2408286"/>
            <a:ext cx="4668417" cy="1077218"/>
          </a:xfrm>
          <a:prstGeom prst="rect">
            <a:avLst/>
          </a:prstGeom>
        </p:spPr>
        <p:txBody>
          <a:bodyPr wrap="square">
            <a:spAutoFit/>
          </a:bodyPr>
          <a:lstStyle/>
          <a:p>
            <a:r>
              <a:rPr lang="en-US" sz="1600" b="1" dirty="0" err="1">
                <a:solidFill>
                  <a:srgbClr val="00B0F0"/>
                </a:solidFill>
              </a:rPr>
              <a:t>Aparat</a:t>
            </a:r>
            <a:r>
              <a:rPr lang="en-US" sz="1600" b="1" dirty="0">
                <a:solidFill>
                  <a:srgbClr val="00B0F0"/>
                </a:solidFill>
              </a:rPr>
              <a:t> </a:t>
            </a:r>
            <a:r>
              <a:rPr lang="en-US" sz="1600" b="1" dirty="0" err="1">
                <a:solidFill>
                  <a:srgbClr val="00B0F0"/>
                </a:solidFill>
              </a:rPr>
              <a:t>desa</a:t>
            </a:r>
            <a:r>
              <a:rPr lang="en-US" sz="1600" b="1" dirty="0">
                <a:solidFill>
                  <a:srgbClr val="00B0F0"/>
                </a:solidFill>
              </a:rPr>
              <a:t> </a:t>
            </a:r>
            <a:r>
              <a:rPr lang="en-US" sz="1600" b="1" dirty="0" err="1">
                <a:solidFill>
                  <a:srgbClr val="00B0F0"/>
                </a:solidFill>
              </a:rPr>
              <a:t>memiliki</a:t>
            </a:r>
            <a:r>
              <a:rPr lang="en-US" sz="1600" b="1" dirty="0">
                <a:solidFill>
                  <a:srgbClr val="00B0F0"/>
                </a:solidFill>
              </a:rPr>
              <a:t> </a:t>
            </a:r>
            <a:r>
              <a:rPr lang="en-US" sz="1600" b="1" dirty="0" err="1">
                <a:solidFill>
                  <a:srgbClr val="00B0F0"/>
                </a:solidFill>
              </a:rPr>
              <a:t>kemampuan</a:t>
            </a:r>
            <a:endParaRPr lang="en-US" sz="1600" b="1" dirty="0">
              <a:solidFill>
                <a:srgbClr val="00B0F0"/>
              </a:solidFill>
            </a:endParaRPr>
          </a:p>
          <a:p>
            <a:r>
              <a:rPr lang="en-US" sz="1600" b="1" dirty="0" err="1">
                <a:solidFill>
                  <a:srgbClr val="00B0F0"/>
                </a:solidFill>
              </a:rPr>
              <a:t>menyajikan</a:t>
            </a:r>
            <a:r>
              <a:rPr lang="en-US" sz="1600" b="1" dirty="0">
                <a:solidFill>
                  <a:srgbClr val="00B0F0"/>
                </a:solidFill>
              </a:rPr>
              <a:t> </a:t>
            </a:r>
            <a:r>
              <a:rPr lang="en-US" sz="1600" b="1" dirty="0" err="1">
                <a:solidFill>
                  <a:srgbClr val="00B0F0"/>
                </a:solidFill>
              </a:rPr>
              <a:t>statistik</a:t>
            </a:r>
            <a:r>
              <a:rPr lang="en-US" sz="1600" b="1" dirty="0">
                <a:solidFill>
                  <a:srgbClr val="00B0F0"/>
                </a:solidFill>
              </a:rPr>
              <a:t> </a:t>
            </a:r>
            <a:r>
              <a:rPr lang="en-US" sz="1600" b="1" dirty="0" err="1">
                <a:solidFill>
                  <a:srgbClr val="00B0F0"/>
                </a:solidFill>
              </a:rPr>
              <a:t>dalam</a:t>
            </a:r>
            <a:r>
              <a:rPr lang="en-US" sz="1600" b="1" dirty="0">
                <a:solidFill>
                  <a:srgbClr val="00B0F0"/>
                </a:solidFill>
              </a:rPr>
              <a:t> </a:t>
            </a:r>
            <a:r>
              <a:rPr lang="en-US" sz="1600" b="1" dirty="0" err="1">
                <a:solidFill>
                  <a:srgbClr val="00B0F0"/>
                </a:solidFill>
              </a:rPr>
              <a:t>bentuk</a:t>
            </a:r>
            <a:r>
              <a:rPr lang="en-US" sz="1600" b="1" dirty="0">
                <a:solidFill>
                  <a:srgbClr val="00B0F0"/>
                </a:solidFill>
              </a:rPr>
              <a:t> yang</a:t>
            </a:r>
          </a:p>
          <a:p>
            <a:r>
              <a:rPr lang="en-US" sz="1600" b="1" dirty="0" err="1">
                <a:solidFill>
                  <a:srgbClr val="00B0F0"/>
                </a:solidFill>
              </a:rPr>
              <a:t>sederhana</a:t>
            </a:r>
            <a:r>
              <a:rPr lang="en-US" sz="1600" b="1" dirty="0">
                <a:solidFill>
                  <a:srgbClr val="00B0F0"/>
                </a:solidFill>
              </a:rPr>
              <a:t> dan </a:t>
            </a:r>
            <a:r>
              <a:rPr lang="en-US" sz="1600" b="1" dirty="0" err="1">
                <a:solidFill>
                  <a:srgbClr val="00B0F0"/>
                </a:solidFill>
              </a:rPr>
              <a:t>mudah</a:t>
            </a:r>
            <a:r>
              <a:rPr lang="en-US" sz="1600" b="1" dirty="0">
                <a:solidFill>
                  <a:srgbClr val="00B0F0"/>
                </a:solidFill>
              </a:rPr>
              <a:t> </a:t>
            </a:r>
            <a:r>
              <a:rPr lang="en-US" sz="1600" b="1" dirty="0" err="1">
                <a:solidFill>
                  <a:srgbClr val="00B0F0"/>
                </a:solidFill>
              </a:rPr>
              <a:t>dipahami</a:t>
            </a:r>
            <a:r>
              <a:rPr lang="en-US" sz="1600" b="1" dirty="0">
                <a:solidFill>
                  <a:srgbClr val="00B0F0"/>
                </a:solidFill>
              </a:rPr>
              <a:t>. </a:t>
            </a:r>
            <a:r>
              <a:rPr lang="en-US" sz="1600" b="1" dirty="0" err="1">
                <a:solidFill>
                  <a:srgbClr val="00B0F0"/>
                </a:solidFill>
              </a:rPr>
              <a:t>Materi</a:t>
            </a:r>
            <a:endParaRPr lang="en-US" sz="1600" b="1" dirty="0">
              <a:solidFill>
                <a:srgbClr val="00B0F0"/>
              </a:solidFill>
            </a:endParaRPr>
          </a:p>
          <a:p>
            <a:r>
              <a:rPr lang="en-US" sz="1600" b="1" dirty="0">
                <a:solidFill>
                  <a:srgbClr val="00B0F0"/>
                </a:solidFill>
              </a:rPr>
              <a:t>yang </a:t>
            </a:r>
            <a:r>
              <a:rPr lang="en-US" sz="1600" b="1" dirty="0" err="1">
                <a:solidFill>
                  <a:srgbClr val="00B0F0"/>
                </a:solidFill>
              </a:rPr>
              <a:t>dapat</a:t>
            </a:r>
            <a:r>
              <a:rPr lang="en-US" sz="1600" b="1" dirty="0">
                <a:solidFill>
                  <a:srgbClr val="00B0F0"/>
                </a:solidFill>
              </a:rPr>
              <a:t> </a:t>
            </a:r>
            <a:r>
              <a:rPr lang="en-US" sz="1600" b="1" dirty="0" err="1">
                <a:solidFill>
                  <a:srgbClr val="00B0F0"/>
                </a:solidFill>
              </a:rPr>
              <a:t>diberikan</a:t>
            </a:r>
            <a:r>
              <a:rPr lang="en-US" sz="1600" b="1" dirty="0">
                <a:solidFill>
                  <a:srgbClr val="00B0F0"/>
                </a:solidFill>
              </a:rPr>
              <a:t> </a:t>
            </a:r>
            <a:r>
              <a:rPr lang="en-US" sz="1600" b="1" dirty="0" err="1">
                <a:solidFill>
                  <a:srgbClr val="00B0F0"/>
                </a:solidFill>
              </a:rPr>
              <a:t>mencakup</a:t>
            </a:r>
            <a:r>
              <a:rPr lang="en-US" sz="1600" b="1" dirty="0">
                <a:solidFill>
                  <a:srgbClr val="00B0F0"/>
                </a:solidFill>
              </a:rPr>
              <a:t>:</a:t>
            </a:r>
          </a:p>
        </p:txBody>
      </p:sp>
      <p:sp>
        <p:nvSpPr>
          <p:cNvPr id="9" name="Rectangle 8">
            <a:extLst>
              <a:ext uri="{FF2B5EF4-FFF2-40B4-BE49-F238E27FC236}">
                <a16:creationId xmlns:a16="http://schemas.microsoft.com/office/drawing/2014/main" id="{7BEF187E-EE51-4929-BA37-1A56010F5536}"/>
              </a:ext>
            </a:extLst>
          </p:cNvPr>
          <p:cNvSpPr/>
          <p:nvPr/>
        </p:nvSpPr>
        <p:spPr>
          <a:xfrm>
            <a:off x="7479440" y="3580406"/>
            <a:ext cx="4276528" cy="2246769"/>
          </a:xfrm>
          <a:prstGeom prst="rect">
            <a:avLst/>
          </a:prstGeom>
        </p:spPr>
        <p:txBody>
          <a:bodyPr wrap="square">
            <a:spAutoFit/>
          </a:bodyPr>
          <a:lstStyle/>
          <a:p>
            <a:pPr marL="285750" indent="-285750">
              <a:buFont typeface="Arial" panose="020B0604020202020204" pitchFamily="34" charset="0"/>
              <a:buChar char="•"/>
            </a:pPr>
            <a:r>
              <a:rPr lang="en-US" sz="1400" dirty="0" err="1">
                <a:solidFill>
                  <a:schemeClr val="tx2"/>
                </a:solidFill>
              </a:rPr>
              <a:t>Penyiapan</a:t>
            </a:r>
            <a:r>
              <a:rPr lang="en-US" sz="1400" dirty="0">
                <a:solidFill>
                  <a:schemeClr val="tx2"/>
                </a:solidFill>
              </a:rPr>
              <a:t> </a:t>
            </a:r>
            <a:r>
              <a:rPr lang="en-US" sz="1400" dirty="0" err="1">
                <a:solidFill>
                  <a:schemeClr val="tx2"/>
                </a:solidFill>
              </a:rPr>
              <a:t>naskah</a:t>
            </a:r>
            <a:r>
              <a:rPr lang="en-US" sz="1400" dirty="0">
                <a:solidFill>
                  <a:schemeClr val="tx2"/>
                </a:solidFill>
              </a:rPr>
              <a:t> output </a:t>
            </a:r>
            <a:r>
              <a:rPr lang="en-US" sz="1400" dirty="0" err="1">
                <a:solidFill>
                  <a:schemeClr val="tx2"/>
                </a:solidFill>
              </a:rPr>
              <a:t>statistik</a:t>
            </a:r>
            <a:r>
              <a:rPr lang="en-US" sz="1400" dirty="0">
                <a:solidFill>
                  <a:schemeClr val="tx2"/>
                </a:solidFill>
              </a:rPr>
              <a:t> (</a:t>
            </a:r>
            <a:r>
              <a:rPr lang="en-US" sz="1400" dirty="0" err="1">
                <a:solidFill>
                  <a:schemeClr val="tx2"/>
                </a:solidFill>
              </a:rPr>
              <a:t>tabulasi</a:t>
            </a:r>
            <a:r>
              <a:rPr lang="en-US" sz="1400" dirty="0">
                <a:solidFill>
                  <a:schemeClr val="tx2"/>
                </a:solidFill>
              </a:rPr>
              <a:t>)</a:t>
            </a:r>
          </a:p>
          <a:p>
            <a:pPr marL="285750" indent="-285750">
              <a:buFont typeface="Arial" panose="020B0604020202020204" pitchFamily="34" charset="0"/>
              <a:buChar char="•"/>
            </a:pPr>
            <a:r>
              <a:rPr lang="en-US" sz="1400" dirty="0" err="1">
                <a:solidFill>
                  <a:schemeClr val="tx2"/>
                </a:solidFill>
              </a:rPr>
              <a:t>Validasi</a:t>
            </a:r>
            <a:r>
              <a:rPr lang="en-US" sz="1400" dirty="0">
                <a:solidFill>
                  <a:schemeClr val="tx2"/>
                </a:solidFill>
              </a:rPr>
              <a:t> output </a:t>
            </a:r>
            <a:r>
              <a:rPr lang="en-US" sz="1400" dirty="0" err="1">
                <a:solidFill>
                  <a:schemeClr val="tx2"/>
                </a:solidFill>
              </a:rPr>
              <a:t>melalui</a:t>
            </a:r>
            <a:r>
              <a:rPr lang="en-US" sz="1400" dirty="0">
                <a:solidFill>
                  <a:schemeClr val="tx2"/>
                </a:solidFill>
              </a:rPr>
              <a:t>  </a:t>
            </a:r>
            <a:r>
              <a:rPr lang="en-US" sz="1400" dirty="0" err="1">
                <a:solidFill>
                  <a:schemeClr val="tx2"/>
                </a:solidFill>
              </a:rPr>
              <a:t>pemeriksaan</a:t>
            </a:r>
            <a:r>
              <a:rPr lang="en-US" sz="1400" dirty="0">
                <a:solidFill>
                  <a:schemeClr val="tx2"/>
                </a:solidFill>
              </a:rPr>
              <a:t> </a:t>
            </a:r>
            <a:r>
              <a:rPr lang="en-US" sz="1400" dirty="0" err="1">
                <a:solidFill>
                  <a:schemeClr val="tx2"/>
                </a:solidFill>
              </a:rPr>
              <a:t>konsistensi</a:t>
            </a:r>
            <a:r>
              <a:rPr lang="en-US" sz="1400" dirty="0">
                <a:solidFill>
                  <a:schemeClr val="tx2"/>
                </a:solidFill>
              </a:rPr>
              <a:t> </a:t>
            </a:r>
            <a:r>
              <a:rPr lang="en-US" sz="1400" dirty="0" err="1">
                <a:solidFill>
                  <a:schemeClr val="tx2"/>
                </a:solidFill>
              </a:rPr>
              <a:t>antar</a:t>
            </a:r>
            <a:r>
              <a:rPr lang="en-US" sz="1400" dirty="0">
                <a:solidFill>
                  <a:schemeClr val="tx2"/>
                </a:solidFill>
              </a:rPr>
              <a:t> </a:t>
            </a:r>
            <a:r>
              <a:rPr lang="en-US" sz="1400" dirty="0" err="1">
                <a:solidFill>
                  <a:schemeClr val="tx2"/>
                </a:solidFill>
              </a:rPr>
              <a:t>tabel</a:t>
            </a:r>
            <a:r>
              <a:rPr lang="en-US" sz="1400" dirty="0">
                <a:solidFill>
                  <a:schemeClr val="tx2"/>
                </a:solidFill>
              </a:rPr>
              <a:t> yang </a:t>
            </a:r>
            <a:r>
              <a:rPr lang="en-US" sz="1400" dirty="0" err="1">
                <a:solidFill>
                  <a:schemeClr val="tx2"/>
                </a:solidFill>
              </a:rPr>
              <a:t>dihasilkan</a:t>
            </a:r>
            <a:endParaRPr lang="en-US" sz="1400" dirty="0">
              <a:solidFill>
                <a:schemeClr val="tx2"/>
              </a:solidFill>
            </a:endParaRPr>
          </a:p>
          <a:p>
            <a:pPr marL="285750" indent="-285750">
              <a:buFont typeface="Arial" panose="020B0604020202020204" pitchFamily="34" charset="0"/>
              <a:buChar char="•"/>
            </a:pPr>
            <a:r>
              <a:rPr lang="en-US" sz="1400" dirty="0" err="1">
                <a:solidFill>
                  <a:schemeClr val="tx2"/>
                </a:solidFill>
              </a:rPr>
              <a:t>Melakukan</a:t>
            </a:r>
            <a:r>
              <a:rPr lang="en-US" sz="1400" dirty="0">
                <a:solidFill>
                  <a:schemeClr val="tx2"/>
                </a:solidFill>
              </a:rPr>
              <a:t> </a:t>
            </a:r>
            <a:r>
              <a:rPr lang="en-US" sz="1400" dirty="0" err="1">
                <a:solidFill>
                  <a:schemeClr val="tx2"/>
                </a:solidFill>
              </a:rPr>
              <a:t>interpretasi</a:t>
            </a:r>
            <a:r>
              <a:rPr lang="en-US" sz="1400" dirty="0">
                <a:solidFill>
                  <a:schemeClr val="tx2"/>
                </a:solidFill>
              </a:rPr>
              <a:t> output  </a:t>
            </a:r>
            <a:r>
              <a:rPr lang="en-US" sz="1400" dirty="0" err="1">
                <a:solidFill>
                  <a:schemeClr val="tx2"/>
                </a:solidFill>
              </a:rPr>
              <a:t>statistik</a:t>
            </a:r>
            <a:r>
              <a:rPr lang="en-US" sz="1400" dirty="0">
                <a:solidFill>
                  <a:schemeClr val="tx2"/>
                </a:solidFill>
              </a:rPr>
              <a:t> yang </a:t>
            </a:r>
            <a:r>
              <a:rPr lang="en-US" sz="1400" dirty="0" err="1">
                <a:solidFill>
                  <a:schemeClr val="tx2"/>
                </a:solidFill>
              </a:rPr>
              <a:t>dihasilkan</a:t>
            </a:r>
            <a:r>
              <a:rPr lang="en-US" sz="1400" dirty="0">
                <a:solidFill>
                  <a:schemeClr val="tx2"/>
                </a:solidFill>
              </a:rPr>
              <a:t> </a:t>
            </a:r>
          </a:p>
          <a:p>
            <a:pPr marL="285750" indent="-285750">
              <a:buFont typeface="Arial" panose="020B0604020202020204" pitchFamily="34" charset="0"/>
              <a:buChar char="•"/>
            </a:pPr>
            <a:r>
              <a:rPr lang="en-US" sz="1400" dirty="0" err="1">
                <a:solidFill>
                  <a:schemeClr val="tx2"/>
                </a:solidFill>
              </a:rPr>
              <a:t>Pemeliharaan</a:t>
            </a:r>
            <a:r>
              <a:rPr lang="en-US" sz="1400" dirty="0">
                <a:solidFill>
                  <a:schemeClr val="tx2"/>
                </a:solidFill>
              </a:rPr>
              <a:t> dan </a:t>
            </a:r>
            <a:r>
              <a:rPr lang="en-US" sz="1400" dirty="0" err="1">
                <a:solidFill>
                  <a:schemeClr val="tx2"/>
                </a:solidFill>
              </a:rPr>
              <a:t>pengembangan</a:t>
            </a:r>
            <a:r>
              <a:rPr lang="en-US" sz="1400" dirty="0">
                <a:solidFill>
                  <a:schemeClr val="tx2"/>
                </a:solidFill>
              </a:rPr>
              <a:t> portal data </a:t>
            </a:r>
            <a:r>
              <a:rPr lang="en-US" sz="1400" dirty="0" err="1">
                <a:solidFill>
                  <a:schemeClr val="tx2"/>
                </a:solidFill>
              </a:rPr>
              <a:t>desa</a:t>
            </a:r>
            <a:endParaRPr lang="en-US" sz="1400" dirty="0">
              <a:solidFill>
                <a:schemeClr val="tx2"/>
              </a:solidFill>
            </a:endParaRPr>
          </a:p>
          <a:p>
            <a:pPr marL="285750" indent="-285750">
              <a:buFont typeface="Arial" panose="020B0604020202020204" pitchFamily="34" charset="0"/>
              <a:buChar char="•"/>
            </a:pPr>
            <a:r>
              <a:rPr lang="en-US" sz="1400" dirty="0" err="1">
                <a:solidFill>
                  <a:schemeClr val="tx2"/>
                </a:solidFill>
              </a:rPr>
              <a:t>Membuat</a:t>
            </a:r>
            <a:r>
              <a:rPr lang="en-US" sz="1400" dirty="0">
                <a:solidFill>
                  <a:schemeClr val="tx2"/>
                </a:solidFill>
              </a:rPr>
              <a:t> layout </a:t>
            </a:r>
            <a:r>
              <a:rPr lang="en-US" sz="1400" dirty="0" err="1">
                <a:solidFill>
                  <a:schemeClr val="tx2"/>
                </a:solidFill>
              </a:rPr>
              <a:t>publikasi</a:t>
            </a:r>
            <a:r>
              <a:rPr lang="en-US" sz="1400" dirty="0">
                <a:solidFill>
                  <a:schemeClr val="tx2"/>
                </a:solidFill>
              </a:rPr>
              <a:t> (</a:t>
            </a:r>
            <a:r>
              <a:rPr lang="en-US" sz="1400" dirty="0" err="1">
                <a:solidFill>
                  <a:schemeClr val="tx2"/>
                </a:solidFill>
              </a:rPr>
              <a:t>visualisasi</a:t>
            </a:r>
            <a:r>
              <a:rPr lang="en-US" sz="1400" dirty="0">
                <a:solidFill>
                  <a:schemeClr val="tx2"/>
                </a:solidFill>
              </a:rPr>
              <a:t> data) yang </a:t>
            </a:r>
            <a:r>
              <a:rPr lang="en-US" sz="1400" dirty="0" err="1">
                <a:solidFill>
                  <a:schemeClr val="tx2"/>
                </a:solidFill>
              </a:rPr>
              <a:t>menarik</a:t>
            </a:r>
            <a:r>
              <a:rPr lang="en-US" sz="1400" dirty="0">
                <a:solidFill>
                  <a:schemeClr val="tx2"/>
                </a:solidFill>
              </a:rPr>
              <a:t> dan </a:t>
            </a:r>
            <a:r>
              <a:rPr lang="en-US" sz="1400" dirty="0" err="1">
                <a:solidFill>
                  <a:schemeClr val="tx2"/>
                </a:solidFill>
              </a:rPr>
              <a:t>informatif</a:t>
            </a:r>
            <a:endParaRPr lang="en-US" sz="1400" dirty="0">
              <a:solidFill>
                <a:schemeClr val="tx2"/>
              </a:solidFill>
            </a:endParaRPr>
          </a:p>
        </p:txBody>
      </p:sp>
      <p:sp>
        <p:nvSpPr>
          <p:cNvPr id="5" name="Rectangle 4">
            <a:extLst>
              <a:ext uri="{FF2B5EF4-FFF2-40B4-BE49-F238E27FC236}">
                <a16:creationId xmlns:a16="http://schemas.microsoft.com/office/drawing/2014/main" id="{3B548B9E-F26D-4FE5-AAB8-DB13D01942D3}"/>
              </a:ext>
            </a:extLst>
          </p:cNvPr>
          <p:cNvSpPr/>
          <p:nvPr/>
        </p:nvSpPr>
        <p:spPr>
          <a:xfrm>
            <a:off x="1362894" y="2315735"/>
            <a:ext cx="5263684" cy="923330"/>
          </a:xfrm>
          <a:prstGeom prst="rect">
            <a:avLst/>
          </a:prstGeom>
        </p:spPr>
        <p:txBody>
          <a:bodyPr wrap="square">
            <a:spAutoFit/>
          </a:bodyPr>
          <a:lstStyle/>
          <a:p>
            <a:r>
              <a:rPr lang="en-US" b="1" dirty="0" err="1">
                <a:solidFill>
                  <a:srgbClr val="00B0F0"/>
                </a:solidFill>
              </a:rPr>
              <a:t>Agen</a:t>
            </a:r>
            <a:r>
              <a:rPr lang="en-US" b="1" dirty="0">
                <a:solidFill>
                  <a:srgbClr val="00B0F0"/>
                </a:solidFill>
              </a:rPr>
              <a:t> </a:t>
            </a:r>
            <a:r>
              <a:rPr lang="en-US" b="1" dirty="0" err="1">
                <a:solidFill>
                  <a:srgbClr val="00B0F0"/>
                </a:solidFill>
              </a:rPr>
              <a:t>statistik</a:t>
            </a:r>
            <a:r>
              <a:rPr lang="en-US" b="1" dirty="0">
                <a:solidFill>
                  <a:srgbClr val="00B0F0"/>
                </a:solidFill>
              </a:rPr>
              <a:t> </a:t>
            </a:r>
            <a:r>
              <a:rPr lang="en-US" b="1" dirty="0" err="1">
                <a:solidFill>
                  <a:srgbClr val="00B0F0"/>
                </a:solidFill>
              </a:rPr>
              <a:t>desa</a:t>
            </a:r>
            <a:r>
              <a:rPr lang="en-US" b="1" dirty="0">
                <a:solidFill>
                  <a:srgbClr val="00B0F0"/>
                </a:solidFill>
              </a:rPr>
              <a:t> </a:t>
            </a:r>
            <a:r>
              <a:rPr lang="en-US" b="1" dirty="0" err="1">
                <a:solidFill>
                  <a:srgbClr val="00B0F0"/>
                </a:solidFill>
              </a:rPr>
              <a:t>mampu</a:t>
            </a:r>
            <a:endParaRPr lang="en-US" b="1" dirty="0">
              <a:solidFill>
                <a:srgbClr val="00B0F0"/>
              </a:solidFill>
            </a:endParaRPr>
          </a:p>
          <a:p>
            <a:r>
              <a:rPr lang="en-US" b="1" dirty="0" err="1">
                <a:solidFill>
                  <a:srgbClr val="00B0F0"/>
                </a:solidFill>
              </a:rPr>
              <a:t>mengolah</a:t>
            </a:r>
            <a:r>
              <a:rPr lang="en-US" b="1" dirty="0">
                <a:solidFill>
                  <a:srgbClr val="00B0F0"/>
                </a:solidFill>
              </a:rPr>
              <a:t> data yang </a:t>
            </a:r>
            <a:r>
              <a:rPr lang="en-US" b="1" dirty="0" err="1">
                <a:solidFill>
                  <a:srgbClr val="00B0F0"/>
                </a:solidFill>
              </a:rPr>
              <a:t>bertujuan</a:t>
            </a:r>
            <a:r>
              <a:rPr lang="en-US" b="1" dirty="0">
                <a:solidFill>
                  <a:srgbClr val="00B0F0"/>
                </a:solidFill>
              </a:rPr>
              <a:t> agar</a:t>
            </a:r>
          </a:p>
          <a:p>
            <a:r>
              <a:rPr lang="en-US" b="1" dirty="0">
                <a:solidFill>
                  <a:srgbClr val="00B0F0"/>
                </a:solidFill>
              </a:rPr>
              <a:t>data </a:t>
            </a:r>
            <a:r>
              <a:rPr lang="en-US" b="1" dirty="0" err="1">
                <a:solidFill>
                  <a:srgbClr val="00B0F0"/>
                </a:solidFill>
              </a:rPr>
              <a:t>siap</a:t>
            </a:r>
            <a:r>
              <a:rPr lang="en-US" b="1" dirty="0">
                <a:solidFill>
                  <a:srgbClr val="00B0F0"/>
                </a:solidFill>
              </a:rPr>
              <a:t> </a:t>
            </a:r>
            <a:r>
              <a:rPr lang="en-US" b="1" dirty="0" err="1">
                <a:solidFill>
                  <a:srgbClr val="00B0F0"/>
                </a:solidFill>
              </a:rPr>
              <a:t>digunakan</a:t>
            </a:r>
            <a:endParaRPr lang="en-US" b="1" dirty="0">
              <a:solidFill>
                <a:srgbClr val="00B0F0"/>
              </a:solidFill>
            </a:endParaRPr>
          </a:p>
        </p:txBody>
      </p:sp>
      <p:sp>
        <p:nvSpPr>
          <p:cNvPr id="6" name="Rectangle 5">
            <a:extLst>
              <a:ext uri="{FF2B5EF4-FFF2-40B4-BE49-F238E27FC236}">
                <a16:creationId xmlns:a16="http://schemas.microsoft.com/office/drawing/2014/main" id="{33FEFBCF-491C-4652-B3EA-857422496D4D}"/>
              </a:ext>
            </a:extLst>
          </p:cNvPr>
          <p:cNvSpPr/>
          <p:nvPr/>
        </p:nvSpPr>
        <p:spPr>
          <a:xfrm>
            <a:off x="1256972" y="3333921"/>
            <a:ext cx="3798710" cy="2031325"/>
          </a:xfrm>
          <a:prstGeom prst="rect">
            <a:avLst/>
          </a:prstGeom>
        </p:spPr>
        <p:txBody>
          <a:bodyPr wrap="square">
            <a:spAutoFit/>
          </a:bodyPr>
          <a:lstStyle/>
          <a:p>
            <a:pPr marL="285750" indent="-285750">
              <a:buFont typeface="Arial" panose="020B0604020202020204" pitchFamily="34" charset="0"/>
              <a:buChar char="•"/>
            </a:pPr>
            <a:r>
              <a:rPr lang="en-US" sz="1400" dirty="0" err="1">
                <a:solidFill>
                  <a:schemeClr val="tx2"/>
                </a:solidFill>
              </a:rPr>
              <a:t>Tahapan</a:t>
            </a:r>
            <a:r>
              <a:rPr lang="en-US" sz="1400" dirty="0">
                <a:solidFill>
                  <a:schemeClr val="tx2"/>
                </a:solidFill>
              </a:rPr>
              <a:t> dan proses </a:t>
            </a:r>
            <a:r>
              <a:rPr lang="en-US" sz="1400" dirty="0" err="1">
                <a:solidFill>
                  <a:schemeClr val="tx2"/>
                </a:solidFill>
              </a:rPr>
              <a:t>integrasi</a:t>
            </a:r>
            <a:r>
              <a:rPr lang="en-US" sz="1400" dirty="0">
                <a:solidFill>
                  <a:schemeClr val="tx2"/>
                </a:solidFill>
              </a:rPr>
              <a:t> data</a:t>
            </a:r>
          </a:p>
          <a:p>
            <a:pPr marL="285750" indent="-285750">
              <a:buFont typeface="Arial" panose="020B0604020202020204" pitchFamily="34" charset="0"/>
              <a:buChar char="•"/>
            </a:pPr>
            <a:r>
              <a:rPr lang="en-US" sz="1400" dirty="0" err="1">
                <a:solidFill>
                  <a:schemeClr val="tx2"/>
                </a:solidFill>
              </a:rPr>
              <a:t>Melaksanakan</a:t>
            </a:r>
            <a:r>
              <a:rPr lang="en-US" sz="1400" dirty="0">
                <a:solidFill>
                  <a:schemeClr val="tx2"/>
                </a:solidFill>
              </a:rPr>
              <a:t> </a:t>
            </a:r>
            <a:r>
              <a:rPr lang="en-US" sz="1400" dirty="0" err="1">
                <a:solidFill>
                  <a:schemeClr val="tx2"/>
                </a:solidFill>
              </a:rPr>
              <a:t>penyuntingan</a:t>
            </a:r>
            <a:r>
              <a:rPr lang="en-US" sz="1400" dirty="0">
                <a:solidFill>
                  <a:schemeClr val="tx2"/>
                </a:solidFill>
              </a:rPr>
              <a:t> (editing), </a:t>
            </a:r>
            <a:r>
              <a:rPr lang="en-US" sz="1400" dirty="0" err="1">
                <a:solidFill>
                  <a:schemeClr val="tx2"/>
                </a:solidFill>
              </a:rPr>
              <a:t>validasi</a:t>
            </a:r>
            <a:r>
              <a:rPr lang="en-US" sz="1400" dirty="0">
                <a:solidFill>
                  <a:schemeClr val="tx2"/>
                </a:solidFill>
              </a:rPr>
              <a:t>, </a:t>
            </a:r>
            <a:r>
              <a:rPr lang="en-US" sz="1400" dirty="0" err="1">
                <a:solidFill>
                  <a:schemeClr val="tx2"/>
                </a:solidFill>
              </a:rPr>
              <a:t>entri</a:t>
            </a:r>
            <a:r>
              <a:rPr lang="en-US" sz="1400" dirty="0">
                <a:solidFill>
                  <a:schemeClr val="tx2"/>
                </a:solidFill>
              </a:rPr>
              <a:t> data dan </a:t>
            </a:r>
            <a:r>
              <a:rPr lang="en-US" sz="1400" dirty="0" err="1">
                <a:solidFill>
                  <a:schemeClr val="tx2"/>
                </a:solidFill>
              </a:rPr>
              <a:t>imputasi</a:t>
            </a:r>
            <a:r>
              <a:rPr lang="en-US" sz="1400" dirty="0">
                <a:solidFill>
                  <a:schemeClr val="tx2"/>
                </a:solidFill>
              </a:rPr>
              <a:t> </a:t>
            </a:r>
            <a:r>
              <a:rPr lang="en-US" sz="1400" dirty="0" err="1">
                <a:solidFill>
                  <a:schemeClr val="tx2"/>
                </a:solidFill>
              </a:rPr>
              <a:t>dengan</a:t>
            </a:r>
            <a:r>
              <a:rPr lang="en-US" sz="1400" dirty="0">
                <a:solidFill>
                  <a:schemeClr val="tx2"/>
                </a:solidFill>
              </a:rPr>
              <a:t> </a:t>
            </a:r>
            <a:r>
              <a:rPr lang="en-US" sz="1400" dirty="0" err="1">
                <a:solidFill>
                  <a:schemeClr val="tx2"/>
                </a:solidFill>
              </a:rPr>
              <a:t>menggunaakan</a:t>
            </a:r>
            <a:r>
              <a:rPr lang="en-US" sz="1400" dirty="0">
                <a:solidFill>
                  <a:schemeClr val="tx2"/>
                </a:solidFill>
              </a:rPr>
              <a:t> </a:t>
            </a:r>
            <a:r>
              <a:rPr lang="en-US" sz="1400" dirty="0" err="1">
                <a:solidFill>
                  <a:schemeClr val="tx2"/>
                </a:solidFill>
              </a:rPr>
              <a:t>metode</a:t>
            </a:r>
            <a:r>
              <a:rPr lang="en-US" sz="1400" dirty="0">
                <a:solidFill>
                  <a:schemeClr val="tx2"/>
                </a:solidFill>
              </a:rPr>
              <a:t> </a:t>
            </a:r>
            <a:r>
              <a:rPr lang="en-US" sz="1400" dirty="0" err="1">
                <a:solidFill>
                  <a:schemeClr val="tx2"/>
                </a:solidFill>
              </a:rPr>
              <a:t>statistik</a:t>
            </a:r>
            <a:r>
              <a:rPr lang="en-US" sz="1400" dirty="0">
                <a:solidFill>
                  <a:schemeClr val="tx2"/>
                </a:solidFill>
              </a:rPr>
              <a:t>.</a:t>
            </a:r>
          </a:p>
          <a:p>
            <a:pPr marL="285750" indent="-285750">
              <a:buFont typeface="Arial" panose="020B0604020202020204" pitchFamily="34" charset="0"/>
              <a:buChar char="•"/>
            </a:pPr>
            <a:r>
              <a:rPr lang="en-US" sz="1400" dirty="0" err="1">
                <a:solidFill>
                  <a:schemeClr val="tx2"/>
                </a:solidFill>
              </a:rPr>
              <a:t>Menghitung</a:t>
            </a:r>
            <a:r>
              <a:rPr lang="en-US" sz="1400" dirty="0">
                <a:solidFill>
                  <a:schemeClr val="tx2"/>
                </a:solidFill>
              </a:rPr>
              <a:t> </a:t>
            </a:r>
            <a:r>
              <a:rPr lang="en-US" sz="1400" dirty="0" err="1">
                <a:solidFill>
                  <a:schemeClr val="tx2"/>
                </a:solidFill>
              </a:rPr>
              <a:t>penimbang</a:t>
            </a:r>
            <a:r>
              <a:rPr lang="en-US" sz="1400" dirty="0">
                <a:solidFill>
                  <a:schemeClr val="tx2"/>
                </a:solidFill>
              </a:rPr>
              <a:t> </a:t>
            </a:r>
            <a:r>
              <a:rPr lang="en-US" sz="1400" dirty="0" err="1">
                <a:solidFill>
                  <a:schemeClr val="tx2"/>
                </a:solidFill>
              </a:rPr>
              <a:t>jika</a:t>
            </a:r>
            <a:r>
              <a:rPr lang="en-US" sz="1400" dirty="0">
                <a:solidFill>
                  <a:schemeClr val="tx2"/>
                </a:solidFill>
              </a:rPr>
              <a:t> </a:t>
            </a:r>
            <a:r>
              <a:rPr lang="en-US" sz="1400" dirty="0" err="1">
                <a:solidFill>
                  <a:schemeClr val="tx2"/>
                </a:solidFill>
              </a:rPr>
              <a:t>dibutuhkan</a:t>
            </a:r>
            <a:endParaRPr lang="en-US" sz="1400" dirty="0">
              <a:solidFill>
                <a:schemeClr val="tx2"/>
              </a:solidFill>
            </a:endParaRPr>
          </a:p>
          <a:p>
            <a:pPr marL="285750" indent="-285750">
              <a:buFont typeface="Arial" panose="020B0604020202020204" pitchFamily="34" charset="0"/>
              <a:buChar char="•"/>
            </a:pPr>
            <a:r>
              <a:rPr lang="en-US" sz="1400" dirty="0" err="1">
                <a:solidFill>
                  <a:schemeClr val="tx2"/>
                </a:solidFill>
              </a:rPr>
              <a:t>Melakukan</a:t>
            </a:r>
            <a:r>
              <a:rPr lang="en-US" sz="1400" dirty="0">
                <a:solidFill>
                  <a:schemeClr val="tx2"/>
                </a:solidFill>
              </a:rPr>
              <a:t> </a:t>
            </a:r>
            <a:r>
              <a:rPr lang="en-US" sz="1400" dirty="0" err="1">
                <a:solidFill>
                  <a:schemeClr val="tx2"/>
                </a:solidFill>
              </a:rPr>
              <a:t>agregasi</a:t>
            </a:r>
            <a:r>
              <a:rPr lang="en-US" sz="1400" dirty="0">
                <a:solidFill>
                  <a:schemeClr val="tx2"/>
                </a:solidFill>
              </a:rPr>
              <a:t> data </a:t>
            </a:r>
            <a:r>
              <a:rPr lang="en-US" sz="1400" dirty="0" err="1">
                <a:solidFill>
                  <a:schemeClr val="tx2"/>
                </a:solidFill>
              </a:rPr>
              <a:t>sehingga</a:t>
            </a:r>
            <a:r>
              <a:rPr lang="en-US" sz="1400" dirty="0">
                <a:solidFill>
                  <a:schemeClr val="tx2"/>
                </a:solidFill>
              </a:rPr>
              <a:t> </a:t>
            </a:r>
            <a:r>
              <a:rPr lang="en-US" sz="1400" dirty="0" err="1">
                <a:solidFill>
                  <a:schemeClr val="tx2"/>
                </a:solidFill>
              </a:rPr>
              <a:t>dapat</a:t>
            </a:r>
            <a:r>
              <a:rPr lang="en-US" sz="1400" dirty="0">
                <a:solidFill>
                  <a:schemeClr val="tx2"/>
                </a:solidFill>
              </a:rPr>
              <a:t> </a:t>
            </a:r>
            <a:r>
              <a:rPr lang="en-US" sz="1400" dirty="0" err="1">
                <a:solidFill>
                  <a:schemeClr val="tx2"/>
                </a:solidFill>
              </a:rPr>
              <a:t>disajikan</a:t>
            </a:r>
            <a:r>
              <a:rPr lang="en-US" sz="1400" dirty="0">
                <a:solidFill>
                  <a:schemeClr val="tx2"/>
                </a:solidFill>
              </a:rPr>
              <a:t> </a:t>
            </a:r>
            <a:r>
              <a:rPr lang="en-US" sz="1400" dirty="0" err="1">
                <a:solidFill>
                  <a:schemeClr val="tx2"/>
                </a:solidFill>
              </a:rPr>
              <a:t>untuk</a:t>
            </a:r>
            <a:r>
              <a:rPr lang="en-US" sz="1400" dirty="0">
                <a:solidFill>
                  <a:schemeClr val="tx2"/>
                </a:solidFill>
              </a:rPr>
              <a:t> level </a:t>
            </a:r>
            <a:r>
              <a:rPr lang="en-US" sz="1400" dirty="0" err="1">
                <a:solidFill>
                  <a:schemeClr val="tx2"/>
                </a:solidFill>
              </a:rPr>
              <a:t>desa</a:t>
            </a:r>
            <a:endParaRPr lang="en-US" sz="1400" dirty="0">
              <a:solidFill>
                <a:schemeClr val="tx2"/>
              </a:solidFill>
            </a:endParaRPr>
          </a:p>
        </p:txBody>
      </p:sp>
      <p:pic>
        <p:nvPicPr>
          <p:cNvPr id="247" name="Picture 246">
            <a:extLst>
              <a:ext uri="{FF2B5EF4-FFF2-40B4-BE49-F238E27FC236}">
                <a16:creationId xmlns:a16="http://schemas.microsoft.com/office/drawing/2014/main" id="{ADDFA9D3-4333-406C-9BB4-98CB47CB90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510231"/>
            <a:ext cx="1036652" cy="1218255"/>
          </a:xfrm>
          <a:prstGeom prst="rect">
            <a:avLst/>
          </a:prstGeom>
        </p:spPr>
      </p:pic>
      <p:pic>
        <p:nvPicPr>
          <p:cNvPr id="254" name="Picture 253">
            <a:extLst>
              <a:ext uri="{FF2B5EF4-FFF2-40B4-BE49-F238E27FC236}">
                <a16:creationId xmlns:a16="http://schemas.microsoft.com/office/drawing/2014/main" id="{56579934-1E17-41AC-8D94-14FE0C9CC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247" y="2256703"/>
            <a:ext cx="772647" cy="1041394"/>
          </a:xfrm>
          <a:prstGeom prst="rect">
            <a:avLst/>
          </a:prstGeom>
        </p:spPr>
      </p:pic>
      <p:sp>
        <p:nvSpPr>
          <p:cNvPr id="265" name="Rectangle 264">
            <a:extLst>
              <a:ext uri="{FF2B5EF4-FFF2-40B4-BE49-F238E27FC236}">
                <a16:creationId xmlns:a16="http://schemas.microsoft.com/office/drawing/2014/main" id="{315FE8B7-6F01-45DB-81A6-3AF8B8195267}"/>
              </a:ext>
            </a:extLst>
          </p:cNvPr>
          <p:cNvSpPr/>
          <p:nvPr/>
        </p:nvSpPr>
        <p:spPr>
          <a:xfrm>
            <a:off x="405887" y="377208"/>
            <a:ext cx="6060521" cy="707886"/>
          </a:xfrm>
          <a:prstGeom prst="rect">
            <a:avLst/>
          </a:prstGeom>
        </p:spPr>
        <p:txBody>
          <a:bodyPr wrap="square">
            <a:spAutoFit/>
          </a:bodyPr>
          <a:lstStyle/>
          <a:p>
            <a:r>
              <a:rPr lang="en-US" sz="4000" b="1" dirty="0">
                <a:solidFill>
                  <a:srgbClr val="1C71D1"/>
                </a:solidFill>
              </a:rPr>
              <a:t>Target </a:t>
            </a:r>
            <a:r>
              <a:rPr lang="en-US" sz="4000" b="1" dirty="0" err="1">
                <a:solidFill>
                  <a:srgbClr val="1C71D1"/>
                </a:solidFill>
              </a:rPr>
              <a:t>Pembinaan</a:t>
            </a:r>
            <a:endParaRPr lang="en-US" sz="4000" b="1" dirty="0">
              <a:solidFill>
                <a:srgbClr val="1C71D1"/>
              </a:solidFill>
            </a:endParaRPr>
          </a:p>
        </p:txBody>
      </p:sp>
      <p:pic>
        <p:nvPicPr>
          <p:cNvPr id="267" name="Picture 266">
            <a:extLst>
              <a:ext uri="{FF2B5EF4-FFF2-40B4-BE49-F238E27FC236}">
                <a16:creationId xmlns:a16="http://schemas.microsoft.com/office/drawing/2014/main" id="{C05B013F-13F7-43E0-8EE0-51F798A724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608" y="4876182"/>
            <a:ext cx="2305302" cy="1938897"/>
          </a:xfrm>
          <a:prstGeom prst="rect">
            <a:avLst/>
          </a:prstGeom>
        </p:spPr>
      </p:pic>
      <p:pic>
        <p:nvPicPr>
          <p:cNvPr id="269" name="Picture 268">
            <a:extLst>
              <a:ext uri="{FF2B5EF4-FFF2-40B4-BE49-F238E27FC236}">
                <a16:creationId xmlns:a16="http://schemas.microsoft.com/office/drawing/2014/main" id="{63555C52-FA7F-4C51-9E0D-05FFCFD8A317}"/>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562274" y="4290703"/>
            <a:ext cx="4598448" cy="2565985"/>
          </a:xfrm>
          <a:prstGeom prst="rect">
            <a:avLst/>
          </a:prstGeom>
        </p:spPr>
      </p:pic>
    </p:spTree>
    <p:extLst>
      <p:ext uri="{BB962C8B-B14F-4D97-AF65-F5344CB8AC3E}">
        <p14:creationId xmlns:p14="http://schemas.microsoft.com/office/powerpoint/2010/main" val="992817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94ED00-EFBB-8049-B7CB-CDD2B43C3E25}"/>
              </a:ext>
            </a:extLst>
          </p:cNvPr>
          <p:cNvSpPr>
            <a:spLocks noGrp="1"/>
          </p:cNvSpPr>
          <p:nvPr>
            <p:ph type="body" idx="1"/>
          </p:nvPr>
        </p:nvSpPr>
        <p:spPr>
          <a:xfrm>
            <a:off x="838200" y="2348223"/>
            <a:ext cx="10515600" cy="1500187"/>
          </a:xfrm>
        </p:spPr>
        <p:txBody>
          <a:bodyPr>
            <a:normAutofit fontScale="92500"/>
          </a:bodyPr>
          <a:lstStyle/>
          <a:p>
            <a:pPr algn="ctr"/>
            <a:r>
              <a:rPr lang="en-US" sz="4000" dirty="0">
                <a:solidFill>
                  <a:schemeClr val="tx2"/>
                </a:solidFill>
              </a:rPr>
              <a:t>DEMO APLIKASI DCANTIK</a:t>
            </a:r>
          </a:p>
          <a:p>
            <a:pPr algn="ctr"/>
            <a:r>
              <a:rPr lang="en-US" sz="3500" dirty="0" err="1">
                <a:solidFill>
                  <a:schemeClr val="tx2"/>
                </a:solidFill>
              </a:rPr>
              <a:t>Pengelolaan</a:t>
            </a:r>
            <a:r>
              <a:rPr lang="en-US" sz="3500" dirty="0">
                <a:solidFill>
                  <a:schemeClr val="tx2"/>
                </a:solidFill>
              </a:rPr>
              <a:t> Data </a:t>
            </a:r>
            <a:r>
              <a:rPr lang="en-US" sz="3500" dirty="0" err="1">
                <a:solidFill>
                  <a:schemeClr val="tx2"/>
                </a:solidFill>
              </a:rPr>
              <a:t>Desa</a:t>
            </a:r>
            <a:r>
              <a:rPr lang="en-US" sz="3500" dirty="0">
                <a:solidFill>
                  <a:schemeClr val="tx2"/>
                </a:solidFill>
              </a:rPr>
              <a:t> </a:t>
            </a:r>
            <a:r>
              <a:rPr lang="en-US" sz="3500" dirty="0" err="1">
                <a:solidFill>
                  <a:schemeClr val="tx2"/>
                </a:solidFill>
              </a:rPr>
              <a:t>Melalui</a:t>
            </a:r>
            <a:r>
              <a:rPr lang="en-US" sz="3500" dirty="0">
                <a:solidFill>
                  <a:schemeClr val="tx2"/>
                </a:solidFill>
              </a:rPr>
              <a:t> </a:t>
            </a:r>
            <a:r>
              <a:rPr lang="en-US" sz="3500" dirty="0" err="1">
                <a:solidFill>
                  <a:schemeClr val="tx2"/>
                </a:solidFill>
              </a:rPr>
              <a:t>Aplikasi</a:t>
            </a:r>
            <a:r>
              <a:rPr lang="en-US" sz="3500" dirty="0">
                <a:solidFill>
                  <a:schemeClr val="tx2"/>
                </a:solidFill>
              </a:rPr>
              <a:t> </a:t>
            </a:r>
            <a:r>
              <a:rPr lang="en-US" sz="3500" dirty="0" err="1">
                <a:solidFill>
                  <a:schemeClr val="tx2"/>
                </a:solidFill>
              </a:rPr>
              <a:t>Berbasis</a:t>
            </a:r>
            <a:r>
              <a:rPr lang="en-US" sz="3500" dirty="0">
                <a:solidFill>
                  <a:schemeClr val="tx2"/>
                </a:solidFill>
              </a:rPr>
              <a:t> Web</a:t>
            </a:r>
          </a:p>
          <a:p>
            <a:pPr algn="ctr"/>
            <a:endParaRPr lang="en-US" sz="4000" dirty="0">
              <a:solidFill>
                <a:schemeClr val="tx2"/>
              </a:solidFill>
            </a:endParaRPr>
          </a:p>
        </p:txBody>
      </p:sp>
    </p:spTree>
    <p:extLst>
      <p:ext uri="{BB962C8B-B14F-4D97-AF65-F5344CB8AC3E}">
        <p14:creationId xmlns:p14="http://schemas.microsoft.com/office/powerpoint/2010/main" val="8197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6DFE6A0C-2E32-4A38-8A55-FF1F764C68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20"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619;p33">
            <a:extLst>
              <a:ext uri="{FF2B5EF4-FFF2-40B4-BE49-F238E27FC236}">
                <a16:creationId xmlns:a16="http://schemas.microsoft.com/office/drawing/2014/main" id="{98B80F49-4BAB-4490-9A46-837F0B38D787}"/>
              </a:ext>
            </a:extLst>
          </p:cNvPr>
          <p:cNvSpPr txBox="1">
            <a:spLocks/>
          </p:cNvSpPr>
          <p:nvPr/>
        </p:nvSpPr>
        <p:spPr>
          <a:xfrm>
            <a:off x="1097280" y="325550"/>
            <a:ext cx="10058400" cy="3574778"/>
          </a:xfrm>
          <a:prstGeom prst="rect">
            <a:avLst/>
          </a:prstGeom>
          <a:effectLst>
            <a:outerShdw blurRad="50800" dist="38100" dir="2700000" algn="tl" rotWithShape="0">
              <a:prstClr val="black">
                <a:alpha val="40000"/>
              </a:prstClr>
            </a:outerShdw>
          </a:effectLst>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2400"/>
              <a:buFont typeface="Roboto Condensed"/>
              <a:buNone/>
              <a:defRPr sz="2400" b="1" i="0" u="none" strike="noStrike" cap="none">
                <a:solidFill>
                  <a:schemeClr val="dk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dk1"/>
              </a:buClr>
              <a:buSzPts val="2400"/>
              <a:buFont typeface="Roboto Condensed"/>
              <a:buNone/>
              <a:defRPr sz="2400" b="1" i="0" u="none" strike="noStrike" cap="none">
                <a:solidFill>
                  <a:schemeClr val="dk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dk1"/>
              </a:buClr>
              <a:buSzPts val="2400"/>
              <a:buFont typeface="Roboto Condensed"/>
              <a:buNone/>
              <a:defRPr sz="2400" b="1" i="0" u="none" strike="noStrike" cap="none">
                <a:solidFill>
                  <a:schemeClr val="dk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dk1"/>
              </a:buClr>
              <a:buSzPts val="2400"/>
              <a:buFont typeface="Roboto Condensed"/>
              <a:buNone/>
              <a:defRPr sz="2400" b="1" i="0" u="none" strike="noStrike" cap="none">
                <a:solidFill>
                  <a:schemeClr val="dk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dk1"/>
              </a:buClr>
              <a:buSzPts val="2400"/>
              <a:buFont typeface="Roboto Condensed"/>
              <a:buNone/>
              <a:defRPr sz="2400" b="1" i="0" u="none" strike="noStrike" cap="none">
                <a:solidFill>
                  <a:schemeClr val="dk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dk1"/>
              </a:buClr>
              <a:buSzPts val="2400"/>
              <a:buFont typeface="Roboto Condensed"/>
              <a:buNone/>
              <a:defRPr sz="2400" b="1" i="0" u="none" strike="noStrike" cap="none">
                <a:solidFill>
                  <a:schemeClr val="dk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dk1"/>
              </a:buClr>
              <a:buSzPts val="2400"/>
              <a:buFont typeface="Roboto Condensed"/>
              <a:buNone/>
              <a:defRPr sz="2400" b="1" i="0" u="none" strike="noStrike" cap="none">
                <a:solidFill>
                  <a:schemeClr val="dk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dk1"/>
              </a:buClr>
              <a:buSzPts val="2400"/>
              <a:buFont typeface="Roboto Condensed"/>
              <a:buNone/>
              <a:defRPr sz="2400" b="1" i="0" u="none" strike="noStrike" cap="none">
                <a:solidFill>
                  <a:schemeClr val="dk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dk1"/>
              </a:buClr>
              <a:buSzPts val="2400"/>
              <a:buFont typeface="Roboto Condensed"/>
              <a:buNone/>
              <a:defRPr sz="2400" b="1" i="0" u="none" strike="noStrike" cap="none">
                <a:solidFill>
                  <a:schemeClr val="dk1"/>
                </a:solidFill>
                <a:latin typeface="Roboto Condensed"/>
                <a:ea typeface="Roboto Condensed"/>
                <a:cs typeface="Roboto Condensed"/>
                <a:sym typeface="Roboto Condensed"/>
              </a:defRPr>
            </a:lvl9pPr>
          </a:lstStyle>
          <a:p>
            <a:pPr>
              <a:lnSpc>
                <a:spcPct val="90000"/>
              </a:lnSpc>
              <a:spcBef>
                <a:spcPct val="0"/>
              </a:spcBef>
              <a:spcAft>
                <a:spcPts val="600"/>
              </a:spcAft>
            </a:pPr>
            <a:r>
              <a:rPr lang="en-US" sz="5200" dirty="0">
                <a:solidFill>
                  <a:srgbClr val="FFFFFF"/>
                </a:solidFill>
                <a:latin typeface="+mj-lt"/>
                <a:ea typeface="+mj-ea"/>
                <a:cs typeface="+mj-cs"/>
              </a:rPr>
              <a:t>TERIMA KASIH</a:t>
            </a:r>
          </a:p>
        </p:txBody>
      </p:sp>
    </p:spTree>
    <p:extLst>
      <p:ext uri="{BB962C8B-B14F-4D97-AF65-F5344CB8AC3E}">
        <p14:creationId xmlns:p14="http://schemas.microsoft.com/office/powerpoint/2010/main" val="87417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025BFF-F918-42E6-B08B-818C911C6D06}"/>
              </a:ext>
            </a:extLst>
          </p:cNvPr>
          <p:cNvSpPr/>
          <p:nvPr/>
        </p:nvSpPr>
        <p:spPr>
          <a:xfrm>
            <a:off x="1694328" y="1110452"/>
            <a:ext cx="10180527" cy="830997"/>
          </a:xfrm>
          <a:prstGeom prst="rect">
            <a:avLst/>
          </a:prstGeom>
          <a:ln>
            <a:noFill/>
          </a:ln>
        </p:spPr>
        <p:txBody>
          <a:bodyPr wrap="square">
            <a:spAutoFit/>
          </a:bodyPr>
          <a:lstStyle/>
          <a:p>
            <a:pPr algn="ctr"/>
            <a:r>
              <a:rPr lang="id-ID" sz="2400" b="1" dirty="0">
                <a:solidFill>
                  <a:srgbClr val="203864"/>
                </a:solidFill>
              </a:rPr>
              <a:t>V</a:t>
            </a:r>
            <a:r>
              <a:rPr lang="en-US" sz="2400" b="1" dirty="0" err="1">
                <a:solidFill>
                  <a:srgbClr val="203864"/>
                </a:solidFill>
              </a:rPr>
              <a:t>isi</a:t>
            </a:r>
            <a:r>
              <a:rPr lang="en-US" sz="2400" b="1" dirty="0">
                <a:solidFill>
                  <a:srgbClr val="203864"/>
                </a:solidFill>
              </a:rPr>
              <a:t> Badan Pusat </a:t>
            </a:r>
            <a:r>
              <a:rPr lang="en-US" sz="2400" b="1" dirty="0" err="1">
                <a:solidFill>
                  <a:srgbClr val="203864"/>
                </a:solidFill>
              </a:rPr>
              <a:t>Statistik</a:t>
            </a:r>
            <a:r>
              <a:rPr lang="en-US" sz="2400" b="1" dirty="0">
                <a:solidFill>
                  <a:srgbClr val="203864"/>
                </a:solidFill>
              </a:rPr>
              <a:t> </a:t>
            </a:r>
            <a:r>
              <a:rPr lang="en-US" sz="2400" b="1" dirty="0" err="1">
                <a:solidFill>
                  <a:srgbClr val="203864"/>
                </a:solidFill>
              </a:rPr>
              <a:t>untuk</a:t>
            </a:r>
            <a:r>
              <a:rPr lang="en-US" sz="2400" b="1" dirty="0">
                <a:solidFill>
                  <a:srgbClr val="203864"/>
                </a:solidFill>
              </a:rPr>
              <a:t> </a:t>
            </a:r>
            <a:r>
              <a:rPr lang="en-US" sz="2400" b="1" dirty="0" err="1">
                <a:solidFill>
                  <a:srgbClr val="203864"/>
                </a:solidFill>
              </a:rPr>
              <a:t>tahun</a:t>
            </a:r>
            <a:r>
              <a:rPr lang="en-US" sz="2400" b="1" dirty="0">
                <a:solidFill>
                  <a:srgbClr val="203864"/>
                </a:solidFill>
              </a:rPr>
              <a:t> 2020-2024 </a:t>
            </a:r>
            <a:r>
              <a:rPr lang="id-ID" sz="2400" b="1" dirty="0">
                <a:solidFill>
                  <a:srgbClr val="203864"/>
                </a:solidFill>
              </a:rPr>
              <a:t>:</a:t>
            </a:r>
          </a:p>
          <a:p>
            <a:pPr algn="ctr"/>
            <a:r>
              <a:rPr lang="en-US" sz="2400" b="1" dirty="0">
                <a:solidFill>
                  <a:srgbClr val="203864"/>
                </a:solidFill>
              </a:rPr>
              <a:t>“</a:t>
            </a:r>
            <a:r>
              <a:rPr lang="en-US" sz="2400" b="1" dirty="0" err="1">
                <a:solidFill>
                  <a:srgbClr val="203864"/>
                </a:solidFill>
              </a:rPr>
              <a:t>Penyedia</a:t>
            </a:r>
            <a:r>
              <a:rPr lang="en-US" sz="2400" b="1" dirty="0">
                <a:solidFill>
                  <a:srgbClr val="203864"/>
                </a:solidFill>
              </a:rPr>
              <a:t> Data </a:t>
            </a:r>
            <a:r>
              <a:rPr lang="en-US" sz="2400" b="1" dirty="0" err="1">
                <a:solidFill>
                  <a:srgbClr val="203864"/>
                </a:solidFill>
              </a:rPr>
              <a:t>Statistik</a:t>
            </a:r>
            <a:r>
              <a:rPr lang="en-US" sz="2400" b="1" dirty="0">
                <a:solidFill>
                  <a:srgbClr val="203864"/>
                </a:solidFill>
              </a:rPr>
              <a:t> </a:t>
            </a:r>
            <a:r>
              <a:rPr lang="en-US" sz="2400" b="1" dirty="0" err="1">
                <a:solidFill>
                  <a:srgbClr val="203864"/>
                </a:solidFill>
              </a:rPr>
              <a:t>Berkualitas</a:t>
            </a:r>
            <a:r>
              <a:rPr lang="en-US" sz="2400" b="1" dirty="0">
                <a:solidFill>
                  <a:srgbClr val="203864"/>
                </a:solidFill>
              </a:rPr>
              <a:t> </a:t>
            </a:r>
            <a:r>
              <a:rPr lang="en-US" sz="2400" b="1" dirty="0" err="1">
                <a:solidFill>
                  <a:srgbClr val="203864"/>
                </a:solidFill>
              </a:rPr>
              <a:t>untuk</a:t>
            </a:r>
            <a:r>
              <a:rPr lang="en-US" sz="2400" b="1" dirty="0">
                <a:solidFill>
                  <a:srgbClr val="203864"/>
                </a:solidFill>
              </a:rPr>
              <a:t> Indonesia </a:t>
            </a:r>
            <a:r>
              <a:rPr lang="en-US" sz="2400" b="1" dirty="0" err="1">
                <a:solidFill>
                  <a:srgbClr val="203864"/>
                </a:solidFill>
              </a:rPr>
              <a:t>Maju</a:t>
            </a:r>
            <a:r>
              <a:rPr lang="en-US" sz="2400" b="1" dirty="0">
                <a:solidFill>
                  <a:srgbClr val="203864"/>
                </a:solidFill>
              </a:rPr>
              <a:t>”</a:t>
            </a:r>
            <a:endParaRPr lang="id-ID" sz="2400" b="1" dirty="0">
              <a:solidFill>
                <a:srgbClr val="203864"/>
              </a:solidFill>
            </a:endParaRPr>
          </a:p>
        </p:txBody>
      </p:sp>
      <p:sp>
        <p:nvSpPr>
          <p:cNvPr id="4" name="Rectangle 3">
            <a:extLst>
              <a:ext uri="{FF2B5EF4-FFF2-40B4-BE49-F238E27FC236}">
                <a16:creationId xmlns:a16="http://schemas.microsoft.com/office/drawing/2014/main" id="{C074F624-6AAD-40EB-8379-4063A5137234}"/>
              </a:ext>
            </a:extLst>
          </p:cNvPr>
          <p:cNvSpPr/>
          <p:nvPr/>
        </p:nvSpPr>
        <p:spPr>
          <a:xfrm>
            <a:off x="5020672" y="2041653"/>
            <a:ext cx="1379686" cy="461665"/>
          </a:xfrm>
          <a:prstGeom prst="rect">
            <a:avLst/>
          </a:prstGeom>
          <a:ln>
            <a:noFill/>
          </a:ln>
        </p:spPr>
        <p:txBody>
          <a:bodyPr wrap="square">
            <a:spAutoFit/>
          </a:bodyPr>
          <a:lstStyle/>
          <a:p>
            <a:pPr algn="ctr"/>
            <a:r>
              <a:rPr lang="id-ID" sz="2400" b="1" dirty="0">
                <a:solidFill>
                  <a:srgbClr val="4895D0"/>
                </a:solidFill>
              </a:rPr>
              <a:t>Misi:</a:t>
            </a:r>
          </a:p>
        </p:txBody>
      </p:sp>
      <p:sp>
        <p:nvSpPr>
          <p:cNvPr id="5" name="Rectangle 4">
            <a:extLst>
              <a:ext uri="{FF2B5EF4-FFF2-40B4-BE49-F238E27FC236}">
                <a16:creationId xmlns:a16="http://schemas.microsoft.com/office/drawing/2014/main" id="{50A498E0-0548-4EAC-A873-FCC27E86E5D1}"/>
              </a:ext>
            </a:extLst>
          </p:cNvPr>
          <p:cNvSpPr/>
          <p:nvPr/>
        </p:nvSpPr>
        <p:spPr>
          <a:xfrm>
            <a:off x="307975" y="2882803"/>
            <a:ext cx="8584505" cy="2735894"/>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rgbClr val="001067"/>
              </a:solidFill>
            </a:endParaRPr>
          </a:p>
        </p:txBody>
      </p:sp>
      <p:sp>
        <p:nvSpPr>
          <p:cNvPr id="6" name="Rectangle 5">
            <a:extLst>
              <a:ext uri="{FF2B5EF4-FFF2-40B4-BE49-F238E27FC236}">
                <a16:creationId xmlns:a16="http://schemas.microsoft.com/office/drawing/2014/main" id="{8A58F5F6-9CB9-4B38-9D2C-624D0E165DAE}"/>
              </a:ext>
            </a:extLst>
          </p:cNvPr>
          <p:cNvSpPr/>
          <p:nvPr/>
        </p:nvSpPr>
        <p:spPr>
          <a:xfrm>
            <a:off x="5373358" y="2551899"/>
            <a:ext cx="6071323" cy="3508012"/>
          </a:xfrm>
          <a:prstGeom prst="rect">
            <a:avLst/>
          </a:prstGeom>
          <a:ln>
            <a:noFill/>
          </a:ln>
        </p:spPr>
        <p:txBody>
          <a:bodyPr wrap="square">
            <a:spAutoFit/>
          </a:bodyPr>
          <a:lstStyle/>
          <a:p>
            <a:pPr marL="457200" indent="-457200">
              <a:lnSpc>
                <a:spcPct val="150000"/>
              </a:lnSpc>
              <a:buFont typeface="+mj-lt"/>
              <a:buAutoNum type="arabicPeriod"/>
            </a:pPr>
            <a:r>
              <a:rPr lang="id-ID" sz="1600" b="1" dirty="0">
                <a:solidFill>
                  <a:srgbClr val="203864"/>
                </a:solidFill>
              </a:rPr>
              <a:t>Menyediakan statistik berkualitas yang berstandar nasional dan internasional</a:t>
            </a:r>
          </a:p>
          <a:p>
            <a:pPr marL="457200" indent="-457200">
              <a:lnSpc>
                <a:spcPct val="150000"/>
              </a:lnSpc>
              <a:buFont typeface="+mj-lt"/>
              <a:buAutoNum type="arabicPeriod"/>
            </a:pPr>
            <a:r>
              <a:rPr lang="id-ID" sz="1600" b="1" dirty="0">
                <a:solidFill>
                  <a:srgbClr val="203864"/>
                </a:solidFill>
              </a:rPr>
              <a:t>Membina K/L/D/I melalui Sistem Statistik Nasional yang berkesinambungan</a:t>
            </a:r>
          </a:p>
          <a:p>
            <a:pPr marL="457200" indent="-457200">
              <a:lnSpc>
                <a:spcPct val="150000"/>
              </a:lnSpc>
              <a:buFont typeface="+mj-lt"/>
              <a:buAutoNum type="arabicPeriod"/>
            </a:pPr>
            <a:r>
              <a:rPr lang="id-ID" sz="1600" b="1" dirty="0">
                <a:solidFill>
                  <a:srgbClr val="203864"/>
                </a:solidFill>
              </a:rPr>
              <a:t>Mewujudkan pelayanan prima di bidang statistik untuk terwujudnya Sistem </a:t>
            </a:r>
            <a:r>
              <a:rPr lang="en-US" sz="1600" b="1" dirty="0">
                <a:solidFill>
                  <a:srgbClr val="203864"/>
                </a:solidFill>
              </a:rPr>
              <a:t>  </a:t>
            </a:r>
            <a:r>
              <a:rPr lang="id-ID" sz="1600" b="1" dirty="0">
                <a:solidFill>
                  <a:srgbClr val="203864"/>
                </a:solidFill>
              </a:rPr>
              <a:t>Statistik Nasional</a:t>
            </a:r>
          </a:p>
          <a:p>
            <a:pPr marL="457200" indent="-457200">
              <a:lnSpc>
                <a:spcPct val="150000"/>
              </a:lnSpc>
              <a:buFont typeface="+mj-lt"/>
              <a:buAutoNum type="arabicPeriod"/>
            </a:pPr>
            <a:r>
              <a:rPr lang="id-ID" sz="1600" b="1" dirty="0">
                <a:solidFill>
                  <a:srgbClr val="203864"/>
                </a:solidFill>
              </a:rPr>
              <a:t>Membangun SDM yang unggul dan adaptif berlandaskan nilai profesionalisme, integritas dan amanah</a:t>
            </a:r>
          </a:p>
        </p:txBody>
      </p:sp>
      <p:sp>
        <p:nvSpPr>
          <p:cNvPr id="7" name="TextBox 6">
            <a:extLst>
              <a:ext uri="{FF2B5EF4-FFF2-40B4-BE49-F238E27FC236}">
                <a16:creationId xmlns:a16="http://schemas.microsoft.com/office/drawing/2014/main" id="{49C5BB84-85F0-4D77-9521-0846E88B0554}"/>
              </a:ext>
            </a:extLst>
          </p:cNvPr>
          <p:cNvSpPr txBox="1"/>
          <p:nvPr/>
        </p:nvSpPr>
        <p:spPr>
          <a:xfrm>
            <a:off x="1217301" y="194928"/>
            <a:ext cx="3527552" cy="523220"/>
          </a:xfrm>
          <a:prstGeom prst="rect">
            <a:avLst/>
          </a:prstGeom>
          <a:noFill/>
        </p:spPr>
        <p:txBody>
          <a:bodyPr wrap="square" rtlCol="0">
            <a:spAutoFit/>
          </a:bodyPr>
          <a:lstStyle/>
          <a:p>
            <a:r>
              <a:rPr lang="en-US" sz="1400" b="1" i="1" dirty="0">
                <a:solidFill>
                  <a:srgbClr val="4895D0"/>
                </a:solidFill>
              </a:rPr>
              <a:t>BADAN PUSAT STATISTIK</a:t>
            </a:r>
          </a:p>
          <a:p>
            <a:r>
              <a:rPr lang="en-US" sz="1400" b="1" i="1" dirty="0">
                <a:solidFill>
                  <a:srgbClr val="4895D0"/>
                </a:solidFill>
              </a:rPr>
              <a:t>KOTA KENDARI</a:t>
            </a:r>
          </a:p>
        </p:txBody>
      </p:sp>
      <p:pic>
        <p:nvPicPr>
          <p:cNvPr id="8" name="Picture 7" descr="A picture containing text, clipart&#10;&#10;Description automatically generated">
            <a:extLst>
              <a:ext uri="{FF2B5EF4-FFF2-40B4-BE49-F238E27FC236}">
                <a16:creationId xmlns:a16="http://schemas.microsoft.com/office/drawing/2014/main" id="{89CF9C75-B253-485E-B5F0-036B4AA411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245" y="246950"/>
            <a:ext cx="655321" cy="512065"/>
          </a:xfrm>
          <a:prstGeom prst="rect">
            <a:avLst/>
          </a:prstGeom>
        </p:spPr>
      </p:pic>
      <p:pic>
        <p:nvPicPr>
          <p:cNvPr id="9" name="Picture 8" descr="Icon&#10;&#10;Description automatically generated">
            <a:extLst>
              <a:ext uri="{FF2B5EF4-FFF2-40B4-BE49-F238E27FC236}">
                <a16:creationId xmlns:a16="http://schemas.microsoft.com/office/drawing/2014/main" id="{8EDECE7E-112A-44B3-AE3C-828BA34F8C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9208" y="230798"/>
            <a:ext cx="1304547" cy="408433"/>
          </a:xfrm>
          <a:prstGeom prst="rect">
            <a:avLst/>
          </a:prstGeom>
        </p:spPr>
      </p:pic>
      <p:pic>
        <p:nvPicPr>
          <p:cNvPr id="12" name="Picture 11">
            <a:extLst>
              <a:ext uri="{FF2B5EF4-FFF2-40B4-BE49-F238E27FC236}">
                <a16:creationId xmlns:a16="http://schemas.microsoft.com/office/drawing/2014/main" id="{415A0287-70EB-46D8-8245-C9E110DE01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975" y="2097958"/>
            <a:ext cx="4594736" cy="4565114"/>
          </a:xfrm>
          <a:prstGeom prst="rect">
            <a:avLst/>
          </a:prstGeom>
        </p:spPr>
      </p:pic>
    </p:spTree>
    <p:extLst>
      <p:ext uri="{BB962C8B-B14F-4D97-AF65-F5344CB8AC3E}">
        <p14:creationId xmlns:p14="http://schemas.microsoft.com/office/powerpoint/2010/main" val="218365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otak Teks 12">
            <a:extLst>
              <a:ext uri="{FF2B5EF4-FFF2-40B4-BE49-F238E27FC236}">
                <a16:creationId xmlns:a16="http://schemas.microsoft.com/office/drawing/2014/main" id="{1E3BD69B-7DC4-4F3F-98D4-3927B12E1EAC}"/>
              </a:ext>
            </a:extLst>
          </p:cNvPr>
          <p:cNvSpPr txBox="1"/>
          <p:nvPr/>
        </p:nvSpPr>
        <p:spPr>
          <a:xfrm>
            <a:off x="888006" y="1035589"/>
            <a:ext cx="9991165" cy="2246769"/>
          </a:xfrm>
          <a:prstGeom prst="rect">
            <a:avLst/>
          </a:prstGeom>
          <a:noFill/>
        </p:spPr>
        <p:txBody>
          <a:bodyPr wrap="square" rtlCol="0">
            <a:spAutoFit/>
          </a:bodyPr>
          <a:lstStyle/>
          <a:p>
            <a:pPr algn="just"/>
            <a:r>
              <a:rPr lang="id-ID" sz="2000" dirty="0">
                <a:solidFill>
                  <a:schemeClr val="bg2">
                    <a:lumMod val="25000"/>
                  </a:schemeClr>
                </a:solidFill>
              </a:rPr>
              <a:t>Perencanaan pembangunan Desa yang terfokus pada upaya mewujudkan peningkatan kualitas hidup manusia, peningkatan kesejahteraan masyarakat Desa dan penanggulangan kemiskinan harus didukung oleh ketersediaan data dan informasi yang valid sebagai salah satu inputnya. </a:t>
            </a:r>
          </a:p>
          <a:p>
            <a:pPr algn="just"/>
            <a:endParaRPr lang="id-ID" sz="2000" dirty="0">
              <a:solidFill>
                <a:schemeClr val="bg2">
                  <a:lumMod val="25000"/>
                </a:schemeClr>
              </a:solidFill>
            </a:endParaRPr>
          </a:p>
          <a:p>
            <a:pPr algn="just"/>
            <a:r>
              <a:rPr lang="id-ID" sz="2000" dirty="0">
                <a:solidFill>
                  <a:schemeClr val="bg2">
                    <a:lumMod val="25000"/>
                  </a:schemeClr>
                </a:solidFill>
              </a:rPr>
              <a:t>Untuk itu perlu dilakukan penyelenggaraan statistik sektoral di level Desa sesuai dengan kaidah dan norma dalam Sistem Statistik Nasional.</a:t>
            </a:r>
          </a:p>
        </p:txBody>
      </p:sp>
      <p:pic>
        <p:nvPicPr>
          <p:cNvPr id="7" name="Picture 6">
            <a:extLst>
              <a:ext uri="{FF2B5EF4-FFF2-40B4-BE49-F238E27FC236}">
                <a16:creationId xmlns:a16="http://schemas.microsoft.com/office/drawing/2014/main" id="{B45331E2-4F01-4C3C-B559-41DDB1DC5B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415" y="3282358"/>
            <a:ext cx="9991165" cy="3643878"/>
          </a:xfrm>
          <a:prstGeom prst="rect">
            <a:avLst/>
          </a:prstGeom>
        </p:spPr>
      </p:pic>
    </p:spTree>
    <p:extLst>
      <p:ext uri="{BB962C8B-B14F-4D97-AF65-F5344CB8AC3E}">
        <p14:creationId xmlns:p14="http://schemas.microsoft.com/office/powerpoint/2010/main" val="146815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4414D2-E0F1-48C6-A417-F0AA059B7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5321" y="3146611"/>
            <a:ext cx="4385244" cy="3711389"/>
          </a:xfrm>
          <a:prstGeom prst="rect">
            <a:avLst/>
          </a:prstGeom>
        </p:spPr>
      </p:pic>
      <p:sp>
        <p:nvSpPr>
          <p:cNvPr id="5" name="AutoShape 4" descr="blob:https://web.whatsapp.com/083c8eba-3a55-48a0-b923-7a0ab98b1e0c"/>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 name="AutoShape 6" descr="blob:https://web.whatsapp.com/083c8eba-3a55-48a0-b923-7a0ab98b1e0c"/>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TextBox 11"/>
          <p:cNvSpPr txBox="1"/>
          <p:nvPr/>
        </p:nvSpPr>
        <p:spPr>
          <a:xfrm>
            <a:off x="734533" y="881008"/>
            <a:ext cx="7890177" cy="504317"/>
          </a:xfrm>
          <a:prstGeom prst="rect">
            <a:avLst/>
          </a:prstGeom>
          <a:noFill/>
        </p:spPr>
        <p:txBody>
          <a:bodyPr wrap="square" rIns="108000" bIns="27000" numCol="1" spcCol="360000" rtlCol="0">
            <a:spAutoFit/>
          </a:bodyPr>
          <a:lstStyle/>
          <a:p>
            <a:pPr algn="just"/>
            <a:r>
              <a:rPr lang="en-US" sz="2800" b="1" dirty="0">
                <a:solidFill>
                  <a:srgbClr val="203864"/>
                </a:solidFill>
              </a:rPr>
              <a:t>PERAN BPS SEBAGAI PEMBINA DATA</a:t>
            </a:r>
            <a:endParaRPr lang="id-ID" sz="2800" b="1" dirty="0">
              <a:solidFill>
                <a:srgbClr val="203864"/>
              </a:solidFill>
            </a:endParaRPr>
          </a:p>
        </p:txBody>
      </p:sp>
      <p:sp>
        <p:nvSpPr>
          <p:cNvPr id="14" name="TextBox 13"/>
          <p:cNvSpPr txBox="1"/>
          <p:nvPr/>
        </p:nvSpPr>
        <p:spPr>
          <a:xfrm>
            <a:off x="2904565" y="1548184"/>
            <a:ext cx="8888506" cy="4333571"/>
          </a:xfrm>
          <a:prstGeom prst="rect">
            <a:avLst/>
          </a:prstGeom>
          <a:noFill/>
        </p:spPr>
        <p:txBody>
          <a:bodyPr wrap="square" rIns="108000" bIns="27000" numCol="1" spcCol="360000">
            <a:spAutoFit/>
          </a:bodyPr>
          <a:lstStyle/>
          <a:p>
            <a:pPr marL="347663" indent="-347663" algn="just">
              <a:spcAft>
                <a:spcPts val="450"/>
              </a:spcAft>
              <a:buFont typeface="Wingdings" panose="05000000000000000000" pitchFamily="2" charset="2"/>
              <a:buChar char="Ø"/>
              <a:defRPr/>
            </a:pPr>
            <a:r>
              <a:rPr lang="en-US" sz="1600" dirty="0" err="1">
                <a:solidFill>
                  <a:schemeClr val="accent1">
                    <a:lumMod val="50000"/>
                  </a:schemeClr>
                </a:solidFill>
              </a:rPr>
              <a:t>Memastikan</a:t>
            </a:r>
            <a:r>
              <a:rPr lang="en-US" sz="1600" dirty="0">
                <a:solidFill>
                  <a:schemeClr val="accent1">
                    <a:lumMod val="50000"/>
                  </a:schemeClr>
                </a:solidFill>
              </a:rPr>
              <a:t> </a:t>
            </a:r>
            <a:r>
              <a:rPr lang="en-US" sz="1600" dirty="0" err="1">
                <a:solidFill>
                  <a:schemeClr val="accent1">
                    <a:lumMod val="50000"/>
                  </a:schemeClr>
                </a:solidFill>
              </a:rPr>
              <a:t>pelaksanaan</a:t>
            </a:r>
            <a:r>
              <a:rPr lang="en-US" sz="1600" dirty="0">
                <a:solidFill>
                  <a:schemeClr val="accent1">
                    <a:lumMod val="50000"/>
                  </a:schemeClr>
                </a:solidFill>
              </a:rPr>
              <a:t> </a:t>
            </a:r>
            <a:r>
              <a:rPr lang="en-US" sz="1600" dirty="0" err="1">
                <a:solidFill>
                  <a:schemeClr val="accent1">
                    <a:lumMod val="50000"/>
                  </a:schemeClr>
                </a:solidFill>
              </a:rPr>
              <a:t>Sistem</a:t>
            </a:r>
            <a:r>
              <a:rPr lang="en-US" sz="1600" dirty="0">
                <a:solidFill>
                  <a:schemeClr val="accent1">
                    <a:lumMod val="50000"/>
                  </a:schemeClr>
                </a:solidFill>
              </a:rPr>
              <a:t> Statistik </a:t>
            </a:r>
            <a:r>
              <a:rPr lang="en-US" sz="1600" dirty="0" err="1">
                <a:solidFill>
                  <a:schemeClr val="accent1">
                    <a:lumMod val="50000"/>
                  </a:schemeClr>
                </a:solidFill>
              </a:rPr>
              <a:t>Nasional</a:t>
            </a:r>
            <a:r>
              <a:rPr lang="en-US" sz="1600" dirty="0">
                <a:solidFill>
                  <a:schemeClr val="accent1">
                    <a:lumMod val="50000"/>
                  </a:schemeClr>
                </a:solidFill>
              </a:rPr>
              <a:t> (SSN) di </a:t>
            </a:r>
            <a:r>
              <a:rPr lang="en-US" sz="1600" dirty="0" err="1">
                <a:solidFill>
                  <a:schemeClr val="accent1">
                    <a:lumMod val="50000"/>
                  </a:schemeClr>
                </a:solidFill>
              </a:rPr>
              <a:t>seluruh</a:t>
            </a:r>
            <a:r>
              <a:rPr lang="en-US" sz="1600" dirty="0">
                <a:solidFill>
                  <a:schemeClr val="accent1">
                    <a:lumMod val="50000"/>
                  </a:schemeClr>
                </a:solidFill>
              </a:rPr>
              <a:t> </a:t>
            </a:r>
            <a:r>
              <a:rPr lang="en-US" sz="1600" dirty="0" err="1">
                <a:solidFill>
                  <a:schemeClr val="accent1">
                    <a:lumMod val="50000"/>
                  </a:schemeClr>
                </a:solidFill>
              </a:rPr>
              <a:t>Kementrian</a:t>
            </a:r>
            <a:r>
              <a:rPr lang="en-US" sz="1600" dirty="0">
                <a:solidFill>
                  <a:schemeClr val="accent1">
                    <a:lumMod val="50000"/>
                  </a:schemeClr>
                </a:solidFill>
              </a:rPr>
              <a:t>/</a:t>
            </a:r>
            <a:r>
              <a:rPr lang="en-US" sz="1600" dirty="0" err="1">
                <a:solidFill>
                  <a:schemeClr val="accent1">
                    <a:lumMod val="50000"/>
                  </a:schemeClr>
                </a:solidFill>
              </a:rPr>
              <a:t>Lembaga</a:t>
            </a:r>
            <a:r>
              <a:rPr lang="en-US" sz="1600" dirty="0">
                <a:solidFill>
                  <a:schemeClr val="accent1">
                    <a:lumMod val="50000"/>
                  </a:schemeClr>
                </a:solidFill>
              </a:rPr>
              <a:t>/</a:t>
            </a:r>
            <a:r>
              <a:rPr lang="en-US" sz="1600" dirty="0" err="1">
                <a:solidFill>
                  <a:schemeClr val="accent1">
                    <a:lumMod val="50000"/>
                  </a:schemeClr>
                </a:solidFill>
              </a:rPr>
              <a:t>Dinas</a:t>
            </a:r>
            <a:r>
              <a:rPr lang="en-US" sz="1600" dirty="0">
                <a:solidFill>
                  <a:schemeClr val="accent1">
                    <a:lumMod val="50000"/>
                  </a:schemeClr>
                </a:solidFill>
              </a:rPr>
              <a:t>/</a:t>
            </a:r>
            <a:r>
              <a:rPr lang="en-US" sz="1600" dirty="0" err="1">
                <a:solidFill>
                  <a:schemeClr val="accent1">
                    <a:lumMod val="50000"/>
                  </a:schemeClr>
                </a:solidFill>
              </a:rPr>
              <a:t>Instansi</a:t>
            </a:r>
            <a:r>
              <a:rPr lang="en-US" sz="1600" dirty="0">
                <a:solidFill>
                  <a:schemeClr val="accent1">
                    <a:lumMod val="50000"/>
                  </a:schemeClr>
                </a:solidFill>
              </a:rPr>
              <a:t> </a:t>
            </a:r>
          </a:p>
          <a:p>
            <a:pPr marL="347663" indent="-347663" algn="just">
              <a:spcAft>
                <a:spcPts val="450"/>
              </a:spcAft>
              <a:buFont typeface="Wingdings" panose="05000000000000000000" pitchFamily="2" charset="2"/>
              <a:buChar char="Ø"/>
              <a:defRPr/>
            </a:pPr>
            <a:r>
              <a:rPr lang="en-US" sz="1600" dirty="0" err="1">
                <a:solidFill>
                  <a:schemeClr val="accent1">
                    <a:lumMod val="50000"/>
                  </a:schemeClr>
                </a:solidFill>
              </a:rPr>
              <a:t>Bersama</a:t>
            </a:r>
            <a:r>
              <a:rPr lang="en-US" sz="1600" dirty="0">
                <a:solidFill>
                  <a:schemeClr val="accent1">
                    <a:lumMod val="50000"/>
                  </a:schemeClr>
                </a:solidFill>
              </a:rPr>
              <a:t> </a:t>
            </a:r>
            <a:r>
              <a:rPr lang="en-US" sz="1600" dirty="0" err="1">
                <a:solidFill>
                  <a:schemeClr val="accent1">
                    <a:lumMod val="50000"/>
                  </a:schemeClr>
                </a:solidFill>
              </a:rPr>
              <a:t>produsen</a:t>
            </a:r>
            <a:r>
              <a:rPr lang="en-US" sz="1600" dirty="0">
                <a:solidFill>
                  <a:schemeClr val="accent1">
                    <a:lumMod val="50000"/>
                  </a:schemeClr>
                </a:solidFill>
              </a:rPr>
              <a:t> data dan </a:t>
            </a:r>
            <a:r>
              <a:rPr lang="en-US" sz="1600" dirty="0" err="1">
                <a:solidFill>
                  <a:schemeClr val="accent1">
                    <a:lumMod val="50000"/>
                  </a:schemeClr>
                </a:solidFill>
              </a:rPr>
              <a:t>walidata</a:t>
            </a:r>
            <a:r>
              <a:rPr lang="en-US" sz="1600" dirty="0">
                <a:solidFill>
                  <a:schemeClr val="accent1">
                    <a:lumMod val="50000"/>
                  </a:schemeClr>
                </a:solidFill>
              </a:rPr>
              <a:t>, </a:t>
            </a:r>
            <a:r>
              <a:rPr lang="en-US" sz="1600" dirty="0" err="1">
                <a:solidFill>
                  <a:schemeClr val="accent1">
                    <a:lumMod val="50000"/>
                  </a:schemeClr>
                </a:solidFill>
              </a:rPr>
              <a:t>menentukan</a:t>
            </a:r>
            <a:r>
              <a:rPr lang="en-US" sz="1600" dirty="0">
                <a:solidFill>
                  <a:schemeClr val="accent1">
                    <a:lumMod val="50000"/>
                  </a:schemeClr>
                </a:solidFill>
              </a:rPr>
              <a:t> </a:t>
            </a:r>
            <a:r>
              <a:rPr lang="en-US" sz="1600" dirty="0" err="1">
                <a:solidFill>
                  <a:schemeClr val="accent1">
                    <a:lumMod val="50000"/>
                  </a:schemeClr>
                </a:solidFill>
              </a:rPr>
              <a:t>standar</a:t>
            </a:r>
            <a:r>
              <a:rPr lang="en-US" sz="1600" dirty="0">
                <a:solidFill>
                  <a:schemeClr val="accent1">
                    <a:lumMod val="50000"/>
                  </a:schemeClr>
                </a:solidFill>
              </a:rPr>
              <a:t> data dan format  metadata yang </a:t>
            </a:r>
            <a:r>
              <a:rPr lang="en-US" sz="1600" dirty="0" err="1">
                <a:solidFill>
                  <a:schemeClr val="accent1">
                    <a:lumMod val="50000"/>
                  </a:schemeClr>
                </a:solidFill>
              </a:rPr>
              <a:t>akan</a:t>
            </a:r>
            <a:r>
              <a:rPr lang="en-US" sz="1600" dirty="0">
                <a:solidFill>
                  <a:schemeClr val="accent1">
                    <a:lumMod val="50000"/>
                  </a:schemeClr>
                </a:solidFill>
              </a:rPr>
              <a:t> </a:t>
            </a:r>
            <a:r>
              <a:rPr lang="en-US" sz="1600" dirty="0" err="1">
                <a:solidFill>
                  <a:schemeClr val="accent1">
                    <a:lumMod val="50000"/>
                  </a:schemeClr>
                </a:solidFill>
              </a:rPr>
              <a:t>dibakukan</a:t>
            </a:r>
            <a:r>
              <a:rPr lang="en-US" sz="1600" dirty="0">
                <a:solidFill>
                  <a:schemeClr val="accent1">
                    <a:lumMod val="50000"/>
                  </a:schemeClr>
                </a:solidFill>
              </a:rPr>
              <a:t>. </a:t>
            </a:r>
            <a:r>
              <a:rPr lang="en-US" sz="1600" dirty="0" err="1">
                <a:solidFill>
                  <a:schemeClr val="accent1">
                    <a:lumMod val="50000"/>
                  </a:schemeClr>
                </a:solidFill>
              </a:rPr>
              <a:t>Produsen</a:t>
            </a:r>
            <a:r>
              <a:rPr lang="en-US" sz="1600" dirty="0">
                <a:solidFill>
                  <a:schemeClr val="accent1">
                    <a:lumMod val="50000"/>
                  </a:schemeClr>
                </a:solidFill>
              </a:rPr>
              <a:t> Data </a:t>
            </a:r>
            <a:r>
              <a:rPr lang="en-US" sz="1600" dirty="0" err="1">
                <a:solidFill>
                  <a:schemeClr val="accent1">
                    <a:lumMod val="50000"/>
                  </a:schemeClr>
                </a:solidFill>
              </a:rPr>
              <a:t>adalah</a:t>
            </a:r>
            <a:r>
              <a:rPr lang="en-US" sz="1600" dirty="0">
                <a:solidFill>
                  <a:schemeClr val="accent1">
                    <a:lumMod val="50000"/>
                  </a:schemeClr>
                </a:solidFill>
              </a:rPr>
              <a:t> unit </a:t>
            </a:r>
            <a:r>
              <a:rPr lang="en-US" sz="1600" dirty="0" err="1">
                <a:solidFill>
                  <a:schemeClr val="accent1">
                    <a:lumMod val="50000"/>
                  </a:schemeClr>
                </a:solidFill>
              </a:rPr>
              <a:t>pada</a:t>
            </a:r>
            <a:r>
              <a:rPr lang="en-US" sz="1600" dirty="0">
                <a:solidFill>
                  <a:schemeClr val="accent1">
                    <a:lumMod val="50000"/>
                  </a:schemeClr>
                </a:solidFill>
              </a:rPr>
              <a:t> K/L/D/I yang </a:t>
            </a:r>
            <a:r>
              <a:rPr lang="en-US" sz="1600" dirty="0" err="1">
                <a:solidFill>
                  <a:schemeClr val="accent1">
                    <a:lumMod val="50000"/>
                  </a:schemeClr>
                </a:solidFill>
              </a:rPr>
              <a:t>memiliki</a:t>
            </a:r>
            <a:r>
              <a:rPr lang="en-US" sz="1600" dirty="0">
                <a:solidFill>
                  <a:schemeClr val="accent1">
                    <a:lumMod val="50000"/>
                  </a:schemeClr>
                </a:solidFill>
              </a:rPr>
              <a:t> </a:t>
            </a:r>
            <a:r>
              <a:rPr lang="en-US" sz="1600" dirty="0" err="1">
                <a:solidFill>
                  <a:schemeClr val="accent1">
                    <a:lumMod val="50000"/>
                  </a:schemeClr>
                </a:solidFill>
              </a:rPr>
              <a:t>tugas</a:t>
            </a:r>
            <a:r>
              <a:rPr lang="en-US" sz="1600" dirty="0">
                <a:solidFill>
                  <a:schemeClr val="accent1">
                    <a:lumMod val="50000"/>
                  </a:schemeClr>
                </a:solidFill>
              </a:rPr>
              <a:t>, </a:t>
            </a:r>
            <a:r>
              <a:rPr lang="en-US" sz="1600" dirty="0" err="1">
                <a:solidFill>
                  <a:schemeClr val="accent1">
                    <a:lumMod val="50000"/>
                  </a:schemeClr>
                </a:solidFill>
              </a:rPr>
              <a:t>fungsi</a:t>
            </a:r>
            <a:r>
              <a:rPr lang="en-US" sz="1600" dirty="0">
                <a:solidFill>
                  <a:schemeClr val="accent1">
                    <a:lumMod val="50000"/>
                  </a:schemeClr>
                </a:solidFill>
              </a:rPr>
              <a:t>, dan </a:t>
            </a:r>
            <a:r>
              <a:rPr lang="en-US" sz="1600" dirty="0" err="1">
                <a:solidFill>
                  <a:schemeClr val="accent1">
                    <a:lumMod val="50000"/>
                  </a:schemeClr>
                </a:solidFill>
              </a:rPr>
              <a:t>kewenangan</a:t>
            </a:r>
            <a:r>
              <a:rPr lang="en-US" sz="1600" dirty="0">
                <a:solidFill>
                  <a:schemeClr val="accent1">
                    <a:lumMod val="50000"/>
                  </a:schemeClr>
                </a:solidFill>
              </a:rPr>
              <a:t> </a:t>
            </a:r>
            <a:r>
              <a:rPr lang="en-US" sz="1600" dirty="0" err="1">
                <a:solidFill>
                  <a:schemeClr val="accent1">
                    <a:lumMod val="50000"/>
                  </a:schemeClr>
                </a:solidFill>
              </a:rPr>
              <a:t>menurut</a:t>
            </a:r>
            <a:r>
              <a:rPr lang="en-US" sz="1600" dirty="0">
                <a:solidFill>
                  <a:schemeClr val="accent1">
                    <a:lumMod val="50000"/>
                  </a:schemeClr>
                </a:solidFill>
              </a:rPr>
              <a:t> </a:t>
            </a:r>
            <a:r>
              <a:rPr lang="en-US" sz="1600" dirty="0" err="1">
                <a:solidFill>
                  <a:schemeClr val="accent1">
                    <a:lumMod val="50000"/>
                  </a:schemeClr>
                </a:solidFill>
              </a:rPr>
              <a:t>peraturan</a:t>
            </a:r>
            <a:r>
              <a:rPr lang="en-US" sz="1600" dirty="0">
                <a:solidFill>
                  <a:schemeClr val="accent1">
                    <a:lumMod val="50000"/>
                  </a:schemeClr>
                </a:solidFill>
              </a:rPr>
              <a:t> </a:t>
            </a:r>
            <a:r>
              <a:rPr lang="en-US" sz="1600" dirty="0" err="1">
                <a:solidFill>
                  <a:schemeClr val="accent1">
                    <a:lumMod val="50000"/>
                  </a:schemeClr>
                </a:solidFill>
              </a:rPr>
              <a:t>perundang-undangan</a:t>
            </a:r>
            <a:r>
              <a:rPr lang="en-US" sz="1600" dirty="0">
                <a:solidFill>
                  <a:schemeClr val="accent1">
                    <a:lumMod val="50000"/>
                  </a:schemeClr>
                </a:solidFill>
              </a:rPr>
              <a:t> </a:t>
            </a:r>
            <a:r>
              <a:rPr lang="en-US" sz="1600" dirty="0" err="1">
                <a:solidFill>
                  <a:schemeClr val="accent1">
                    <a:lumMod val="50000"/>
                  </a:schemeClr>
                </a:solidFill>
              </a:rPr>
              <a:t>untuk</a:t>
            </a:r>
            <a:r>
              <a:rPr lang="en-US" sz="1600" dirty="0">
                <a:solidFill>
                  <a:schemeClr val="accent1">
                    <a:lumMod val="50000"/>
                  </a:schemeClr>
                </a:solidFill>
              </a:rPr>
              <a:t> </a:t>
            </a:r>
            <a:r>
              <a:rPr lang="en-US" sz="1600" dirty="0" err="1">
                <a:solidFill>
                  <a:schemeClr val="accent1">
                    <a:lumMod val="50000"/>
                  </a:schemeClr>
                </a:solidFill>
              </a:rPr>
              <a:t>menghasilkan</a:t>
            </a:r>
            <a:r>
              <a:rPr lang="en-US" sz="1600" dirty="0">
                <a:solidFill>
                  <a:schemeClr val="accent1">
                    <a:lumMod val="50000"/>
                  </a:schemeClr>
                </a:solidFill>
              </a:rPr>
              <a:t> data. </a:t>
            </a:r>
            <a:r>
              <a:rPr lang="en-US" sz="1600" dirty="0" err="1">
                <a:solidFill>
                  <a:schemeClr val="accent1">
                    <a:lumMod val="50000"/>
                  </a:schemeClr>
                </a:solidFill>
              </a:rPr>
              <a:t>Walidata</a:t>
            </a:r>
            <a:r>
              <a:rPr lang="en-US" sz="1600" dirty="0">
                <a:solidFill>
                  <a:schemeClr val="accent1">
                    <a:lumMod val="50000"/>
                  </a:schemeClr>
                </a:solidFill>
              </a:rPr>
              <a:t> </a:t>
            </a:r>
            <a:r>
              <a:rPr lang="en-US" sz="1600" dirty="0" err="1">
                <a:solidFill>
                  <a:schemeClr val="accent1">
                    <a:lumMod val="50000"/>
                  </a:schemeClr>
                </a:solidFill>
              </a:rPr>
              <a:t>adalah</a:t>
            </a:r>
            <a:r>
              <a:rPr lang="en-US" sz="1600" dirty="0">
                <a:solidFill>
                  <a:schemeClr val="accent1">
                    <a:lumMod val="50000"/>
                  </a:schemeClr>
                </a:solidFill>
              </a:rPr>
              <a:t> unit </a:t>
            </a:r>
            <a:r>
              <a:rPr lang="en-US" sz="1600" dirty="0" err="1">
                <a:solidFill>
                  <a:schemeClr val="accent1">
                    <a:lumMod val="50000"/>
                  </a:schemeClr>
                </a:solidFill>
              </a:rPr>
              <a:t>pada</a:t>
            </a:r>
            <a:r>
              <a:rPr lang="en-US" sz="1600" dirty="0">
                <a:solidFill>
                  <a:schemeClr val="accent1">
                    <a:lumMod val="50000"/>
                  </a:schemeClr>
                </a:solidFill>
              </a:rPr>
              <a:t> K/L/D/I yang </a:t>
            </a:r>
            <a:r>
              <a:rPr lang="en-US" sz="1600" dirty="0" err="1">
                <a:solidFill>
                  <a:schemeClr val="accent1">
                    <a:lumMod val="50000"/>
                  </a:schemeClr>
                </a:solidFill>
              </a:rPr>
              <a:t>bertugas</a:t>
            </a:r>
            <a:r>
              <a:rPr lang="en-US" sz="1600" dirty="0">
                <a:solidFill>
                  <a:schemeClr val="accent1">
                    <a:lumMod val="50000"/>
                  </a:schemeClr>
                </a:solidFill>
              </a:rPr>
              <a:t> </a:t>
            </a:r>
            <a:r>
              <a:rPr lang="en-US" sz="1600" dirty="0" err="1">
                <a:solidFill>
                  <a:schemeClr val="accent1">
                    <a:lumMod val="50000"/>
                  </a:schemeClr>
                </a:solidFill>
              </a:rPr>
              <a:t>mengumpulkan</a:t>
            </a:r>
            <a:r>
              <a:rPr lang="en-US" sz="1600" dirty="0">
                <a:solidFill>
                  <a:schemeClr val="accent1">
                    <a:lumMod val="50000"/>
                  </a:schemeClr>
                </a:solidFill>
              </a:rPr>
              <a:t>, </a:t>
            </a:r>
            <a:r>
              <a:rPr lang="en-US" sz="1600" dirty="0" err="1">
                <a:solidFill>
                  <a:schemeClr val="accent1">
                    <a:lumMod val="50000"/>
                  </a:schemeClr>
                </a:solidFill>
              </a:rPr>
              <a:t>mengelola</a:t>
            </a:r>
            <a:r>
              <a:rPr lang="en-US" sz="1600" dirty="0">
                <a:solidFill>
                  <a:schemeClr val="accent1">
                    <a:lumMod val="50000"/>
                  </a:schemeClr>
                </a:solidFill>
              </a:rPr>
              <a:t>, dan </a:t>
            </a:r>
            <a:r>
              <a:rPr lang="en-US" sz="1600" dirty="0" err="1">
                <a:solidFill>
                  <a:schemeClr val="accent1">
                    <a:lumMod val="50000"/>
                  </a:schemeClr>
                </a:solidFill>
              </a:rPr>
              <a:t>menyebarluaskan</a:t>
            </a:r>
            <a:r>
              <a:rPr lang="en-US" sz="1600" dirty="0">
                <a:solidFill>
                  <a:schemeClr val="accent1">
                    <a:lumMod val="50000"/>
                  </a:schemeClr>
                </a:solidFill>
              </a:rPr>
              <a:t> Data yang </a:t>
            </a:r>
            <a:r>
              <a:rPr lang="en-US" sz="1600" dirty="0" err="1">
                <a:solidFill>
                  <a:schemeClr val="accent1">
                    <a:lumMod val="50000"/>
                  </a:schemeClr>
                </a:solidFill>
              </a:rPr>
              <a:t>dihasilkan</a:t>
            </a:r>
            <a:r>
              <a:rPr lang="en-US" sz="1600" dirty="0">
                <a:solidFill>
                  <a:schemeClr val="accent1">
                    <a:lumMod val="50000"/>
                  </a:schemeClr>
                </a:solidFill>
              </a:rPr>
              <a:t> </a:t>
            </a:r>
            <a:r>
              <a:rPr lang="en-US" sz="1600" dirty="0" err="1">
                <a:solidFill>
                  <a:schemeClr val="accent1">
                    <a:lumMod val="50000"/>
                  </a:schemeClr>
                </a:solidFill>
              </a:rPr>
              <a:t>oleh</a:t>
            </a:r>
            <a:r>
              <a:rPr lang="en-US" sz="1600" dirty="0">
                <a:solidFill>
                  <a:schemeClr val="accent1">
                    <a:lumMod val="50000"/>
                  </a:schemeClr>
                </a:solidFill>
              </a:rPr>
              <a:t> </a:t>
            </a:r>
            <a:r>
              <a:rPr lang="en-US" sz="1600" dirty="0" err="1">
                <a:solidFill>
                  <a:schemeClr val="accent1">
                    <a:lumMod val="50000"/>
                  </a:schemeClr>
                </a:solidFill>
              </a:rPr>
              <a:t>Produsen</a:t>
            </a:r>
            <a:r>
              <a:rPr lang="en-US" sz="1600" dirty="0">
                <a:solidFill>
                  <a:schemeClr val="accent1">
                    <a:lumMod val="50000"/>
                  </a:schemeClr>
                </a:solidFill>
              </a:rPr>
              <a:t> Data. </a:t>
            </a:r>
          </a:p>
          <a:p>
            <a:pPr marL="347663" indent="-347663" algn="just">
              <a:spcAft>
                <a:spcPts val="450"/>
              </a:spcAft>
              <a:buFont typeface="Wingdings" panose="05000000000000000000" pitchFamily="2" charset="2"/>
              <a:buChar char="Ø"/>
              <a:defRPr/>
            </a:pPr>
            <a:r>
              <a:rPr lang="en-US" sz="1600" dirty="0" err="1">
                <a:solidFill>
                  <a:schemeClr val="accent1">
                    <a:lumMod val="50000"/>
                  </a:schemeClr>
                </a:solidFill>
              </a:rPr>
              <a:t>Membakukan</a:t>
            </a:r>
            <a:r>
              <a:rPr lang="en-US" sz="1600" dirty="0">
                <a:solidFill>
                  <a:schemeClr val="accent1">
                    <a:lumMod val="50000"/>
                  </a:schemeClr>
                </a:solidFill>
              </a:rPr>
              <a:t> </a:t>
            </a:r>
            <a:r>
              <a:rPr lang="en-US" sz="1600" dirty="0" err="1">
                <a:solidFill>
                  <a:schemeClr val="accent1">
                    <a:lumMod val="50000"/>
                  </a:schemeClr>
                </a:solidFill>
              </a:rPr>
              <a:t>standar</a:t>
            </a:r>
            <a:r>
              <a:rPr lang="en-US" sz="1600" dirty="0">
                <a:solidFill>
                  <a:schemeClr val="accent1">
                    <a:lumMod val="50000"/>
                  </a:schemeClr>
                </a:solidFill>
              </a:rPr>
              <a:t> data dan format metadata </a:t>
            </a:r>
            <a:r>
              <a:rPr lang="en-US" sz="1600" dirty="0" err="1">
                <a:solidFill>
                  <a:schemeClr val="accent1">
                    <a:lumMod val="50000"/>
                  </a:schemeClr>
                </a:solidFill>
              </a:rPr>
              <a:t>serta</a:t>
            </a:r>
            <a:r>
              <a:rPr lang="en-US" sz="1600" dirty="0">
                <a:solidFill>
                  <a:schemeClr val="accent1">
                    <a:lumMod val="50000"/>
                  </a:schemeClr>
                </a:solidFill>
              </a:rPr>
              <a:t> </a:t>
            </a:r>
            <a:r>
              <a:rPr lang="en-US" sz="1600" dirty="0" err="1">
                <a:solidFill>
                  <a:schemeClr val="accent1">
                    <a:lumMod val="50000"/>
                  </a:schemeClr>
                </a:solidFill>
              </a:rPr>
              <a:t>menetapkan</a:t>
            </a:r>
            <a:r>
              <a:rPr lang="en-US" sz="1600" dirty="0">
                <a:solidFill>
                  <a:schemeClr val="accent1">
                    <a:lumMod val="50000"/>
                  </a:schemeClr>
                </a:solidFill>
              </a:rPr>
              <a:t> </a:t>
            </a:r>
            <a:r>
              <a:rPr lang="en-US" sz="1600" dirty="0" err="1">
                <a:solidFill>
                  <a:schemeClr val="accent1">
                    <a:lumMod val="50000"/>
                  </a:schemeClr>
                </a:solidFill>
              </a:rPr>
              <a:t>norma</a:t>
            </a:r>
            <a:r>
              <a:rPr lang="en-US" sz="1600" dirty="0">
                <a:solidFill>
                  <a:schemeClr val="accent1">
                    <a:lumMod val="50000"/>
                  </a:schemeClr>
                </a:solidFill>
              </a:rPr>
              <a:t>, </a:t>
            </a:r>
            <a:r>
              <a:rPr lang="en-US" sz="1600" dirty="0" err="1">
                <a:solidFill>
                  <a:schemeClr val="accent1">
                    <a:lumMod val="50000"/>
                  </a:schemeClr>
                </a:solidFill>
              </a:rPr>
              <a:t>standar</a:t>
            </a:r>
            <a:r>
              <a:rPr lang="en-US" sz="1600" dirty="0">
                <a:solidFill>
                  <a:schemeClr val="accent1">
                    <a:lumMod val="50000"/>
                  </a:schemeClr>
                </a:solidFill>
              </a:rPr>
              <a:t>, </a:t>
            </a:r>
            <a:r>
              <a:rPr lang="en-US" sz="1600" dirty="0" err="1">
                <a:solidFill>
                  <a:schemeClr val="accent1">
                    <a:lumMod val="50000"/>
                  </a:schemeClr>
                </a:solidFill>
              </a:rPr>
              <a:t>prosedur</a:t>
            </a:r>
            <a:r>
              <a:rPr lang="en-US" sz="1600" dirty="0">
                <a:solidFill>
                  <a:schemeClr val="accent1">
                    <a:lumMod val="50000"/>
                  </a:schemeClr>
                </a:solidFill>
              </a:rPr>
              <a:t>, dan </a:t>
            </a:r>
            <a:r>
              <a:rPr lang="en-US" sz="1600" dirty="0" err="1">
                <a:solidFill>
                  <a:schemeClr val="accent1">
                    <a:lumMod val="50000"/>
                  </a:schemeClr>
                </a:solidFill>
              </a:rPr>
              <a:t>kriteria</a:t>
            </a:r>
            <a:r>
              <a:rPr lang="en-US" sz="1600" dirty="0">
                <a:solidFill>
                  <a:schemeClr val="accent1">
                    <a:lumMod val="50000"/>
                  </a:schemeClr>
                </a:solidFill>
              </a:rPr>
              <a:t> yang </a:t>
            </a:r>
            <a:r>
              <a:rPr lang="en-US" sz="1600" dirty="0" err="1">
                <a:solidFill>
                  <a:schemeClr val="accent1">
                    <a:lumMod val="50000"/>
                  </a:schemeClr>
                </a:solidFill>
              </a:rPr>
              <a:t>dapat</a:t>
            </a:r>
            <a:r>
              <a:rPr lang="en-US" sz="1600" dirty="0">
                <a:solidFill>
                  <a:schemeClr val="accent1">
                    <a:lumMod val="50000"/>
                  </a:schemeClr>
                </a:solidFill>
              </a:rPr>
              <a:t> </a:t>
            </a:r>
            <a:r>
              <a:rPr lang="en-US" sz="1600" dirty="0" err="1">
                <a:solidFill>
                  <a:schemeClr val="accent1">
                    <a:lumMod val="50000"/>
                  </a:schemeClr>
                </a:solidFill>
              </a:rPr>
              <a:t>menjadi</a:t>
            </a:r>
            <a:r>
              <a:rPr lang="en-US" sz="1600" dirty="0">
                <a:solidFill>
                  <a:schemeClr val="accent1">
                    <a:lumMod val="50000"/>
                  </a:schemeClr>
                </a:solidFill>
              </a:rPr>
              <a:t> </a:t>
            </a:r>
            <a:r>
              <a:rPr lang="en-US" sz="1600" dirty="0" err="1">
                <a:solidFill>
                  <a:schemeClr val="accent1">
                    <a:lumMod val="50000"/>
                  </a:schemeClr>
                </a:solidFill>
              </a:rPr>
              <a:t>rujukan</a:t>
            </a:r>
            <a:r>
              <a:rPr lang="en-US" sz="1600" dirty="0">
                <a:solidFill>
                  <a:schemeClr val="accent1">
                    <a:lumMod val="50000"/>
                  </a:schemeClr>
                </a:solidFill>
              </a:rPr>
              <a:t> </a:t>
            </a:r>
            <a:r>
              <a:rPr lang="en-US" sz="1600" dirty="0" err="1">
                <a:solidFill>
                  <a:schemeClr val="accent1">
                    <a:lumMod val="50000"/>
                  </a:schemeClr>
                </a:solidFill>
              </a:rPr>
              <a:t>produsen</a:t>
            </a:r>
            <a:r>
              <a:rPr lang="en-US" sz="1600" dirty="0">
                <a:solidFill>
                  <a:schemeClr val="accent1">
                    <a:lumMod val="50000"/>
                  </a:schemeClr>
                </a:solidFill>
              </a:rPr>
              <a:t> data dan </a:t>
            </a:r>
            <a:r>
              <a:rPr lang="en-US" sz="1600" dirty="0" err="1">
                <a:solidFill>
                  <a:schemeClr val="accent1">
                    <a:lumMod val="50000"/>
                  </a:schemeClr>
                </a:solidFill>
              </a:rPr>
              <a:t>walidata</a:t>
            </a:r>
            <a:r>
              <a:rPr lang="en-US" sz="1600" dirty="0">
                <a:solidFill>
                  <a:schemeClr val="accent1">
                    <a:lumMod val="50000"/>
                  </a:schemeClr>
                </a:solidFill>
              </a:rPr>
              <a:t>. </a:t>
            </a:r>
          </a:p>
          <a:p>
            <a:pPr marL="347663" indent="-347663" algn="just">
              <a:spcAft>
                <a:spcPts val="450"/>
              </a:spcAft>
              <a:buFont typeface="Wingdings" panose="05000000000000000000" pitchFamily="2" charset="2"/>
              <a:buChar char="Ø"/>
              <a:defRPr/>
            </a:pPr>
            <a:r>
              <a:rPr lang="en-US" sz="1600" dirty="0" err="1">
                <a:solidFill>
                  <a:schemeClr val="accent1">
                    <a:lumMod val="50000"/>
                  </a:schemeClr>
                </a:solidFill>
              </a:rPr>
              <a:t>Melakukan</a:t>
            </a:r>
            <a:r>
              <a:rPr lang="en-US" sz="1600" dirty="0">
                <a:solidFill>
                  <a:schemeClr val="accent1">
                    <a:lumMod val="50000"/>
                  </a:schemeClr>
                </a:solidFill>
              </a:rPr>
              <a:t> </a:t>
            </a:r>
            <a:r>
              <a:rPr lang="en-US" sz="1600" dirty="0" err="1">
                <a:solidFill>
                  <a:schemeClr val="accent1">
                    <a:lumMod val="50000"/>
                  </a:schemeClr>
                </a:solidFill>
              </a:rPr>
              <a:t>koordinasi</a:t>
            </a:r>
            <a:r>
              <a:rPr lang="en-US" sz="1600" dirty="0">
                <a:solidFill>
                  <a:schemeClr val="accent1">
                    <a:lumMod val="50000"/>
                  </a:schemeClr>
                </a:solidFill>
              </a:rPr>
              <a:t> </a:t>
            </a:r>
            <a:r>
              <a:rPr lang="en-US" sz="1600" dirty="0" err="1">
                <a:solidFill>
                  <a:schemeClr val="accent1">
                    <a:lumMod val="50000"/>
                  </a:schemeClr>
                </a:solidFill>
              </a:rPr>
              <a:t>mengenai</a:t>
            </a:r>
            <a:r>
              <a:rPr lang="en-US" sz="1600" dirty="0">
                <a:solidFill>
                  <a:schemeClr val="accent1">
                    <a:lumMod val="50000"/>
                  </a:schemeClr>
                </a:solidFill>
              </a:rPr>
              <a:t> </a:t>
            </a:r>
            <a:r>
              <a:rPr lang="en-US" sz="1600" dirty="0" err="1">
                <a:solidFill>
                  <a:schemeClr val="accent1">
                    <a:lumMod val="50000"/>
                  </a:schemeClr>
                </a:solidFill>
              </a:rPr>
              <a:t>penyelenggaraan</a:t>
            </a:r>
            <a:r>
              <a:rPr lang="en-US" sz="1600" dirty="0">
                <a:solidFill>
                  <a:schemeClr val="accent1">
                    <a:lumMod val="50000"/>
                  </a:schemeClr>
                </a:solidFill>
              </a:rPr>
              <a:t> data yang </a:t>
            </a:r>
            <a:r>
              <a:rPr lang="en-US" sz="1600" dirty="0" err="1">
                <a:solidFill>
                  <a:schemeClr val="accent1">
                    <a:lumMod val="50000"/>
                  </a:schemeClr>
                </a:solidFill>
              </a:rPr>
              <a:t>menjadi</a:t>
            </a:r>
            <a:r>
              <a:rPr lang="en-US" sz="1600" dirty="0">
                <a:solidFill>
                  <a:schemeClr val="accent1">
                    <a:lumMod val="50000"/>
                  </a:schemeClr>
                </a:solidFill>
              </a:rPr>
              <a:t> </a:t>
            </a:r>
            <a:r>
              <a:rPr lang="en-US" sz="1600" dirty="0" err="1">
                <a:solidFill>
                  <a:schemeClr val="accent1">
                    <a:lumMod val="50000"/>
                  </a:schemeClr>
                </a:solidFill>
              </a:rPr>
              <a:t>kebutuhan</a:t>
            </a:r>
            <a:r>
              <a:rPr lang="en-US" sz="1600" dirty="0">
                <a:solidFill>
                  <a:schemeClr val="accent1">
                    <a:lumMod val="50000"/>
                  </a:schemeClr>
                </a:solidFill>
              </a:rPr>
              <a:t> internal K/L/D/I </a:t>
            </a:r>
            <a:r>
              <a:rPr lang="en-US" sz="1600" dirty="0" err="1">
                <a:solidFill>
                  <a:schemeClr val="accent1">
                    <a:lumMod val="50000"/>
                  </a:schemeClr>
                </a:solidFill>
              </a:rPr>
              <a:t>dengan</a:t>
            </a:r>
            <a:r>
              <a:rPr lang="en-US" sz="1600" dirty="0">
                <a:solidFill>
                  <a:schemeClr val="accent1">
                    <a:lumMod val="50000"/>
                  </a:schemeClr>
                </a:solidFill>
              </a:rPr>
              <a:t> </a:t>
            </a:r>
            <a:r>
              <a:rPr lang="en-US" sz="1600" dirty="0" err="1">
                <a:solidFill>
                  <a:schemeClr val="accent1">
                    <a:lumMod val="50000"/>
                  </a:schemeClr>
                </a:solidFill>
              </a:rPr>
              <a:t>walidata</a:t>
            </a:r>
            <a:r>
              <a:rPr lang="en-US" sz="1600" dirty="0">
                <a:solidFill>
                  <a:schemeClr val="accent1">
                    <a:lumMod val="50000"/>
                  </a:schemeClr>
                </a:solidFill>
              </a:rPr>
              <a:t> </a:t>
            </a:r>
            <a:r>
              <a:rPr lang="en-US" sz="1600" dirty="0" err="1">
                <a:solidFill>
                  <a:schemeClr val="accent1">
                    <a:lumMod val="50000"/>
                  </a:schemeClr>
                </a:solidFill>
              </a:rPr>
              <a:t>untuk</a:t>
            </a:r>
            <a:r>
              <a:rPr lang="en-US" sz="1600" dirty="0">
                <a:solidFill>
                  <a:schemeClr val="accent1">
                    <a:lumMod val="50000"/>
                  </a:schemeClr>
                </a:solidFill>
              </a:rPr>
              <a:t> </a:t>
            </a:r>
            <a:r>
              <a:rPr lang="en-US" sz="1600" dirty="0" err="1">
                <a:solidFill>
                  <a:schemeClr val="accent1">
                    <a:lumMod val="50000"/>
                  </a:schemeClr>
                </a:solidFill>
              </a:rPr>
              <a:t>mencegah</a:t>
            </a:r>
            <a:r>
              <a:rPr lang="en-US" sz="1600" dirty="0">
                <a:solidFill>
                  <a:schemeClr val="accent1">
                    <a:lumMod val="50000"/>
                  </a:schemeClr>
                </a:solidFill>
              </a:rPr>
              <a:t> </a:t>
            </a:r>
            <a:r>
              <a:rPr lang="en-US" sz="1600" dirty="0" err="1">
                <a:solidFill>
                  <a:schemeClr val="accent1">
                    <a:lumMod val="50000"/>
                  </a:schemeClr>
                </a:solidFill>
              </a:rPr>
              <a:t>duplikasi</a:t>
            </a:r>
            <a:r>
              <a:rPr lang="en-US" sz="1600" dirty="0">
                <a:solidFill>
                  <a:schemeClr val="accent1">
                    <a:lumMod val="50000"/>
                  </a:schemeClr>
                </a:solidFill>
              </a:rPr>
              <a:t> data </a:t>
            </a:r>
          </a:p>
          <a:p>
            <a:pPr marL="347663" indent="-347663" algn="just">
              <a:spcAft>
                <a:spcPts val="450"/>
              </a:spcAft>
              <a:buFont typeface="Wingdings" panose="05000000000000000000" pitchFamily="2" charset="2"/>
              <a:buChar char="Ø"/>
              <a:defRPr/>
            </a:pPr>
            <a:r>
              <a:rPr lang="en-US" sz="1600" dirty="0" err="1">
                <a:solidFill>
                  <a:schemeClr val="accent1">
                    <a:lumMod val="50000"/>
                  </a:schemeClr>
                </a:solidFill>
              </a:rPr>
              <a:t>Mengusulkan</a:t>
            </a:r>
            <a:r>
              <a:rPr lang="en-US" sz="1600" dirty="0">
                <a:solidFill>
                  <a:schemeClr val="accent1">
                    <a:lumMod val="50000"/>
                  </a:schemeClr>
                </a:solidFill>
              </a:rPr>
              <a:t> </a:t>
            </a:r>
            <a:r>
              <a:rPr lang="en-US" sz="1600" dirty="0" err="1">
                <a:solidFill>
                  <a:schemeClr val="accent1">
                    <a:lumMod val="50000"/>
                  </a:schemeClr>
                </a:solidFill>
              </a:rPr>
              <a:t>pembentukan</a:t>
            </a:r>
            <a:r>
              <a:rPr lang="en-US" sz="1600" dirty="0">
                <a:solidFill>
                  <a:schemeClr val="accent1">
                    <a:lumMod val="50000"/>
                  </a:schemeClr>
                </a:solidFill>
              </a:rPr>
              <a:t> </a:t>
            </a:r>
            <a:r>
              <a:rPr lang="en-US" sz="1600" dirty="0" err="1">
                <a:solidFill>
                  <a:schemeClr val="accent1">
                    <a:lumMod val="50000"/>
                  </a:schemeClr>
                </a:solidFill>
              </a:rPr>
              <a:t>kelompok</a:t>
            </a:r>
            <a:r>
              <a:rPr lang="en-US" sz="1600" dirty="0">
                <a:solidFill>
                  <a:schemeClr val="accent1">
                    <a:lumMod val="50000"/>
                  </a:schemeClr>
                </a:solidFill>
              </a:rPr>
              <a:t> </a:t>
            </a:r>
            <a:r>
              <a:rPr lang="en-US" sz="1600" dirty="0" err="1">
                <a:solidFill>
                  <a:schemeClr val="accent1">
                    <a:lumMod val="50000"/>
                  </a:schemeClr>
                </a:solidFill>
              </a:rPr>
              <a:t>kerja</a:t>
            </a:r>
            <a:r>
              <a:rPr lang="en-US" sz="1600" dirty="0">
                <a:solidFill>
                  <a:schemeClr val="accent1">
                    <a:lumMod val="50000"/>
                  </a:schemeClr>
                </a:solidFill>
              </a:rPr>
              <a:t> </a:t>
            </a:r>
            <a:r>
              <a:rPr lang="en-US" sz="1600" dirty="0" err="1">
                <a:solidFill>
                  <a:schemeClr val="accent1">
                    <a:lumMod val="50000"/>
                  </a:schemeClr>
                </a:solidFill>
              </a:rPr>
              <a:t>tematik</a:t>
            </a:r>
            <a:r>
              <a:rPr lang="en-US" sz="1600" dirty="0">
                <a:solidFill>
                  <a:schemeClr val="accent1">
                    <a:lumMod val="50000"/>
                  </a:schemeClr>
                </a:solidFill>
              </a:rPr>
              <a:t> </a:t>
            </a:r>
            <a:r>
              <a:rPr lang="en-US" sz="1600" dirty="0" err="1">
                <a:solidFill>
                  <a:schemeClr val="accent1">
                    <a:lumMod val="50000"/>
                  </a:schemeClr>
                </a:solidFill>
              </a:rPr>
              <a:t>dalam</a:t>
            </a:r>
            <a:r>
              <a:rPr lang="en-US" sz="1600" dirty="0">
                <a:solidFill>
                  <a:schemeClr val="accent1">
                    <a:lumMod val="50000"/>
                  </a:schemeClr>
                </a:solidFill>
              </a:rPr>
              <a:t> </a:t>
            </a:r>
            <a:r>
              <a:rPr lang="en-US" sz="1600" dirty="0" err="1">
                <a:solidFill>
                  <a:schemeClr val="accent1">
                    <a:lumMod val="50000"/>
                  </a:schemeClr>
                </a:solidFill>
              </a:rPr>
              <a:t>tim</a:t>
            </a:r>
            <a:r>
              <a:rPr lang="en-US" sz="1600" dirty="0">
                <a:solidFill>
                  <a:schemeClr val="accent1">
                    <a:lumMod val="50000"/>
                  </a:schemeClr>
                </a:solidFill>
              </a:rPr>
              <a:t> </a:t>
            </a:r>
            <a:r>
              <a:rPr lang="en-US" sz="1600" dirty="0" err="1">
                <a:solidFill>
                  <a:schemeClr val="accent1">
                    <a:lumMod val="50000"/>
                  </a:schemeClr>
                </a:solidFill>
              </a:rPr>
              <a:t>pelaksana</a:t>
            </a:r>
            <a:r>
              <a:rPr lang="en-US" sz="1600" dirty="0">
                <a:solidFill>
                  <a:schemeClr val="accent1">
                    <a:lumMod val="50000"/>
                  </a:schemeClr>
                </a:solidFill>
              </a:rPr>
              <a:t> </a:t>
            </a:r>
          </a:p>
          <a:p>
            <a:pPr marL="347663" indent="-347663" algn="just">
              <a:spcAft>
                <a:spcPts val="450"/>
              </a:spcAft>
              <a:buFont typeface="Wingdings" panose="05000000000000000000" pitchFamily="2" charset="2"/>
              <a:buChar char="Ø"/>
              <a:defRPr/>
            </a:pPr>
            <a:r>
              <a:rPr lang="en-US" sz="1600" dirty="0" err="1">
                <a:solidFill>
                  <a:schemeClr val="accent1">
                    <a:lumMod val="50000"/>
                  </a:schemeClr>
                </a:solidFill>
              </a:rPr>
              <a:t>Memeriksa</a:t>
            </a:r>
            <a:r>
              <a:rPr lang="en-US" sz="1600" dirty="0">
                <a:solidFill>
                  <a:schemeClr val="accent1">
                    <a:lumMod val="50000"/>
                  </a:schemeClr>
                </a:solidFill>
              </a:rPr>
              <a:t>, </a:t>
            </a:r>
            <a:r>
              <a:rPr lang="en-US" sz="1600" dirty="0" err="1">
                <a:solidFill>
                  <a:schemeClr val="accent1">
                    <a:lumMod val="50000"/>
                  </a:schemeClr>
                </a:solidFill>
              </a:rPr>
              <a:t>mengharmonisasikan</a:t>
            </a:r>
            <a:r>
              <a:rPr lang="en-US" sz="1600" dirty="0">
                <a:solidFill>
                  <a:schemeClr val="accent1">
                    <a:lumMod val="50000"/>
                  </a:schemeClr>
                </a:solidFill>
              </a:rPr>
              <a:t>, dan </a:t>
            </a:r>
            <a:r>
              <a:rPr lang="en-US" sz="1600" dirty="0" err="1">
                <a:solidFill>
                  <a:schemeClr val="accent1">
                    <a:lumMod val="50000"/>
                  </a:schemeClr>
                </a:solidFill>
              </a:rPr>
              <a:t>merekomendasikan</a:t>
            </a:r>
            <a:r>
              <a:rPr lang="en-US" sz="1600" dirty="0">
                <a:solidFill>
                  <a:schemeClr val="accent1">
                    <a:lumMod val="50000"/>
                  </a:schemeClr>
                </a:solidFill>
              </a:rPr>
              <a:t> </a:t>
            </a:r>
            <a:r>
              <a:rPr lang="en-US" sz="1600" dirty="0" err="1">
                <a:solidFill>
                  <a:schemeClr val="accent1">
                    <a:lumMod val="50000"/>
                  </a:schemeClr>
                </a:solidFill>
              </a:rPr>
              <a:t>kode</a:t>
            </a:r>
            <a:r>
              <a:rPr lang="en-US" sz="1600" dirty="0">
                <a:solidFill>
                  <a:schemeClr val="accent1">
                    <a:lumMod val="50000"/>
                  </a:schemeClr>
                </a:solidFill>
              </a:rPr>
              <a:t> </a:t>
            </a:r>
            <a:r>
              <a:rPr lang="en-US" sz="1600" dirty="0" err="1">
                <a:solidFill>
                  <a:schemeClr val="accent1">
                    <a:lumMod val="50000"/>
                  </a:schemeClr>
                </a:solidFill>
              </a:rPr>
              <a:t>referensi</a:t>
            </a:r>
            <a:r>
              <a:rPr lang="en-US" sz="1600" dirty="0">
                <a:solidFill>
                  <a:schemeClr val="accent1">
                    <a:lumMod val="50000"/>
                  </a:schemeClr>
                </a:solidFill>
              </a:rPr>
              <a:t> </a:t>
            </a:r>
            <a:r>
              <a:rPr lang="en-US" sz="1600" dirty="0" err="1">
                <a:solidFill>
                  <a:schemeClr val="accent1">
                    <a:lumMod val="50000"/>
                  </a:schemeClr>
                </a:solidFill>
              </a:rPr>
              <a:t>kepada</a:t>
            </a:r>
            <a:r>
              <a:rPr lang="en-US" sz="1600" dirty="0">
                <a:solidFill>
                  <a:schemeClr val="accent1">
                    <a:lumMod val="50000"/>
                  </a:schemeClr>
                </a:solidFill>
              </a:rPr>
              <a:t> </a:t>
            </a:r>
            <a:r>
              <a:rPr lang="en-US" sz="1600" dirty="0" err="1">
                <a:solidFill>
                  <a:schemeClr val="accent1">
                    <a:lumMod val="50000"/>
                  </a:schemeClr>
                </a:solidFill>
              </a:rPr>
              <a:t>walidata</a:t>
            </a:r>
            <a:r>
              <a:rPr lang="en-US" sz="1600" dirty="0">
                <a:solidFill>
                  <a:schemeClr val="accent1">
                    <a:lumMod val="50000"/>
                  </a:schemeClr>
                </a:solidFill>
              </a:rPr>
              <a:t> dan </a:t>
            </a:r>
            <a:r>
              <a:rPr lang="en-US" sz="1600" dirty="0" err="1">
                <a:solidFill>
                  <a:schemeClr val="accent1">
                    <a:lumMod val="50000"/>
                  </a:schemeClr>
                </a:solidFill>
              </a:rPr>
              <a:t>kode</a:t>
            </a:r>
            <a:r>
              <a:rPr lang="en-US" sz="1600" dirty="0">
                <a:solidFill>
                  <a:schemeClr val="accent1">
                    <a:lumMod val="50000"/>
                  </a:schemeClr>
                </a:solidFill>
              </a:rPr>
              <a:t> </a:t>
            </a:r>
            <a:r>
              <a:rPr lang="en-US" sz="1600" dirty="0" err="1">
                <a:solidFill>
                  <a:schemeClr val="accent1">
                    <a:lumMod val="50000"/>
                  </a:schemeClr>
                </a:solidFill>
              </a:rPr>
              <a:t>referensi</a:t>
            </a:r>
            <a:r>
              <a:rPr lang="en-US" sz="1600" dirty="0">
                <a:solidFill>
                  <a:schemeClr val="accent1">
                    <a:lumMod val="50000"/>
                  </a:schemeClr>
                </a:solidFill>
              </a:rPr>
              <a:t> </a:t>
            </a:r>
            <a:r>
              <a:rPr lang="en-US" sz="1600" dirty="0" err="1">
                <a:solidFill>
                  <a:schemeClr val="accent1">
                    <a:lumMod val="50000"/>
                  </a:schemeClr>
                </a:solidFill>
              </a:rPr>
              <a:t>lintas</a:t>
            </a:r>
            <a:r>
              <a:rPr lang="en-US" sz="1600" dirty="0">
                <a:solidFill>
                  <a:schemeClr val="accent1">
                    <a:lumMod val="50000"/>
                  </a:schemeClr>
                </a:solidFill>
              </a:rPr>
              <a:t> K/L/D/I </a:t>
            </a:r>
            <a:r>
              <a:rPr lang="en-US" sz="1600" dirty="0" err="1">
                <a:solidFill>
                  <a:schemeClr val="accent1">
                    <a:lumMod val="50000"/>
                  </a:schemeClr>
                </a:solidFill>
              </a:rPr>
              <a:t>dalam</a:t>
            </a:r>
            <a:r>
              <a:rPr lang="en-US" sz="1600" dirty="0">
                <a:solidFill>
                  <a:schemeClr val="accent1">
                    <a:lumMod val="50000"/>
                  </a:schemeClr>
                </a:solidFill>
              </a:rPr>
              <a:t> </a:t>
            </a:r>
            <a:r>
              <a:rPr lang="en-US" sz="1600" dirty="0" err="1">
                <a:solidFill>
                  <a:schemeClr val="accent1">
                    <a:lumMod val="50000"/>
                  </a:schemeClr>
                </a:solidFill>
              </a:rPr>
              <a:t>tim</a:t>
            </a:r>
            <a:r>
              <a:rPr lang="en-US" sz="1600" dirty="0">
                <a:solidFill>
                  <a:schemeClr val="accent1">
                    <a:lumMod val="50000"/>
                  </a:schemeClr>
                </a:solidFill>
              </a:rPr>
              <a:t> </a:t>
            </a:r>
            <a:r>
              <a:rPr lang="en-US" sz="1600" dirty="0" err="1">
                <a:solidFill>
                  <a:schemeClr val="accent1">
                    <a:lumMod val="50000"/>
                  </a:schemeClr>
                </a:solidFill>
              </a:rPr>
              <a:t>pelaksana</a:t>
            </a:r>
            <a:r>
              <a:rPr lang="en-US" sz="1600" dirty="0">
                <a:solidFill>
                  <a:schemeClr val="accent1">
                    <a:lumMod val="50000"/>
                  </a:schemeClr>
                </a:solidFill>
              </a:rPr>
              <a:t>. </a:t>
            </a:r>
            <a:endParaRPr lang="en-US" sz="1400" dirty="0">
              <a:solidFill>
                <a:schemeClr val="accent1">
                  <a:lumMod val="50000"/>
                </a:schemeClr>
              </a:solidFill>
              <a:ea typeface="Roboto" panose="02000000000000000000" pitchFamily="2" charset="0"/>
            </a:endParaRPr>
          </a:p>
        </p:txBody>
      </p:sp>
      <p:sp>
        <p:nvSpPr>
          <p:cNvPr id="11" name="TextBox 10">
            <a:extLst>
              <a:ext uri="{FF2B5EF4-FFF2-40B4-BE49-F238E27FC236}">
                <a16:creationId xmlns:a16="http://schemas.microsoft.com/office/drawing/2014/main" id="{258FA963-65A8-4F40-B4EE-F7C827785AAB}"/>
              </a:ext>
            </a:extLst>
          </p:cNvPr>
          <p:cNvSpPr txBox="1"/>
          <p:nvPr/>
        </p:nvSpPr>
        <p:spPr>
          <a:xfrm>
            <a:off x="1217301" y="194928"/>
            <a:ext cx="3527552" cy="523220"/>
          </a:xfrm>
          <a:prstGeom prst="rect">
            <a:avLst/>
          </a:prstGeom>
          <a:noFill/>
        </p:spPr>
        <p:txBody>
          <a:bodyPr wrap="square" rtlCol="0">
            <a:spAutoFit/>
          </a:bodyPr>
          <a:lstStyle/>
          <a:p>
            <a:r>
              <a:rPr lang="en-US" sz="1400" b="1" i="1" dirty="0">
                <a:solidFill>
                  <a:srgbClr val="4895D0"/>
                </a:solidFill>
              </a:rPr>
              <a:t>BADAN PUSAT STATISTIK</a:t>
            </a:r>
          </a:p>
          <a:p>
            <a:r>
              <a:rPr lang="en-US" sz="1400" b="1" i="1" dirty="0">
                <a:solidFill>
                  <a:srgbClr val="4895D0"/>
                </a:solidFill>
              </a:rPr>
              <a:t>KOTA KENDARI</a:t>
            </a:r>
          </a:p>
        </p:txBody>
      </p:sp>
      <p:pic>
        <p:nvPicPr>
          <p:cNvPr id="16" name="Picture 15" descr="A picture containing text, clipart&#10;&#10;Description automatically generated">
            <a:extLst>
              <a:ext uri="{FF2B5EF4-FFF2-40B4-BE49-F238E27FC236}">
                <a16:creationId xmlns:a16="http://schemas.microsoft.com/office/drawing/2014/main" id="{73171FB4-55F3-426E-AEE0-C2E182B566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245" y="246950"/>
            <a:ext cx="655321" cy="512065"/>
          </a:xfrm>
          <a:prstGeom prst="rect">
            <a:avLst/>
          </a:prstGeom>
        </p:spPr>
      </p:pic>
      <p:pic>
        <p:nvPicPr>
          <p:cNvPr id="17" name="Picture 16" descr="Icon&#10;&#10;Description automatically generated">
            <a:extLst>
              <a:ext uri="{FF2B5EF4-FFF2-40B4-BE49-F238E27FC236}">
                <a16:creationId xmlns:a16="http://schemas.microsoft.com/office/drawing/2014/main" id="{A8ABCDF8-402B-4904-8C86-9F3BE452C4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9208" y="233027"/>
            <a:ext cx="1304547" cy="408433"/>
          </a:xfrm>
          <a:prstGeom prst="rect">
            <a:avLst/>
          </a:prstGeom>
        </p:spPr>
      </p:pic>
    </p:spTree>
    <p:extLst>
      <p:ext uri="{BB962C8B-B14F-4D97-AF65-F5344CB8AC3E}">
        <p14:creationId xmlns:p14="http://schemas.microsoft.com/office/powerpoint/2010/main" val="13409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fade">
                                      <p:cBhvr>
                                        <p:cTn id="27" dur="500"/>
                                        <p:tgtEl>
                                          <p:spTgt spid="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fade">
                                      <p:cBhvr>
                                        <p:cTn id="32" dur="500"/>
                                        <p:tgtEl>
                                          <p:spTgt spid="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Effect transition="in" filter="fade">
                                      <p:cBhvr>
                                        <p:cTn id="37"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1D242C6-E66D-47F7-8411-26FC1F2FE5DF}"/>
              </a:ext>
            </a:extLst>
          </p:cNvPr>
          <p:cNvSpPr/>
          <p:nvPr/>
        </p:nvSpPr>
        <p:spPr>
          <a:xfrm>
            <a:off x="5109668" y="3844358"/>
            <a:ext cx="1837281" cy="720000"/>
          </a:xfrm>
          <a:prstGeom prst="rect">
            <a:avLst/>
          </a:prstGeom>
          <a:gradFill flip="none" rotWithShape="1">
            <a:gsLst>
              <a:gs pos="0">
                <a:srgbClr val="000099"/>
              </a:gs>
              <a:gs pos="100000">
                <a:srgbClr val="33CCFF"/>
              </a:gs>
            </a:gsLst>
            <a:lin ang="0" scaled="1"/>
            <a:tileRect/>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8" name="TextBox 17">
            <a:extLst>
              <a:ext uri="{FF2B5EF4-FFF2-40B4-BE49-F238E27FC236}">
                <a16:creationId xmlns:a16="http://schemas.microsoft.com/office/drawing/2014/main" id="{CA037612-239A-4466-BDC7-37985A2E3FBC}"/>
              </a:ext>
            </a:extLst>
          </p:cNvPr>
          <p:cNvSpPr txBox="1"/>
          <p:nvPr/>
        </p:nvSpPr>
        <p:spPr>
          <a:xfrm>
            <a:off x="1217301" y="194928"/>
            <a:ext cx="3527552" cy="523220"/>
          </a:xfrm>
          <a:prstGeom prst="rect">
            <a:avLst/>
          </a:prstGeom>
          <a:noFill/>
        </p:spPr>
        <p:txBody>
          <a:bodyPr wrap="square" rtlCol="0">
            <a:spAutoFit/>
          </a:bodyPr>
          <a:lstStyle/>
          <a:p>
            <a:r>
              <a:rPr lang="en-US" sz="1400" b="1" i="1" dirty="0">
                <a:solidFill>
                  <a:srgbClr val="4895D0"/>
                </a:solidFill>
              </a:rPr>
              <a:t>BADAN PUSAT STATISTIK</a:t>
            </a:r>
          </a:p>
          <a:p>
            <a:r>
              <a:rPr lang="en-US" sz="1400" b="1" i="1" dirty="0">
                <a:solidFill>
                  <a:srgbClr val="4895D0"/>
                </a:solidFill>
              </a:rPr>
              <a:t>PROVINSI SULAWESI TENGGARA</a:t>
            </a:r>
          </a:p>
        </p:txBody>
      </p:sp>
      <p:pic>
        <p:nvPicPr>
          <p:cNvPr id="22" name="Picture 21" descr="A picture containing text, clipart&#10;&#10;Description automatically generated">
            <a:extLst>
              <a:ext uri="{FF2B5EF4-FFF2-40B4-BE49-F238E27FC236}">
                <a16:creationId xmlns:a16="http://schemas.microsoft.com/office/drawing/2014/main" id="{2EB289F8-B071-487F-B22E-CC14C83D1F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245" y="246950"/>
            <a:ext cx="655321" cy="512065"/>
          </a:xfrm>
          <a:prstGeom prst="rect">
            <a:avLst/>
          </a:prstGeom>
        </p:spPr>
      </p:pic>
      <p:pic>
        <p:nvPicPr>
          <p:cNvPr id="11" name="Picture 10" descr="Icon&#10;&#10;Description automatically generated">
            <a:extLst>
              <a:ext uri="{FF2B5EF4-FFF2-40B4-BE49-F238E27FC236}">
                <a16:creationId xmlns:a16="http://schemas.microsoft.com/office/drawing/2014/main" id="{A1749108-B086-41F3-8D83-1C16718076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4019" y="270707"/>
            <a:ext cx="1304547" cy="408433"/>
          </a:xfrm>
          <a:prstGeom prst="rect">
            <a:avLst/>
          </a:prstGeom>
        </p:spPr>
      </p:pic>
      <p:sp>
        <p:nvSpPr>
          <p:cNvPr id="7" name="Rectangle 6">
            <a:extLst>
              <a:ext uri="{FF2B5EF4-FFF2-40B4-BE49-F238E27FC236}">
                <a16:creationId xmlns:a16="http://schemas.microsoft.com/office/drawing/2014/main" id="{5FB021B8-45F6-4CE0-91DC-21DEDCC07B00}"/>
              </a:ext>
            </a:extLst>
          </p:cNvPr>
          <p:cNvSpPr/>
          <p:nvPr/>
        </p:nvSpPr>
        <p:spPr>
          <a:xfrm>
            <a:off x="723652" y="1566812"/>
            <a:ext cx="6096000" cy="1754326"/>
          </a:xfrm>
          <a:prstGeom prst="rect">
            <a:avLst/>
          </a:prstGeom>
        </p:spPr>
        <p:txBody>
          <a:bodyPr>
            <a:spAutoFit/>
          </a:bodyPr>
          <a:lstStyle/>
          <a:p>
            <a:r>
              <a:rPr lang="en-US" dirty="0" err="1">
                <a:solidFill>
                  <a:schemeClr val="tx2"/>
                </a:solidFill>
              </a:rPr>
              <a:t>adalah</a:t>
            </a:r>
            <a:r>
              <a:rPr lang="en-US" dirty="0">
                <a:solidFill>
                  <a:schemeClr val="tx2"/>
                </a:solidFill>
              </a:rPr>
              <a:t> </a:t>
            </a:r>
            <a:r>
              <a:rPr lang="en-US" dirty="0" err="1">
                <a:solidFill>
                  <a:schemeClr val="tx2"/>
                </a:solidFill>
              </a:rPr>
              <a:t>sebuah</a:t>
            </a:r>
            <a:r>
              <a:rPr lang="en-US" dirty="0">
                <a:solidFill>
                  <a:schemeClr val="tx2"/>
                </a:solidFill>
              </a:rPr>
              <a:t> program</a:t>
            </a:r>
          </a:p>
          <a:p>
            <a:r>
              <a:rPr lang="en-US" dirty="0" err="1">
                <a:solidFill>
                  <a:schemeClr val="tx2"/>
                </a:solidFill>
              </a:rPr>
              <a:t>peningkatan</a:t>
            </a:r>
            <a:r>
              <a:rPr lang="en-US" dirty="0">
                <a:solidFill>
                  <a:schemeClr val="tx2"/>
                </a:solidFill>
              </a:rPr>
              <a:t> </a:t>
            </a:r>
            <a:r>
              <a:rPr lang="en-US" dirty="0" err="1">
                <a:solidFill>
                  <a:schemeClr val="tx2"/>
                </a:solidFill>
              </a:rPr>
              <a:t>kompetensi</a:t>
            </a:r>
            <a:r>
              <a:rPr lang="en-US" dirty="0">
                <a:solidFill>
                  <a:schemeClr val="tx2"/>
                </a:solidFill>
              </a:rPr>
              <a:t> </a:t>
            </a:r>
            <a:r>
              <a:rPr lang="en-US" dirty="0" err="1">
                <a:solidFill>
                  <a:schemeClr val="tx2"/>
                </a:solidFill>
              </a:rPr>
              <a:t>aparatur</a:t>
            </a:r>
            <a:endParaRPr lang="en-US" dirty="0">
              <a:solidFill>
                <a:schemeClr val="tx2"/>
              </a:solidFill>
            </a:endParaRPr>
          </a:p>
          <a:p>
            <a:r>
              <a:rPr lang="en-US" dirty="0" err="1">
                <a:solidFill>
                  <a:schemeClr val="tx2"/>
                </a:solidFill>
              </a:rPr>
              <a:t>desa</a:t>
            </a:r>
            <a:r>
              <a:rPr lang="en-US" dirty="0">
                <a:solidFill>
                  <a:schemeClr val="tx2"/>
                </a:solidFill>
              </a:rPr>
              <a:t> </a:t>
            </a:r>
            <a:r>
              <a:rPr lang="en-US" dirty="0" err="1">
                <a:solidFill>
                  <a:schemeClr val="tx2"/>
                </a:solidFill>
              </a:rPr>
              <a:t>dalam</a:t>
            </a:r>
            <a:r>
              <a:rPr lang="en-US" dirty="0">
                <a:solidFill>
                  <a:schemeClr val="tx2"/>
                </a:solidFill>
              </a:rPr>
              <a:t> </a:t>
            </a:r>
            <a:r>
              <a:rPr lang="en-US" dirty="0" err="1">
                <a:solidFill>
                  <a:schemeClr val="tx2"/>
                </a:solidFill>
              </a:rPr>
              <a:t>pengelolaan</a:t>
            </a:r>
            <a:r>
              <a:rPr lang="en-US" dirty="0">
                <a:solidFill>
                  <a:schemeClr val="tx2"/>
                </a:solidFill>
              </a:rPr>
              <a:t> dan</a:t>
            </a:r>
          </a:p>
          <a:p>
            <a:r>
              <a:rPr lang="en-US" dirty="0" err="1">
                <a:solidFill>
                  <a:schemeClr val="tx2"/>
                </a:solidFill>
              </a:rPr>
              <a:t>pemanfaatan</a:t>
            </a:r>
            <a:r>
              <a:rPr lang="en-US" dirty="0">
                <a:solidFill>
                  <a:schemeClr val="tx2"/>
                </a:solidFill>
              </a:rPr>
              <a:t> data </a:t>
            </a:r>
            <a:r>
              <a:rPr lang="en-US" dirty="0" err="1">
                <a:solidFill>
                  <a:schemeClr val="tx2"/>
                </a:solidFill>
              </a:rPr>
              <a:t>sehingga</a:t>
            </a:r>
            <a:endParaRPr lang="en-US" dirty="0">
              <a:solidFill>
                <a:schemeClr val="tx2"/>
              </a:solidFill>
            </a:endParaRPr>
          </a:p>
          <a:p>
            <a:r>
              <a:rPr lang="en-US" dirty="0" err="1">
                <a:solidFill>
                  <a:schemeClr val="tx2"/>
                </a:solidFill>
              </a:rPr>
              <a:t>perencanaan</a:t>
            </a:r>
            <a:r>
              <a:rPr lang="en-US" dirty="0">
                <a:solidFill>
                  <a:schemeClr val="tx2"/>
                </a:solidFill>
              </a:rPr>
              <a:t> </a:t>
            </a:r>
            <a:r>
              <a:rPr lang="en-US" dirty="0" err="1">
                <a:solidFill>
                  <a:schemeClr val="tx2"/>
                </a:solidFill>
              </a:rPr>
              <a:t>pembangunan</a:t>
            </a:r>
            <a:r>
              <a:rPr lang="en-US" dirty="0">
                <a:solidFill>
                  <a:schemeClr val="tx2"/>
                </a:solidFill>
              </a:rPr>
              <a:t> </a:t>
            </a:r>
            <a:r>
              <a:rPr lang="en-US" dirty="0" err="1">
                <a:solidFill>
                  <a:schemeClr val="tx2"/>
                </a:solidFill>
              </a:rPr>
              <a:t>desa</a:t>
            </a:r>
            <a:endParaRPr lang="en-US" dirty="0">
              <a:solidFill>
                <a:schemeClr val="tx2"/>
              </a:solidFill>
            </a:endParaRPr>
          </a:p>
          <a:p>
            <a:r>
              <a:rPr lang="en-US" dirty="0" err="1">
                <a:solidFill>
                  <a:schemeClr val="tx2"/>
                </a:solidFill>
              </a:rPr>
              <a:t>lebih</a:t>
            </a:r>
            <a:r>
              <a:rPr lang="en-US" dirty="0">
                <a:solidFill>
                  <a:schemeClr val="tx2"/>
                </a:solidFill>
              </a:rPr>
              <a:t> </a:t>
            </a:r>
            <a:r>
              <a:rPr lang="en-US" dirty="0" err="1">
                <a:solidFill>
                  <a:schemeClr val="tx2"/>
                </a:solidFill>
              </a:rPr>
              <a:t>tepat</a:t>
            </a:r>
            <a:r>
              <a:rPr lang="en-US" dirty="0">
                <a:solidFill>
                  <a:schemeClr val="tx2"/>
                </a:solidFill>
              </a:rPr>
              <a:t> </a:t>
            </a:r>
            <a:r>
              <a:rPr lang="en-US" dirty="0" err="1">
                <a:solidFill>
                  <a:schemeClr val="tx2"/>
                </a:solidFill>
              </a:rPr>
              <a:t>sasaran</a:t>
            </a:r>
            <a:r>
              <a:rPr lang="en-US" dirty="0">
                <a:solidFill>
                  <a:schemeClr val="tx2"/>
                </a:solidFill>
              </a:rPr>
              <a:t>.</a:t>
            </a:r>
          </a:p>
        </p:txBody>
      </p:sp>
      <p:sp>
        <p:nvSpPr>
          <p:cNvPr id="9" name="Rectangle 8">
            <a:extLst>
              <a:ext uri="{FF2B5EF4-FFF2-40B4-BE49-F238E27FC236}">
                <a16:creationId xmlns:a16="http://schemas.microsoft.com/office/drawing/2014/main" id="{EFDE4885-64C7-4A1A-9FA3-5E20C0C5B420}"/>
              </a:ext>
            </a:extLst>
          </p:cNvPr>
          <p:cNvSpPr/>
          <p:nvPr/>
        </p:nvSpPr>
        <p:spPr>
          <a:xfrm>
            <a:off x="723652" y="1043592"/>
            <a:ext cx="5304657" cy="523220"/>
          </a:xfrm>
          <a:prstGeom prst="rect">
            <a:avLst/>
          </a:prstGeom>
        </p:spPr>
        <p:txBody>
          <a:bodyPr wrap="none">
            <a:spAutoFit/>
          </a:bodyPr>
          <a:lstStyle/>
          <a:p>
            <a:r>
              <a:rPr lang="en-US" sz="2800" b="1" dirty="0" err="1">
                <a:solidFill>
                  <a:schemeClr val="accent1">
                    <a:lumMod val="50000"/>
                  </a:schemeClr>
                </a:solidFill>
              </a:rPr>
              <a:t>Desa</a:t>
            </a:r>
            <a:r>
              <a:rPr lang="en-US" sz="2800" b="1" dirty="0">
                <a:solidFill>
                  <a:schemeClr val="accent1">
                    <a:lumMod val="50000"/>
                  </a:schemeClr>
                </a:solidFill>
              </a:rPr>
              <a:t> </a:t>
            </a:r>
            <a:r>
              <a:rPr lang="en-US" sz="2800" b="1" dirty="0" err="1">
                <a:solidFill>
                  <a:schemeClr val="accent1">
                    <a:lumMod val="50000"/>
                  </a:schemeClr>
                </a:solidFill>
              </a:rPr>
              <a:t>Cinta</a:t>
            </a:r>
            <a:r>
              <a:rPr lang="en-US" sz="2800" b="1" dirty="0">
                <a:solidFill>
                  <a:schemeClr val="accent1">
                    <a:lumMod val="50000"/>
                  </a:schemeClr>
                </a:solidFill>
              </a:rPr>
              <a:t> </a:t>
            </a:r>
            <a:r>
              <a:rPr lang="en-US" sz="2800" b="1" dirty="0" err="1">
                <a:solidFill>
                  <a:schemeClr val="accent1">
                    <a:lumMod val="50000"/>
                  </a:schemeClr>
                </a:solidFill>
              </a:rPr>
              <a:t>Statistik</a:t>
            </a:r>
            <a:r>
              <a:rPr lang="en-US" sz="2800" b="1" dirty="0">
                <a:solidFill>
                  <a:schemeClr val="accent1">
                    <a:lumMod val="50000"/>
                  </a:schemeClr>
                </a:solidFill>
              </a:rPr>
              <a:t> (</a:t>
            </a:r>
            <a:r>
              <a:rPr lang="en-US" sz="2800" b="1" dirty="0" err="1">
                <a:solidFill>
                  <a:schemeClr val="accent1">
                    <a:lumMod val="50000"/>
                  </a:schemeClr>
                </a:solidFill>
              </a:rPr>
              <a:t>Cantik</a:t>
            </a:r>
            <a:r>
              <a:rPr lang="en-US" sz="2800" b="1" dirty="0">
                <a:solidFill>
                  <a:schemeClr val="accent1">
                    <a:lumMod val="50000"/>
                  </a:schemeClr>
                </a:solidFill>
              </a:rPr>
              <a:t>)</a:t>
            </a:r>
          </a:p>
        </p:txBody>
      </p:sp>
      <p:pic>
        <p:nvPicPr>
          <p:cNvPr id="21" name="Picture 20">
            <a:extLst>
              <a:ext uri="{FF2B5EF4-FFF2-40B4-BE49-F238E27FC236}">
                <a16:creationId xmlns:a16="http://schemas.microsoft.com/office/drawing/2014/main" id="{4731BEC7-ED36-4FDC-9EEF-3C4D188AE0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1319" y="2017824"/>
            <a:ext cx="4692877" cy="4274520"/>
          </a:xfrm>
          <a:prstGeom prst="rect">
            <a:avLst/>
          </a:prstGeom>
        </p:spPr>
      </p:pic>
      <p:sp>
        <p:nvSpPr>
          <p:cNvPr id="10" name="Rectangle 9">
            <a:extLst>
              <a:ext uri="{FF2B5EF4-FFF2-40B4-BE49-F238E27FC236}">
                <a16:creationId xmlns:a16="http://schemas.microsoft.com/office/drawing/2014/main" id="{D44D5ABB-1822-40C6-8872-7717FA99F5EA}"/>
              </a:ext>
            </a:extLst>
          </p:cNvPr>
          <p:cNvSpPr/>
          <p:nvPr/>
        </p:nvSpPr>
        <p:spPr>
          <a:xfrm>
            <a:off x="635904" y="4785601"/>
            <a:ext cx="3936095" cy="1754326"/>
          </a:xfrm>
          <a:prstGeom prst="rect">
            <a:avLst/>
          </a:prstGeom>
        </p:spPr>
        <p:txBody>
          <a:bodyPr wrap="square">
            <a:spAutoFit/>
          </a:bodyPr>
          <a:lstStyle/>
          <a:p>
            <a:r>
              <a:rPr lang="en-US" b="1" dirty="0">
                <a:solidFill>
                  <a:srgbClr val="203864"/>
                </a:solidFill>
              </a:rPr>
              <a:t>Quick Wins </a:t>
            </a:r>
            <a:r>
              <a:rPr lang="en-US" b="1" dirty="0" err="1">
                <a:solidFill>
                  <a:srgbClr val="203864"/>
                </a:solidFill>
              </a:rPr>
              <a:t>Mandiri</a:t>
            </a:r>
            <a:endParaRPr lang="en-US" b="1" dirty="0">
              <a:solidFill>
                <a:srgbClr val="203864"/>
              </a:solidFill>
            </a:endParaRPr>
          </a:p>
          <a:p>
            <a:r>
              <a:rPr lang="en-US" b="1" dirty="0" err="1">
                <a:solidFill>
                  <a:srgbClr val="203864"/>
                </a:solidFill>
              </a:rPr>
              <a:t>Kemendesa</a:t>
            </a:r>
            <a:r>
              <a:rPr lang="en-US" b="1" dirty="0">
                <a:solidFill>
                  <a:srgbClr val="203864"/>
                </a:solidFill>
              </a:rPr>
              <a:t> PDTT </a:t>
            </a:r>
            <a:r>
              <a:rPr lang="en-US" dirty="0">
                <a:solidFill>
                  <a:srgbClr val="203864"/>
                </a:solidFill>
              </a:rPr>
              <a:t>(</a:t>
            </a:r>
            <a:r>
              <a:rPr lang="en-US" dirty="0" err="1">
                <a:solidFill>
                  <a:srgbClr val="203864"/>
                </a:solidFill>
              </a:rPr>
              <a:t>Ditetapkan</a:t>
            </a:r>
            <a:r>
              <a:rPr lang="en-US" dirty="0">
                <a:solidFill>
                  <a:srgbClr val="203864"/>
                </a:solidFill>
              </a:rPr>
              <a:t> </a:t>
            </a:r>
            <a:r>
              <a:rPr lang="en-US" dirty="0" err="1">
                <a:solidFill>
                  <a:srgbClr val="203864"/>
                </a:solidFill>
              </a:rPr>
              <a:t>sesuai</a:t>
            </a:r>
            <a:r>
              <a:rPr lang="en-US" dirty="0">
                <a:solidFill>
                  <a:srgbClr val="203864"/>
                </a:solidFill>
              </a:rPr>
              <a:t> </a:t>
            </a:r>
            <a:r>
              <a:rPr lang="en-US" dirty="0" err="1">
                <a:solidFill>
                  <a:srgbClr val="203864"/>
                </a:solidFill>
              </a:rPr>
              <a:t>kebutuhan</a:t>
            </a:r>
            <a:r>
              <a:rPr lang="en-US" dirty="0">
                <a:solidFill>
                  <a:srgbClr val="203864"/>
                </a:solidFill>
              </a:rPr>
              <a:t> </a:t>
            </a:r>
            <a:r>
              <a:rPr lang="en-US" dirty="0" err="1">
                <a:solidFill>
                  <a:srgbClr val="203864"/>
                </a:solidFill>
              </a:rPr>
              <a:t>organisasi</a:t>
            </a:r>
            <a:r>
              <a:rPr lang="en-US" dirty="0">
                <a:solidFill>
                  <a:srgbClr val="203864"/>
                </a:solidFill>
              </a:rPr>
              <a:t>, </a:t>
            </a:r>
            <a:r>
              <a:rPr lang="en-US" dirty="0" err="1">
                <a:solidFill>
                  <a:srgbClr val="203864"/>
                </a:solidFill>
              </a:rPr>
              <a:t>dinamika</a:t>
            </a:r>
            <a:r>
              <a:rPr lang="en-US" dirty="0">
                <a:solidFill>
                  <a:srgbClr val="203864"/>
                </a:solidFill>
              </a:rPr>
              <a:t> </a:t>
            </a:r>
            <a:r>
              <a:rPr lang="en-US" dirty="0" err="1">
                <a:solidFill>
                  <a:srgbClr val="203864"/>
                </a:solidFill>
              </a:rPr>
              <a:t>lingkungan</a:t>
            </a:r>
            <a:r>
              <a:rPr lang="en-US" dirty="0">
                <a:solidFill>
                  <a:srgbClr val="203864"/>
                </a:solidFill>
              </a:rPr>
              <a:t> dan </a:t>
            </a:r>
            <a:r>
              <a:rPr lang="en-US" dirty="0" err="1">
                <a:solidFill>
                  <a:srgbClr val="203864"/>
                </a:solidFill>
              </a:rPr>
              <a:t>isu</a:t>
            </a:r>
            <a:r>
              <a:rPr lang="en-US" dirty="0">
                <a:solidFill>
                  <a:srgbClr val="203864"/>
                </a:solidFill>
              </a:rPr>
              <a:t> </a:t>
            </a:r>
            <a:r>
              <a:rPr lang="en-US" dirty="0" err="1">
                <a:solidFill>
                  <a:srgbClr val="203864"/>
                </a:solidFill>
              </a:rPr>
              <a:t>strategis</a:t>
            </a:r>
            <a:r>
              <a:rPr lang="en-US" dirty="0">
                <a:solidFill>
                  <a:srgbClr val="203864"/>
                </a:solidFill>
              </a:rPr>
              <a:t>, </a:t>
            </a:r>
            <a:r>
              <a:rPr lang="en-US" dirty="0" err="1">
                <a:solidFill>
                  <a:srgbClr val="203864"/>
                </a:solidFill>
              </a:rPr>
              <a:t>serta</a:t>
            </a:r>
            <a:r>
              <a:rPr lang="en-US" dirty="0">
                <a:solidFill>
                  <a:srgbClr val="203864"/>
                </a:solidFill>
              </a:rPr>
              <a:t> </a:t>
            </a:r>
            <a:r>
              <a:rPr lang="en-US" dirty="0" err="1">
                <a:solidFill>
                  <a:srgbClr val="203864"/>
                </a:solidFill>
              </a:rPr>
              <a:t>ketersediaan</a:t>
            </a:r>
            <a:r>
              <a:rPr lang="en-US" dirty="0">
                <a:solidFill>
                  <a:srgbClr val="203864"/>
                </a:solidFill>
              </a:rPr>
              <a:t> </a:t>
            </a:r>
            <a:r>
              <a:rPr lang="en-US" dirty="0" err="1">
                <a:solidFill>
                  <a:srgbClr val="203864"/>
                </a:solidFill>
              </a:rPr>
              <a:t>sumber</a:t>
            </a:r>
            <a:r>
              <a:rPr lang="en-US" dirty="0">
                <a:solidFill>
                  <a:srgbClr val="203864"/>
                </a:solidFill>
              </a:rPr>
              <a:t> </a:t>
            </a:r>
            <a:r>
              <a:rPr lang="en-US" dirty="0" err="1">
                <a:solidFill>
                  <a:srgbClr val="203864"/>
                </a:solidFill>
              </a:rPr>
              <a:t>daya</a:t>
            </a:r>
            <a:r>
              <a:rPr lang="en-US" dirty="0">
                <a:solidFill>
                  <a:srgbClr val="203864"/>
                </a:solidFill>
              </a:rPr>
              <a:t> K/L)</a:t>
            </a:r>
          </a:p>
        </p:txBody>
      </p:sp>
      <p:sp>
        <p:nvSpPr>
          <p:cNvPr id="23" name="Rectangle 22">
            <a:extLst>
              <a:ext uri="{FF2B5EF4-FFF2-40B4-BE49-F238E27FC236}">
                <a16:creationId xmlns:a16="http://schemas.microsoft.com/office/drawing/2014/main" id="{741FED5C-61A8-4E34-BBA2-2B9416B83BB5}"/>
              </a:ext>
            </a:extLst>
          </p:cNvPr>
          <p:cNvSpPr/>
          <p:nvPr/>
        </p:nvSpPr>
        <p:spPr>
          <a:xfrm>
            <a:off x="5307402" y="3962718"/>
            <a:ext cx="1441811" cy="369332"/>
          </a:xfrm>
          <a:prstGeom prst="rect">
            <a:avLst/>
          </a:prstGeom>
        </p:spPr>
        <p:txBody>
          <a:bodyPr wrap="square">
            <a:spAutoFit/>
          </a:bodyPr>
          <a:lstStyle/>
          <a:p>
            <a:r>
              <a:rPr lang="en-US" b="1" dirty="0">
                <a:solidFill>
                  <a:schemeClr val="bg1"/>
                </a:solidFill>
              </a:rPr>
              <a:t>SDGs </a:t>
            </a:r>
            <a:r>
              <a:rPr lang="en-US" b="1" dirty="0" err="1">
                <a:solidFill>
                  <a:schemeClr val="bg1"/>
                </a:solidFill>
              </a:rPr>
              <a:t>Desa</a:t>
            </a:r>
            <a:endParaRPr lang="en-US" dirty="0">
              <a:solidFill>
                <a:schemeClr val="bg1"/>
              </a:solidFill>
            </a:endParaRPr>
          </a:p>
        </p:txBody>
      </p:sp>
      <p:sp>
        <p:nvSpPr>
          <p:cNvPr id="26" name="Rectangle 25">
            <a:extLst>
              <a:ext uri="{FF2B5EF4-FFF2-40B4-BE49-F238E27FC236}">
                <a16:creationId xmlns:a16="http://schemas.microsoft.com/office/drawing/2014/main" id="{97632BB1-7CD0-4211-A3B7-B5EE854C1D2A}"/>
              </a:ext>
            </a:extLst>
          </p:cNvPr>
          <p:cNvSpPr/>
          <p:nvPr/>
        </p:nvSpPr>
        <p:spPr>
          <a:xfrm>
            <a:off x="733983" y="3321138"/>
            <a:ext cx="2048959" cy="369332"/>
          </a:xfrm>
          <a:prstGeom prst="rect">
            <a:avLst/>
          </a:prstGeom>
        </p:spPr>
        <p:txBody>
          <a:bodyPr wrap="none">
            <a:spAutoFit/>
          </a:bodyPr>
          <a:lstStyle/>
          <a:p>
            <a:r>
              <a:rPr lang="en-US" b="1" dirty="0">
                <a:solidFill>
                  <a:srgbClr val="203864"/>
                </a:solidFill>
              </a:rPr>
              <a:t>Quick Wins BPS</a:t>
            </a:r>
          </a:p>
        </p:txBody>
      </p:sp>
      <p:sp>
        <p:nvSpPr>
          <p:cNvPr id="27" name="Arrow: Bent-Up 26">
            <a:extLst>
              <a:ext uri="{FF2B5EF4-FFF2-40B4-BE49-F238E27FC236}">
                <a16:creationId xmlns:a16="http://schemas.microsoft.com/office/drawing/2014/main" id="{AB1E6D49-E787-4F1B-9891-0F9A4BD26853}"/>
              </a:ext>
            </a:extLst>
          </p:cNvPr>
          <p:cNvSpPr/>
          <p:nvPr/>
        </p:nvSpPr>
        <p:spPr>
          <a:xfrm>
            <a:off x="4842232" y="4785601"/>
            <a:ext cx="1438836" cy="110294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Bent-Up 27">
            <a:extLst>
              <a:ext uri="{FF2B5EF4-FFF2-40B4-BE49-F238E27FC236}">
                <a16:creationId xmlns:a16="http://schemas.microsoft.com/office/drawing/2014/main" id="{86C702A3-BE22-4736-86A2-67CF2B32FE42}"/>
              </a:ext>
            </a:extLst>
          </p:cNvPr>
          <p:cNvSpPr/>
          <p:nvPr/>
        </p:nvSpPr>
        <p:spPr>
          <a:xfrm flipV="1">
            <a:off x="4842233" y="2559986"/>
            <a:ext cx="1438835" cy="110294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937E8B9-1294-482B-9140-20E4895268B3}"/>
              </a:ext>
            </a:extLst>
          </p:cNvPr>
          <p:cNvSpPr/>
          <p:nvPr/>
        </p:nvSpPr>
        <p:spPr>
          <a:xfrm>
            <a:off x="6884894" y="973003"/>
            <a:ext cx="4927247" cy="954107"/>
          </a:xfrm>
          <a:prstGeom prst="rect">
            <a:avLst/>
          </a:prstGeom>
        </p:spPr>
        <p:txBody>
          <a:bodyPr wrap="square">
            <a:spAutoFit/>
          </a:bodyPr>
          <a:lstStyle/>
          <a:p>
            <a:r>
              <a:rPr lang="en-US" sz="1400" dirty="0">
                <a:solidFill>
                  <a:srgbClr val="203864"/>
                </a:solidFill>
              </a:rPr>
              <a:t>salah </a:t>
            </a:r>
            <a:r>
              <a:rPr lang="en-US" sz="1400" dirty="0" err="1">
                <a:solidFill>
                  <a:srgbClr val="203864"/>
                </a:solidFill>
              </a:rPr>
              <a:t>satu</a:t>
            </a:r>
            <a:r>
              <a:rPr lang="en-US" sz="1400" dirty="0">
                <a:solidFill>
                  <a:srgbClr val="203864"/>
                </a:solidFill>
              </a:rPr>
              <a:t> </a:t>
            </a:r>
            <a:r>
              <a:rPr lang="en-US" sz="1400" dirty="0" err="1">
                <a:solidFill>
                  <a:srgbClr val="203864"/>
                </a:solidFill>
              </a:rPr>
              <a:t>upaya</a:t>
            </a:r>
            <a:r>
              <a:rPr lang="en-US" sz="1400" dirty="0">
                <a:solidFill>
                  <a:srgbClr val="203864"/>
                </a:solidFill>
              </a:rPr>
              <a:t> </a:t>
            </a:r>
            <a:r>
              <a:rPr lang="en-US" sz="1400" dirty="0" err="1">
                <a:solidFill>
                  <a:srgbClr val="203864"/>
                </a:solidFill>
              </a:rPr>
              <a:t>untuk</a:t>
            </a:r>
            <a:r>
              <a:rPr lang="en-US" sz="1400" dirty="0">
                <a:solidFill>
                  <a:srgbClr val="203864"/>
                </a:solidFill>
              </a:rPr>
              <a:t> </a:t>
            </a:r>
            <a:r>
              <a:rPr lang="en-US" sz="1400" dirty="0" err="1">
                <a:solidFill>
                  <a:srgbClr val="203864"/>
                </a:solidFill>
              </a:rPr>
              <a:t>mewujudkan</a:t>
            </a:r>
            <a:r>
              <a:rPr lang="en-US" sz="1400" dirty="0">
                <a:solidFill>
                  <a:srgbClr val="203864"/>
                </a:solidFill>
              </a:rPr>
              <a:t> target SDGs </a:t>
            </a:r>
            <a:r>
              <a:rPr lang="en-US" sz="1400" dirty="0" err="1">
                <a:solidFill>
                  <a:srgbClr val="203864"/>
                </a:solidFill>
              </a:rPr>
              <a:t>desa</a:t>
            </a:r>
            <a:r>
              <a:rPr lang="en-US" sz="1400" dirty="0">
                <a:solidFill>
                  <a:srgbClr val="203864"/>
                </a:solidFill>
              </a:rPr>
              <a:t> No. 17 </a:t>
            </a:r>
            <a:r>
              <a:rPr lang="en-US" sz="1400" dirty="0" err="1">
                <a:solidFill>
                  <a:srgbClr val="203864"/>
                </a:solidFill>
              </a:rPr>
              <a:t>dengan</a:t>
            </a:r>
            <a:r>
              <a:rPr lang="en-US" sz="1400" dirty="0">
                <a:solidFill>
                  <a:srgbClr val="203864"/>
                </a:solidFill>
              </a:rPr>
              <a:t> </a:t>
            </a:r>
            <a:r>
              <a:rPr lang="en-US" sz="1400" dirty="0" err="1">
                <a:solidFill>
                  <a:srgbClr val="203864"/>
                </a:solidFill>
              </a:rPr>
              <a:t>membangun</a:t>
            </a:r>
            <a:r>
              <a:rPr lang="en-US" sz="1400" dirty="0">
                <a:solidFill>
                  <a:srgbClr val="203864"/>
                </a:solidFill>
              </a:rPr>
              <a:t> </a:t>
            </a:r>
            <a:r>
              <a:rPr lang="en-US" sz="1400" dirty="0" err="1">
                <a:solidFill>
                  <a:srgbClr val="203864"/>
                </a:solidFill>
              </a:rPr>
              <a:t>kemitraan</a:t>
            </a:r>
            <a:r>
              <a:rPr lang="en-US" sz="1400" dirty="0">
                <a:solidFill>
                  <a:srgbClr val="203864"/>
                </a:solidFill>
              </a:rPr>
              <a:t> </a:t>
            </a:r>
            <a:r>
              <a:rPr lang="en-US" sz="1400" dirty="0" err="1">
                <a:solidFill>
                  <a:srgbClr val="203864"/>
                </a:solidFill>
              </a:rPr>
              <a:t>desa</a:t>
            </a:r>
            <a:r>
              <a:rPr lang="en-US" sz="1400" dirty="0">
                <a:solidFill>
                  <a:srgbClr val="203864"/>
                </a:solidFill>
              </a:rPr>
              <a:t> </a:t>
            </a:r>
            <a:r>
              <a:rPr lang="en-US" sz="1400" dirty="0" err="1">
                <a:solidFill>
                  <a:srgbClr val="203864"/>
                </a:solidFill>
              </a:rPr>
              <a:t>dengan</a:t>
            </a:r>
            <a:r>
              <a:rPr lang="en-US" sz="1400" dirty="0">
                <a:solidFill>
                  <a:srgbClr val="203864"/>
                </a:solidFill>
              </a:rPr>
              <a:t> BPS </a:t>
            </a:r>
            <a:r>
              <a:rPr lang="en-US" sz="1400" dirty="0" err="1">
                <a:solidFill>
                  <a:srgbClr val="203864"/>
                </a:solidFill>
              </a:rPr>
              <a:t>melalui</a:t>
            </a:r>
            <a:r>
              <a:rPr lang="en-US" sz="1400" dirty="0">
                <a:solidFill>
                  <a:srgbClr val="203864"/>
                </a:solidFill>
              </a:rPr>
              <a:t> </a:t>
            </a:r>
            <a:r>
              <a:rPr lang="en-US" sz="1400" dirty="0" err="1">
                <a:solidFill>
                  <a:srgbClr val="203864"/>
                </a:solidFill>
              </a:rPr>
              <a:t>penyediaan</a:t>
            </a:r>
            <a:r>
              <a:rPr lang="en-US" sz="1400" dirty="0">
                <a:solidFill>
                  <a:srgbClr val="203864"/>
                </a:solidFill>
              </a:rPr>
              <a:t> data-data yang </a:t>
            </a:r>
            <a:r>
              <a:rPr lang="en-US" sz="1400" dirty="0" err="1">
                <a:solidFill>
                  <a:srgbClr val="203864"/>
                </a:solidFill>
              </a:rPr>
              <a:t>diperlukan</a:t>
            </a:r>
            <a:r>
              <a:rPr lang="en-US" sz="1400" dirty="0">
                <a:solidFill>
                  <a:srgbClr val="203864"/>
                </a:solidFill>
              </a:rPr>
              <a:t> </a:t>
            </a:r>
            <a:r>
              <a:rPr lang="en-US" sz="1400" dirty="0" err="1">
                <a:solidFill>
                  <a:srgbClr val="203864"/>
                </a:solidFill>
              </a:rPr>
              <a:t>tingkat</a:t>
            </a:r>
            <a:r>
              <a:rPr lang="en-US" sz="1400" dirty="0">
                <a:solidFill>
                  <a:srgbClr val="203864"/>
                </a:solidFill>
              </a:rPr>
              <a:t> </a:t>
            </a:r>
            <a:r>
              <a:rPr lang="en-US" sz="1400" dirty="0" err="1">
                <a:solidFill>
                  <a:srgbClr val="203864"/>
                </a:solidFill>
              </a:rPr>
              <a:t>desa</a:t>
            </a:r>
            <a:r>
              <a:rPr lang="en-US" sz="1400" dirty="0">
                <a:solidFill>
                  <a:srgbClr val="203864"/>
                </a:solidFill>
              </a:rPr>
              <a:t>.</a:t>
            </a:r>
          </a:p>
        </p:txBody>
      </p:sp>
    </p:spTree>
    <p:extLst>
      <p:ext uri="{BB962C8B-B14F-4D97-AF65-F5344CB8AC3E}">
        <p14:creationId xmlns:p14="http://schemas.microsoft.com/office/powerpoint/2010/main" val="312312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147C3058-37BC-4221-AADD-0FB7B5034304}"/>
              </a:ext>
            </a:extLst>
          </p:cNvPr>
          <p:cNvSpPr/>
          <p:nvPr/>
        </p:nvSpPr>
        <p:spPr>
          <a:xfrm>
            <a:off x="578684" y="1649676"/>
            <a:ext cx="819117" cy="814841"/>
          </a:xfrm>
          <a:prstGeom prst="ellipse">
            <a:avLst/>
          </a:prstGeom>
          <a:gradFill flip="none" rotWithShape="1">
            <a:gsLst>
              <a:gs pos="0">
                <a:srgbClr val="000099"/>
              </a:gs>
              <a:gs pos="100000">
                <a:srgbClr val="33CCFF"/>
              </a:gs>
            </a:gsLst>
            <a:lin ang="0" scaled="1"/>
            <a:tileRect/>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4" name="Rectangle 13">
            <a:extLst>
              <a:ext uri="{FF2B5EF4-FFF2-40B4-BE49-F238E27FC236}">
                <a16:creationId xmlns:a16="http://schemas.microsoft.com/office/drawing/2014/main" id="{3CF8C0A4-0AF6-428F-8DC9-CCF841361A87}"/>
              </a:ext>
            </a:extLst>
          </p:cNvPr>
          <p:cNvSpPr/>
          <p:nvPr/>
        </p:nvSpPr>
        <p:spPr>
          <a:xfrm>
            <a:off x="429889" y="726309"/>
            <a:ext cx="6212957" cy="720000"/>
          </a:xfrm>
          <a:prstGeom prst="rect">
            <a:avLst/>
          </a:prstGeom>
          <a:gradFill flip="none" rotWithShape="1">
            <a:gsLst>
              <a:gs pos="0">
                <a:srgbClr val="000099"/>
              </a:gs>
              <a:gs pos="100000">
                <a:srgbClr val="33CCFF"/>
              </a:gs>
            </a:gsLst>
            <a:lin ang="0" scaled="1"/>
            <a:tileRect/>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 name="Rectangle 1">
            <a:extLst>
              <a:ext uri="{FF2B5EF4-FFF2-40B4-BE49-F238E27FC236}">
                <a16:creationId xmlns:a16="http://schemas.microsoft.com/office/drawing/2014/main" id="{DC64CA12-362F-4D0D-9A0B-6392779BFCDA}"/>
              </a:ext>
            </a:extLst>
          </p:cNvPr>
          <p:cNvSpPr/>
          <p:nvPr/>
        </p:nvSpPr>
        <p:spPr>
          <a:xfrm>
            <a:off x="1463619" y="1704760"/>
            <a:ext cx="3377967" cy="1754326"/>
          </a:xfrm>
          <a:prstGeom prst="rect">
            <a:avLst/>
          </a:prstGeom>
        </p:spPr>
        <p:txBody>
          <a:bodyPr wrap="square">
            <a:spAutoFit/>
          </a:bodyPr>
          <a:lstStyle/>
          <a:p>
            <a:r>
              <a:rPr lang="en-US" dirty="0" err="1">
                <a:solidFill>
                  <a:schemeClr val="tx2"/>
                </a:solidFill>
              </a:rPr>
              <a:t>Desa</a:t>
            </a:r>
            <a:r>
              <a:rPr lang="en-US" dirty="0">
                <a:solidFill>
                  <a:schemeClr val="tx2"/>
                </a:solidFill>
              </a:rPr>
              <a:t> </a:t>
            </a:r>
            <a:r>
              <a:rPr lang="en-US" dirty="0" err="1">
                <a:solidFill>
                  <a:schemeClr val="tx2"/>
                </a:solidFill>
              </a:rPr>
              <a:t>telah</a:t>
            </a:r>
            <a:r>
              <a:rPr lang="en-US" dirty="0">
                <a:solidFill>
                  <a:schemeClr val="tx2"/>
                </a:solidFill>
              </a:rPr>
              <a:t> </a:t>
            </a:r>
            <a:r>
              <a:rPr lang="en-US" dirty="0" err="1">
                <a:solidFill>
                  <a:schemeClr val="tx2"/>
                </a:solidFill>
              </a:rPr>
              <a:t>dilengkapi</a:t>
            </a:r>
            <a:endParaRPr lang="en-US" dirty="0">
              <a:solidFill>
                <a:schemeClr val="tx2"/>
              </a:solidFill>
            </a:endParaRPr>
          </a:p>
          <a:p>
            <a:r>
              <a:rPr lang="en-US" dirty="0" err="1">
                <a:solidFill>
                  <a:schemeClr val="tx2"/>
                </a:solidFill>
              </a:rPr>
              <a:t>dengan</a:t>
            </a:r>
            <a:r>
              <a:rPr lang="en-US" dirty="0">
                <a:solidFill>
                  <a:schemeClr val="tx2"/>
                </a:solidFill>
              </a:rPr>
              <a:t> </a:t>
            </a:r>
            <a:r>
              <a:rPr lang="en-US" dirty="0" err="1">
                <a:solidFill>
                  <a:schemeClr val="tx2"/>
                </a:solidFill>
              </a:rPr>
              <a:t>berbagai</a:t>
            </a:r>
            <a:endParaRPr lang="en-US" dirty="0">
              <a:solidFill>
                <a:schemeClr val="tx2"/>
              </a:solidFill>
            </a:endParaRPr>
          </a:p>
          <a:p>
            <a:r>
              <a:rPr lang="en-US" dirty="0" err="1">
                <a:solidFill>
                  <a:schemeClr val="tx2"/>
                </a:solidFill>
              </a:rPr>
              <a:t>sistem</a:t>
            </a:r>
            <a:r>
              <a:rPr lang="en-US" dirty="0">
                <a:solidFill>
                  <a:schemeClr val="tx2"/>
                </a:solidFill>
              </a:rPr>
              <a:t> </a:t>
            </a:r>
            <a:r>
              <a:rPr lang="en-US" dirty="0" err="1">
                <a:solidFill>
                  <a:schemeClr val="tx2"/>
                </a:solidFill>
              </a:rPr>
              <a:t>informasi</a:t>
            </a:r>
            <a:r>
              <a:rPr lang="en-US" dirty="0">
                <a:solidFill>
                  <a:schemeClr val="tx2"/>
                </a:solidFill>
              </a:rPr>
              <a:t> yang</a:t>
            </a:r>
          </a:p>
          <a:p>
            <a:r>
              <a:rPr lang="en-US" dirty="0" err="1">
                <a:solidFill>
                  <a:schemeClr val="tx2"/>
                </a:solidFill>
              </a:rPr>
              <a:t>mumpuni</a:t>
            </a:r>
            <a:r>
              <a:rPr lang="en-US" dirty="0">
                <a:solidFill>
                  <a:schemeClr val="tx2"/>
                </a:solidFill>
              </a:rPr>
              <a:t> </a:t>
            </a:r>
            <a:r>
              <a:rPr lang="en-US" dirty="0" err="1">
                <a:solidFill>
                  <a:schemeClr val="tx2"/>
                </a:solidFill>
              </a:rPr>
              <a:t>namun</a:t>
            </a:r>
            <a:r>
              <a:rPr lang="en-US" dirty="0">
                <a:solidFill>
                  <a:schemeClr val="tx2"/>
                </a:solidFill>
              </a:rPr>
              <a:t> </a:t>
            </a:r>
            <a:r>
              <a:rPr lang="en-US" dirty="0" err="1">
                <a:solidFill>
                  <a:schemeClr val="tx2"/>
                </a:solidFill>
              </a:rPr>
              <a:t>belum</a:t>
            </a:r>
            <a:endParaRPr lang="en-US" dirty="0">
              <a:solidFill>
                <a:schemeClr val="tx2"/>
              </a:solidFill>
            </a:endParaRPr>
          </a:p>
          <a:p>
            <a:r>
              <a:rPr lang="en-US" dirty="0" err="1">
                <a:solidFill>
                  <a:schemeClr val="tx2"/>
                </a:solidFill>
              </a:rPr>
              <a:t>termanfaatkan</a:t>
            </a:r>
            <a:r>
              <a:rPr lang="en-US" dirty="0">
                <a:solidFill>
                  <a:schemeClr val="tx2"/>
                </a:solidFill>
              </a:rPr>
              <a:t> </a:t>
            </a:r>
            <a:r>
              <a:rPr lang="en-US" dirty="0" err="1">
                <a:solidFill>
                  <a:schemeClr val="tx2"/>
                </a:solidFill>
              </a:rPr>
              <a:t>secara</a:t>
            </a:r>
            <a:endParaRPr lang="en-US" dirty="0">
              <a:solidFill>
                <a:schemeClr val="tx2"/>
              </a:solidFill>
            </a:endParaRPr>
          </a:p>
          <a:p>
            <a:r>
              <a:rPr lang="en-US" dirty="0" err="1">
                <a:solidFill>
                  <a:schemeClr val="tx2"/>
                </a:solidFill>
              </a:rPr>
              <a:t>maksimal</a:t>
            </a:r>
            <a:endParaRPr lang="en-US" dirty="0">
              <a:solidFill>
                <a:schemeClr val="tx2"/>
              </a:solidFill>
            </a:endParaRPr>
          </a:p>
        </p:txBody>
      </p:sp>
      <p:sp>
        <p:nvSpPr>
          <p:cNvPr id="4" name="Rectangle 3">
            <a:extLst>
              <a:ext uri="{FF2B5EF4-FFF2-40B4-BE49-F238E27FC236}">
                <a16:creationId xmlns:a16="http://schemas.microsoft.com/office/drawing/2014/main" id="{96CAA3D3-FAB2-4911-B2FF-4477495DECC5}"/>
              </a:ext>
            </a:extLst>
          </p:cNvPr>
          <p:cNvSpPr/>
          <p:nvPr/>
        </p:nvSpPr>
        <p:spPr>
          <a:xfrm>
            <a:off x="3515502" y="4156748"/>
            <a:ext cx="2773959" cy="1477328"/>
          </a:xfrm>
          <a:prstGeom prst="rect">
            <a:avLst/>
          </a:prstGeom>
        </p:spPr>
        <p:txBody>
          <a:bodyPr wrap="square">
            <a:spAutoFit/>
          </a:bodyPr>
          <a:lstStyle/>
          <a:p>
            <a:r>
              <a:rPr lang="en-US" dirty="0" err="1">
                <a:solidFill>
                  <a:schemeClr val="tx2"/>
                </a:solidFill>
              </a:rPr>
              <a:t>Produk</a:t>
            </a:r>
            <a:r>
              <a:rPr lang="en-US" dirty="0">
                <a:solidFill>
                  <a:schemeClr val="tx2"/>
                </a:solidFill>
              </a:rPr>
              <a:t> data</a:t>
            </a:r>
          </a:p>
          <a:p>
            <a:r>
              <a:rPr lang="en-US" dirty="0" err="1">
                <a:solidFill>
                  <a:schemeClr val="tx2"/>
                </a:solidFill>
              </a:rPr>
              <a:t>desa</a:t>
            </a:r>
            <a:r>
              <a:rPr lang="en-US" dirty="0">
                <a:solidFill>
                  <a:schemeClr val="tx2"/>
                </a:solidFill>
              </a:rPr>
              <a:t> </a:t>
            </a:r>
            <a:r>
              <a:rPr lang="en-US" dirty="0" err="1">
                <a:solidFill>
                  <a:schemeClr val="tx2"/>
                </a:solidFill>
              </a:rPr>
              <a:t>belum</a:t>
            </a:r>
            <a:endParaRPr lang="en-US" dirty="0">
              <a:solidFill>
                <a:schemeClr val="tx2"/>
              </a:solidFill>
            </a:endParaRPr>
          </a:p>
          <a:p>
            <a:r>
              <a:rPr lang="en-US" dirty="0" err="1">
                <a:solidFill>
                  <a:schemeClr val="tx2"/>
                </a:solidFill>
              </a:rPr>
              <a:t>terstandardisasi</a:t>
            </a:r>
            <a:endParaRPr lang="en-US" dirty="0">
              <a:solidFill>
                <a:schemeClr val="tx2"/>
              </a:solidFill>
            </a:endParaRPr>
          </a:p>
          <a:p>
            <a:r>
              <a:rPr lang="en-US" dirty="0">
                <a:solidFill>
                  <a:schemeClr val="tx2"/>
                </a:solidFill>
              </a:rPr>
              <a:t>dan </a:t>
            </a:r>
            <a:r>
              <a:rPr lang="en-US" dirty="0" err="1">
                <a:solidFill>
                  <a:schemeClr val="tx2"/>
                </a:solidFill>
              </a:rPr>
              <a:t>terbarui</a:t>
            </a:r>
            <a:r>
              <a:rPr lang="en-US" dirty="0">
                <a:solidFill>
                  <a:schemeClr val="tx2"/>
                </a:solidFill>
              </a:rPr>
              <a:t> </a:t>
            </a:r>
            <a:r>
              <a:rPr lang="en-US" dirty="0" err="1">
                <a:solidFill>
                  <a:schemeClr val="tx2"/>
                </a:solidFill>
              </a:rPr>
              <a:t>secara</a:t>
            </a:r>
            <a:endParaRPr lang="en-US" dirty="0">
              <a:solidFill>
                <a:schemeClr val="tx2"/>
              </a:solidFill>
            </a:endParaRPr>
          </a:p>
          <a:p>
            <a:r>
              <a:rPr lang="en-US" dirty="0" err="1">
                <a:solidFill>
                  <a:schemeClr val="tx2"/>
                </a:solidFill>
              </a:rPr>
              <a:t>berkesinambungan</a:t>
            </a:r>
            <a:endParaRPr lang="en-US" dirty="0">
              <a:solidFill>
                <a:schemeClr val="tx2"/>
              </a:solidFill>
            </a:endParaRPr>
          </a:p>
        </p:txBody>
      </p:sp>
      <p:sp>
        <p:nvSpPr>
          <p:cNvPr id="5" name="Rectangle 4">
            <a:extLst>
              <a:ext uri="{FF2B5EF4-FFF2-40B4-BE49-F238E27FC236}">
                <a16:creationId xmlns:a16="http://schemas.microsoft.com/office/drawing/2014/main" id="{BE11ABA8-AF13-4080-B298-41A8FD4CC079}"/>
              </a:ext>
            </a:extLst>
          </p:cNvPr>
          <p:cNvSpPr/>
          <p:nvPr/>
        </p:nvSpPr>
        <p:spPr>
          <a:xfrm>
            <a:off x="5255702" y="1725853"/>
            <a:ext cx="2581013" cy="1477328"/>
          </a:xfrm>
          <a:prstGeom prst="rect">
            <a:avLst/>
          </a:prstGeom>
        </p:spPr>
        <p:txBody>
          <a:bodyPr wrap="square">
            <a:spAutoFit/>
          </a:bodyPr>
          <a:lstStyle/>
          <a:p>
            <a:r>
              <a:rPr lang="en-US" dirty="0" err="1">
                <a:solidFill>
                  <a:schemeClr val="tx2"/>
                </a:solidFill>
              </a:rPr>
              <a:t>Pemanfaatan</a:t>
            </a:r>
            <a:endParaRPr lang="en-US" dirty="0">
              <a:solidFill>
                <a:schemeClr val="tx2"/>
              </a:solidFill>
            </a:endParaRPr>
          </a:p>
          <a:p>
            <a:r>
              <a:rPr lang="en-US" dirty="0">
                <a:solidFill>
                  <a:schemeClr val="tx2"/>
                </a:solidFill>
              </a:rPr>
              <a:t>dana </a:t>
            </a:r>
            <a:r>
              <a:rPr lang="en-US" dirty="0" err="1">
                <a:solidFill>
                  <a:schemeClr val="tx2"/>
                </a:solidFill>
              </a:rPr>
              <a:t>desa</a:t>
            </a:r>
            <a:r>
              <a:rPr lang="en-US" dirty="0">
                <a:solidFill>
                  <a:schemeClr val="tx2"/>
                </a:solidFill>
              </a:rPr>
              <a:t> </a:t>
            </a:r>
            <a:r>
              <a:rPr lang="en-US" dirty="0" err="1">
                <a:solidFill>
                  <a:schemeClr val="tx2"/>
                </a:solidFill>
              </a:rPr>
              <a:t>untuk</a:t>
            </a:r>
            <a:endParaRPr lang="en-US" dirty="0">
              <a:solidFill>
                <a:schemeClr val="tx2"/>
              </a:solidFill>
            </a:endParaRPr>
          </a:p>
          <a:p>
            <a:r>
              <a:rPr lang="en-US" dirty="0" err="1">
                <a:solidFill>
                  <a:schemeClr val="tx2"/>
                </a:solidFill>
              </a:rPr>
              <a:t>pengelolaan</a:t>
            </a:r>
            <a:r>
              <a:rPr lang="en-US" dirty="0">
                <a:solidFill>
                  <a:schemeClr val="tx2"/>
                </a:solidFill>
              </a:rPr>
              <a:t> </a:t>
            </a:r>
            <a:r>
              <a:rPr lang="en-US" dirty="0" err="1">
                <a:solidFill>
                  <a:schemeClr val="tx2"/>
                </a:solidFill>
              </a:rPr>
              <a:t>statistik</a:t>
            </a:r>
            <a:endParaRPr lang="en-US" dirty="0">
              <a:solidFill>
                <a:schemeClr val="tx2"/>
              </a:solidFill>
            </a:endParaRPr>
          </a:p>
          <a:p>
            <a:r>
              <a:rPr lang="en-US" dirty="0">
                <a:solidFill>
                  <a:schemeClr val="tx2"/>
                </a:solidFill>
              </a:rPr>
              <a:t>dan data </a:t>
            </a:r>
            <a:r>
              <a:rPr lang="en-US" dirty="0" err="1">
                <a:solidFill>
                  <a:schemeClr val="tx2"/>
                </a:solidFill>
              </a:rPr>
              <a:t>belum</a:t>
            </a:r>
            <a:endParaRPr lang="en-US" dirty="0">
              <a:solidFill>
                <a:schemeClr val="tx2"/>
              </a:solidFill>
            </a:endParaRPr>
          </a:p>
          <a:p>
            <a:r>
              <a:rPr lang="en-US" dirty="0">
                <a:solidFill>
                  <a:schemeClr val="tx2"/>
                </a:solidFill>
              </a:rPr>
              <a:t>optimal</a:t>
            </a:r>
          </a:p>
        </p:txBody>
      </p:sp>
      <p:sp>
        <p:nvSpPr>
          <p:cNvPr id="6" name="Rectangle 5">
            <a:extLst>
              <a:ext uri="{FF2B5EF4-FFF2-40B4-BE49-F238E27FC236}">
                <a16:creationId xmlns:a16="http://schemas.microsoft.com/office/drawing/2014/main" id="{2F6F6A08-4CF4-4DA7-A029-A4FBF79B9044}"/>
              </a:ext>
            </a:extLst>
          </p:cNvPr>
          <p:cNvSpPr/>
          <p:nvPr/>
        </p:nvSpPr>
        <p:spPr>
          <a:xfrm>
            <a:off x="7180259" y="4103600"/>
            <a:ext cx="2961314" cy="2031325"/>
          </a:xfrm>
          <a:prstGeom prst="rect">
            <a:avLst/>
          </a:prstGeom>
        </p:spPr>
        <p:txBody>
          <a:bodyPr wrap="square">
            <a:spAutoFit/>
          </a:bodyPr>
          <a:lstStyle/>
          <a:p>
            <a:r>
              <a:rPr lang="en-US" dirty="0" err="1">
                <a:solidFill>
                  <a:schemeClr val="tx2"/>
                </a:solidFill>
              </a:rPr>
              <a:t>Desa</a:t>
            </a:r>
            <a:r>
              <a:rPr lang="en-US" dirty="0">
                <a:solidFill>
                  <a:schemeClr val="tx2"/>
                </a:solidFill>
              </a:rPr>
              <a:t> </a:t>
            </a:r>
            <a:r>
              <a:rPr lang="en-US" dirty="0" err="1">
                <a:solidFill>
                  <a:schemeClr val="tx2"/>
                </a:solidFill>
              </a:rPr>
              <a:t>menjadi</a:t>
            </a:r>
            <a:r>
              <a:rPr lang="en-US" dirty="0">
                <a:solidFill>
                  <a:schemeClr val="tx2"/>
                </a:solidFill>
              </a:rPr>
              <a:t> target</a:t>
            </a:r>
          </a:p>
          <a:p>
            <a:r>
              <a:rPr lang="en-US" dirty="0" err="1">
                <a:solidFill>
                  <a:schemeClr val="tx2"/>
                </a:solidFill>
              </a:rPr>
              <a:t>pembangunan</a:t>
            </a:r>
            <a:endParaRPr lang="en-US" dirty="0">
              <a:solidFill>
                <a:schemeClr val="tx2"/>
              </a:solidFill>
            </a:endParaRPr>
          </a:p>
          <a:p>
            <a:r>
              <a:rPr lang="en-US" dirty="0">
                <a:solidFill>
                  <a:schemeClr val="tx2"/>
                </a:solidFill>
              </a:rPr>
              <a:t>RPJMN 2019/2024</a:t>
            </a:r>
          </a:p>
          <a:p>
            <a:r>
              <a:rPr lang="en-US" dirty="0" err="1">
                <a:solidFill>
                  <a:schemeClr val="tx2"/>
                </a:solidFill>
              </a:rPr>
              <a:t>sebagai</a:t>
            </a:r>
            <a:r>
              <a:rPr lang="en-US" dirty="0">
                <a:solidFill>
                  <a:schemeClr val="tx2"/>
                </a:solidFill>
              </a:rPr>
              <a:t> </a:t>
            </a:r>
            <a:r>
              <a:rPr lang="en-US" dirty="0" err="1">
                <a:solidFill>
                  <a:schemeClr val="tx2"/>
                </a:solidFill>
              </a:rPr>
              <a:t>desa</a:t>
            </a:r>
            <a:r>
              <a:rPr lang="en-US" dirty="0">
                <a:solidFill>
                  <a:schemeClr val="tx2"/>
                </a:solidFill>
              </a:rPr>
              <a:t> </a:t>
            </a:r>
            <a:r>
              <a:rPr lang="en-US" dirty="0" err="1">
                <a:solidFill>
                  <a:schemeClr val="tx2"/>
                </a:solidFill>
              </a:rPr>
              <a:t>mandiri</a:t>
            </a:r>
            <a:endParaRPr lang="en-US" dirty="0">
              <a:solidFill>
                <a:schemeClr val="tx2"/>
              </a:solidFill>
            </a:endParaRPr>
          </a:p>
          <a:p>
            <a:r>
              <a:rPr lang="en-US" dirty="0">
                <a:solidFill>
                  <a:schemeClr val="tx2"/>
                </a:solidFill>
              </a:rPr>
              <a:t>yang </a:t>
            </a:r>
            <a:r>
              <a:rPr lang="en-US" dirty="0" err="1">
                <a:solidFill>
                  <a:schemeClr val="tx2"/>
                </a:solidFill>
              </a:rPr>
              <a:t>menunjang</a:t>
            </a:r>
            <a:endParaRPr lang="en-US" dirty="0">
              <a:solidFill>
                <a:schemeClr val="tx2"/>
              </a:solidFill>
            </a:endParaRPr>
          </a:p>
          <a:p>
            <a:r>
              <a:rPr lang="en-US" dirty="0" err="1">
                <a:solidFill>
                  <a:schemeClr val="tx2"/>
                </a:solidFill>
              </a:rPr>
              <a:t>pembangunan</a:t>
            </a:r>
            <a:endParaRPr lang="en-US" dirty="0">
              <a:solidFill>
                <a:schemeClr val="tx2"/>
              </a:solidFill>
            </a:endParaRPr>
          </a:p>
          <a:p>
            <a:r>
              <a:rPr lang="en-US" dirty="0" err="1">
                <a:solidFill>
                  <a:schemeClr val="tx2"/>
                </a:solidFill>
              </a:rPr>
              <a:t>nasional</a:t>
            </a:r>
            <a:endParaRPr lang="en-US" dirty="0">
              <a:solidFill>
                <a:schemeClr val="tx2"/>
              </a:solidFill>
            </a:endParaRPr>
          </a:p>
        </p:txBody>
      </p:sp>
      <p:sp>
        <p:nvSpPr>
          <p:cNvPr id="7" name="Rectangle 6">
            <a:extLst>
              <a:ext uri="{FF2B5EF4-FFF2-40B4-BE49-F238E27FC236}">
                <a16:creationId xmlns:a16="http://schemas.microsoft.com/office/drawing/2014/main" id="{2612A356-DF03-485D-890C-BBEB7D5CF93E}"/>
              </a:ext>
            </a:extLst>
          </p:cNvPr>
          <p:cNvSpPr/>
          <p:nvPr/>
        </p:nvSpPr>
        <p:spPr>
          <a:xfrm>
            <a:off x="8733720" y="1725853"/>
            <a:ext cx="2961314" cy="1754326"/>
          </a:xfrm>
          <a:prstGeom prst="rect">
            <a:avLst/>
          </a:prstGeom>
        </p:spPr>
        <p:txBody>
          <a:bodyPr wrap="square">
            <a:spAutoFit/>
          </a:bodyPr>
          <a:lstStyle/>
          <a:p>
            <a:r>
              <a:rPr lang="en-US" dirty="0">
                <a:solidFill>
                  <a:schemeClr val="tx2"/>
                </a:solidFill>
              </a:rPr>
              <a:t>Pada </a:t>
            </a:r>
            <a:r>
              <a:rPr lang="en-US" dirty="0" err="1">
                <a:solidFill>
                  <a:schemeClr val="tx2"/>
                </a:solidFill>
              </a:rPr>
              <a:t>tahun</a:t>
            </a:r>
            <a:endParaRPr lang="en-US" dirty="0">
              <a:solidFill>
                <a:schemeClr val="tx2"/>
              </a:solidFill>
            </a:endParaRPr>
          </a:p>
          <a:p>
            <a:r>
              <a:rPr lang="en-US" dirty="0">
                <a:solidFill>
                  <a:schemeClr val="tx2"/>
                </a:solidFill>
              </a:rPr>
              <a:t>2021, </a:t>
            </a:r>
            <a:r>
              <a:rPr lang="en-US" dirty="0" err="1">
                <a:solidFill>
                  <a:schemeClr val="tx2"/>
                </a:solidFill>
              </a:rPr>
              <a:t>Kemendes</a:t>
            </a:r>
            <a:endParaRPr lang="en-US" dirty="0">
              <a:solidFill>
                <a:schemeClr val="tx2"/>
              </a:solidFill>
            </a:endParaRPr>
          </a:p>
          <a:p>
            <a:r>
              <a:rPr lang="en-US" dirty="0" err="1">
                <a:solidFill>
                  <a:schemeClr val="tx2"/>
                </a:solidFill>
              </a:rPr>
              <a:t>mencanangkan</a:t>
            </a:r>
            <a:r>
              <a:rPr lang="en-US" dirty="0">
                <a:solidFill>
                  <a:schemeClr val="tx2"/>
                </a:solidFill>
              </a:rPr>
              <a:t> Quick</a:t>
            </a:r>
          </a:p>
          <a:p>
            <a:r>
              <a:rPr lang="en-US" dirty="0">
                <a:solidFill>
                  <a:schemeClr val="tx2"/>
                </a:solidFill>
              </a:rPr>
              <a:t>Wins SDGs </a:t>
            </a:r>
            <a:r>
              <a:rPr lang="en-US" dirty="0" err="1">
                <a:solidFill>
                  <a:schemeClr val="tx2"/>
                </a:solidFill>
              </a:rPr>
              <a:t>Desa</a:t>
            </a:r>
            <a:r>
              <a:rPr lang="en-US" dirty="0">
                <a:solidFill>
                  <a:schemeClr val="tx2"/>
                </a:solidFill>
              </a:rPr>
              <a:t> dan</a:t>
            </a:r>
          </a:p>
          <a:p>
            <a:r>
              <a:rPr lang="en-US" dirty="0" err="1">
                <a:solidFill>
                  <a:schemeClr val="tx2"/>
                </a:solidFill>
              </a:rPr>
              <a:t>menggalakan</a:t>
            </a:r>
            <a:r>
              <a:rPr lang="en-US" dirty="0">
                <a:solidFill>
                  <a:schemeClr val="tx2"/>
                </a:solidFill>
              </a:rPr>
              <a:t> </a:t>
            </a:r>
            <a:r>
              <a:rPr lang="en-US" dirty="0" err="1">
                <a:solidFill>
                  <a:schemeClr val="tx2"/>
                </a:solidFill>
              </a:rPr>
              <a:t>aktivitas</a:t>
            </a:r>
            <a:endParaRPr lang="en-US" dirty="0">
              <a:solidFill>
                <a:schemeClr val="tx2"/>
              </a:solidFill>
            </a:endParaRPr>
          </a:p>
          <a:p>
            <a:r>
              <a:rPr lang="en-US" dirty="0" err="1">
                <a:solidFill>
                  <a:schemeClr val="tx2"/>
                </a:solidFill>
              </a:rPr>
              <a:t>statistik</a:t>
            </a:r>
            <a:r>
              <a:rPr lang="en-US" dirty="0">
                <a:solidFill>
                  <a:schemeClr val="tx2"/>
                </a:solidFill>
              </a:rPr>
              <a:t> di </a:t>
            </a:r>
            <a:r>
              <a:rPr lang="en-US" dirty="0" err="1">
                <a:solidFill>
                  <a:schemeClr val="tx2"/>
                </a:solidFill>
              </a:rPr>
              <a:t>desa</a:t>
            </a:r>
            <a:endParaRPr lang="en-US" dirty="0">
              <a:solidFill>
                <a:schemeClr val="tx2"/>
              </a:solidFill>
            </a:endParaRPr>
          </a:p>
        </p:txBody>
      </p:sp>
      <p:sp>
        <p:nvSpPr>
          <p:cNvPr id="9" name="Rectangle 8">
            <a:extLst>
              <a:ext uri="{FF2B5EF4-FFF2-40B4-BE49-F238E27FC236}">
                <a16:creationId xmlns:a16="http://schemas.microsoft.com/office/drawing/2014/main" id="{3D83DD9A-9B3A-449D-9FB2-B7C6179DE0B5}"/>
              </a:ext>
            </a:extLst>
          </p:cNvPr>
          <p:cNvSpPr/>
          <p:nvPr/>
        </p:nvSpPr>
        <p:spPr>
          <a:xfrm>
            <a:off x="761999" y="846959"/>
            <a:ext cx="6010319" cy="523220"/>
          </a:xfrm>
          <a:prstGeom prst="rect">
            <a:avLst/>
          </a:prstGeom>
        </p:spPr>
        <p:txBody>
          <a:bodyPr wrap="square">
            <a:spAutoFit/>
          </a:bodyPr>
          <a:lstStyle/>
          <a:p>
            <a:r>
              <a:rPr lang="en-US" sz="2800" b="1" dirty="0" err="1">
                <a:solidFill>
                  <a:schemeClr val="bg1"/>
                </a:solidFill>
              </a:rPr>
              <a:t>Perlunya</a:t>
            </a:r>
            <a:r>
              <a:rPr lang="en-US" sz="2800" b="1" dirty="0">
                <a:solidFill>
                  <a:schemeClr val="bg1"/>
                </a:solidFill>
              </a:rPr>
              <a:t> </a:t>
            </a:r>
            <a:r>
              <a:rPr lang="en-US" sz="2800" b="1" dirty="0" err="1">
                <a:solidFill>
                  <a:schemeClr val="bg1"/>
                </a:solidFill>
              </a:rPr>
              <a:t>pembinaan</a:t>
            </a:r>
            <a:r>
              <a:rPr lang="en-US" sz="2800" b="1" dirty="0">
                <a:solidFill>
                  <a:schemeClr val="bg1"/>
                </a:solidFill>
              </a:rPr>
              <a:t> di </a:t>
            </a:r>
            <a:r>
              <a:rPr lang="en-US" sz="2800" b="1" dirty="0" err="1">
                <a:solidFill>
                  <a:schemeClr val="bg1"/>
                </a:solidFill>
              </a:rPr>
              <a:t>Desa</a:t>
            </a:r>
            <a:endParaRPr lang="en-US" sz="2800" b="1" dirty="0">
              <a:solidFill>
                <a:schemeClr val="bg1"/>
              </a:solidFill>
            </a:endParaRPr>
          </a:p>
        </p:txBody>
      </p:sp>
      <p:sp>
        <p:nvSpPr>
          <p:cNvPr id="36" name="Oval 35">
            <a:extLst>
              <a:ext uri="{FF2B5EF4-FFF2-40B4-BE49-F238E27FC236}">
                <a16:creationId xmlns:a16="http://schemas.microsoft.com/office/drawing/2014/main" id="{B215E0C5-04F7-4853-9ABB-B81D65ED5B1B}"/>
              </a:ext>
            </a:extLst>
          </p:cNvPr>
          <p:cNvSpPr/>
          <p:nvPr/>
        </p:nvSpPr>
        <p:spPr>
          <a:xfrm>
            <a:off x="2568686" y="4103600"/>
            <a:ext cx="880329" cy="880329"/>
          </a:xfrm>
          <a:prstGeom prst="ellipse">
            <a:avLst/>
          </a:prstGeom>
          <a:gradFill flip="none" rotWithShape="1">
            <a:gsLst>
              <a:gs pos="0">
                <a:srgbClr val="006600"/>
              </a:gs>
              <a:gs pos="100000">
                <a:srgbClr val="33CC33"/>
              </a:gs>
            </a:gsLst>
            <a:lin ang="0" scaled="1"/>
            <a:tileRect/>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39" name="Oval 38">
            <a:extLst>
              <a:ext uri="{FF2B5EF4-FFF2-40B4-BE49-F238E27FC236}">
                <a16:creationId xmlns:a16="http://schemas.microsoft.com/office/drawing/2014/main" id="{6FAA471D-C277-4A19-97EF-AC86B82C52D0}"/>
              </a:ext>
            </a:extLst>
          </p:cNvPr>
          <p:cNvSpPr/>
          <p:nvPr/>
        </p:nvSpPr>
        <p:spPr>
          <a:xfrm>
            <a:off x="6197761" y="4007760"/>
            <a:ext cx="770391" cy="720000"/>
          </a:xfrm>
          <a:prstGeom prst="ellipse">
            <a:avLst/>
          </a:prstGeom>
          <a:gradFill flip="none" rotWithShape="1">
            <a:gsLst>
              <a:gs pos="0">
                <a:srgbClr val="CC3300"/>
              </a:gs>
              <a:gs pos="100000">
                <a:srgbClr val="FFCC00"/>
              </a:gs>
            </a:gsLst>
            <a:lin ang="0" scaled="1"/>
            <a:tileRect/>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45" name="Oval 44">
            <a:extLst>
              <a:ext uri="{FF2B5EF4-FFF2-40B4-BE49-F238E27FC236}">
                <a16:creationId xmlns:a16="http://schemas.microsoft.com/office/drawing/2014/main" id="{66BE3608-436E-484A-9ACB-17E86A06031C}"/>
              </a:ext>
            </a:extLst>
          </p:cNvPr>
          <p:cNvSpPr/>
          <p:nvPr/>
        </p:nvSpPr>
        <p:spPr>
          <a:xfrm>
            <a:off x="4485313" y="1725853"/>
            <a:ext cx="770390" cy="720000"/>
          </a:xfrm>
          <a:prstGeom prst="ellipse">
            <a:avLst/>
          </a:prstGeom>
          <a:gradFill flip="none" rotWithShape="1">
            <a:gsLst>
              <a:gs pos="0">
                <a:srgbClr val="990000"/>
              </a:gs>
              <a:gs pos="100000">
                <a:srgbClr val="FF5050"/>
              </a:gs>
            </a:gsLst>
            <a:lin ang="0" scaled="1"/>
            <a:tileRect/>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48" name="Oval 47">
            <a:extLst>
              <a:ext uri="{FF2B5EF4-FFF2-40B4-BE49-F238E27FC236}">
                <a16:creationId xmlns:a16="http://schemas.microsoft.com/office/drawing/2014/main" id="{32793994-B378-437D-BC8F-9DA3FAF0D343}"/>
              </a:ext>
            </a:extLst>
          </p:cNvPr>
          <p:cNvSpPr/>
          <p:nvPr/>
        </p:nvSpPr>
        <p:spPr>
          <a:xfrm>
            <a:off x="7963329" y="1704760"/>
            <a:ext cx="770391" cy="720000"/>
          </a:xfrm>
          <a:prstGeom prst="ellipse">
            <a:avLst/>
          </a:prstGeom>
          <a:gradFill flip="none" rotWithShape="1">
            <a:gsLst>
              <a:gs pos="0">
                <a:srgbClr val="660066"/>
              </a:gs>
              <a:gs pos="100000">
                <a:srgbClr val="FF00FF"/>
              </a:gs>
            </a:gsLst>
            <a:lin ang="0" scaled="1"/>
            <a:tileRect/>
          </a:gra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50" name="Picture 49">
            <a:extLst>
              <a:ext uri="{FF2B5EF4-FFF2-40B4-BE49-F238E27FC236}">
                <a16:creationId xmlns:a16="http://schemas.microsoft.com/office/drawing/2014/main" id="{2918BC12-1C46-4CF7-B2B0-5DA84C708E7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52" b="99675" l="3936" r="98927">
                        <a14:foregroundMark x1="8766" y1="76748" x2="31306" y2="86341"/>
                        <a14:foregroundMark x1="16637" y1="90569" x2="8766" y2="85691"/>
                        <a14:foregroundMark x1="4114" y1="87480" x2="23971" y2="96585"/>
                        <a14:foregroundMark x1="30054" y1="92358" x2="81038" y2="99675"/>
                        <a14:foregroundMark x1="81038" y1="99675" x2="71735" y2="97236"/>
                        <a14:foregroundMark x1="87657" y1="72520" x2="93560" y2="96585"/>
                        <a14:foregroundMark x1="89624" y1="70732" x2="98927" y2="95447"/>
                        <a14:foregroundMark x1="98927" y1="95447" x2="98927" y2="96585"/>
                        <a14:foregroundMark x1="59750" y1="6829" x2="42576" y2="6829"/>
                        <a14:foregroundMark x1="58497" y1="8618" x2="35420" y2="23415"/>
                        <a14:foregroundMark x1="35420" y1="23415" x2="36673" y2="24878"/>
                        <a14:foregroundMark x1="45796" y1="7480" x2="60465" y2="6179"/>
                        <a14:foregroundMark x1="61181" y1="3252" x2="32200" y2="10569"/>
                        <a14:foregroundMark x1="32200" y1="10569" x2="46512" y2="29106"/>
                      </a14:backgroundRemoval>
                    </a14:imgEffect>
                  </a14:imgLayer>
                </a14:imgProps>
              </a:ext>
              <a:ext uri="{28A0092B-C50C-407E-A947-70E740481C1C}">
                <a14:useLocalDpi xmlns:a14="http://schemas.microsoft.com/office/drawing/2010/main" val="0"/>
              </a:ext>
            </a:extLst>
          </a:blip>
          <a:stretch>
            <a:fillRect/>
          </a:stretch>
        </p:blipFill>
        <p:spPr>
          <a:xfrm>
            <a:off x="-200373" y="3819596"/>
            <a:ext cx="2773959" cy="3051851"/>
          </a:xfrm>
          <a:prstGeom prst="rect">
            <a:avLst/>
          </a:prstGeom>
        </p:spPr>
      </p:pic>
    </p:spTree>
    <p:extLst>
      <p:ext uri="{BB962C8B-B14F-4D97-AF65-F5344CB8AC3E}">
        <p14:creationId xmlns:p14="http://schemas.microsoft.com/office/powerpoint/2010/main" val="149596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20925"/>
            <a:ext cx="12649200" cy="715089"/>
          </a:xfrm>
          <a:prstGeom prst="rect">
            <a:avLst/>
          </a:prstGeom>
          <a:gradFill flip="none" rotWithShape="1">
            <a:gsLst>
              <a:gs pos="0">
                <a:schemeClr val="accent1">
                  <a:lumMod val="5000"/>
                  <a:lumOff val="95000"/>
                  <a:alpha val="0"/>
                </a:schemeClr>
              </a:gs>
              <a:gs pos="50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Right Arrow 70"/>
          <p:cNvSpPr/>
          <p:nvPr/>
        </p:nvSpPr>
        <p:spPr>
          <a:xfrm>
            <a:off x="4190835" y="2280029"/>
            <a:ext cx="2238992" cy="3871485"/>
          </a:xfrm>
          <a:prstGeom prst="rightArrow">
            <a:avLst/>
          </a:prstGeom>
          <a:gradFill flip="none" rotWithShape="1">
            <a:gsLst>
              <a:gs pos="27000">
                <a:schemeClr val="accent1">
                  <a:lumMod val="5000"/>
                  <a:lumOff val="95000"/>
                  <a:alpha val="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Slide Number Placeholder 1"/>
          <p:cNvSpPr>
            <a:spLocks noGrp="1"/>
          </p:cNvSpPr>
          <p:nvPr>
            <p:ph type="sldNum" sz="quarter" idx="12"/>
          </p:nvPr>
        </p:nvSpPr>
        <p:spPr/>
        <p:txBody>
          <a:bodyPr/>
          <a:lstStyle/>
          <a:p>
            <a:fld id="{EB9E5DA5-6055-4EBD-AF78-CBB20B4B5717}" type="slidenum">
              <a:rPr lang="en-US" smtClean="0"/>
              <a:pPr/>
              <a:t>7</a:t>
            </a:fld>
            <a:endParaRPr lang="en-US"/>
          </a:p>
        </p:txBody>
      </p:sp>
      <p:grpSp>
        <p:nvGrpSpPr>
          <p:cNvPr id="239" name="Group 238"/>
          <p:cNvGrpSpPr/>
          <p:nvPr/>
        </p:nvGrpSpPr>
        <p:grpSpPr>
          <a:xfrm>
            <a:off x="-657373" y="1923680"/>
            <a:ext cx="6979326" cy="4590804"/>
            <a:chOff x="-919515" y="1728765"/>
            <a:chExt cx="6979326" cy="4590804"/>
          </a:xfrm>
        </p:grpSpPr>
        <p:sp>
          <p:nvSpPr>
            <p:cNvPr id="72" name="Oval 71"/>
            <p:cNvSpPr/>
            <p:nvPr/>
          </p:nvSpPr>
          <p:spPr>
            <a:xfrm>
              <a:off x="274746" y="1728765"/>
              <a:ext cx="4590804" cy="4590804"/>
            </a:xfrm>
            <a:prstGeom prst="ellipse">
              <a:avLst/>
            </a:prstGeom>
            <a:solidFill>
              <a:srgbClr val="0091C8"/>
            </a:solidFill>
            <a:ln>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6" name="Diagram 5"/>
            <p:cNvGraphicFramePr/>
            <p:nvPr/>
          </p:nvGraphicFramePr>
          <p:xfrm>
            <a:off x="-919515" y="1925987"/>
            <a:ext cx="6979326" cy="4196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p:cNvSpPr/>
            <p:nvPr/>
          </p:nvSpPr>
          <p:spPr>
            <a:xfrm>
              <a:off x="1623664" y="3133830"/>
              <a:ext cx="1892968" cy="1780674"/>
            </a:xfrm>
            <a:prstGeom prst="ellipse">
              <a:avLst/>
            </a:prstGeom>
            <a:solidFill>
              <a:schemeClr val="bg1">
                <a:alpha val="2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dirty="0">
                  <a:solidFill>
                    <a:srgbClr val="FFC000"/>
                  </a:solidFill>
                  <a:effectLst>
                    <a:outerShdw blurRad="38100" dist="38100" dir="2700000" algn="tl">
                      <a:srgbClr val="000000">
                        <a:alpha val="43137"/>
                      </a:srgbClr>
                    </a:outerShdw>
                  </a:effectLst>
                  <a:latin typeface="Franklin Gothic Medium Cond" panose="020B0606030402020204" pitchFamily="34" charset="0"/>
                  <a:ea typeface="Cambria" panose="02040503050406030204" pitchFamily="18" charset="0"/>
                </a:rPr>
                <a:t>GSBPM</a:t>
              </a:r>
              <a:endParaRPr lang="en-US" sz="2600" dirty="0">
                <a:solidFill>
                  <a:srgbClr val="FFC000"/>
                </a:solidFill>
                <a:effectLst>
                  <a:outerShdw blurRad="38100" dist="38100" dir="2700000" algn="tl">
                    <a:srgbClr val="000000">
                      <a:alpha val="43137"/>
                    </a:srgbClr>
                  </a:outerShdw>
                </a:effectLst>
                <a:latin typeface="Franklin Gothic Medium Cond" panose="020B0606030402020204" pitchFamily="34" charset="0"/>
                <a:ea typeface="Cambria" panose="02040503050406030204" pitchFamily="18" charset="0"/>
              </a:endParaRPr>
            </a:p>
          </p:txBody>
        </p:sp>
      </p:grpSp>
      <p:sp>
        <p:nvSpPr>
          <p:cNvPr id="9" name="TextBox 14"/>
          <p:cNvSpPr txBox="1"/>
          <p:nvPr/>
        </p:nvSpPr>
        <p:spPr>
          <a:xfrm>
            <a:off x="670619" y="920925"/>
            <a:ext cx="10850763" cy="715089"/>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pPr algn="ctr" eaLnBrk="0" fontAlgn="base" hangingPunct="0">
              <a:spcBef>
                <a:spcPct val="0"/>
              </a:spcBef>
              <a:spcAft>
                <a:spcPct val="0"/>
              </a:spcAft>
              <a:defRPr/>
            </a:pPr>
            <a:r>
              <a:rPr lang="en-US" i="1" kern="0" dirty="0">
                <a:solidFill>
                  <a:schemeClr val="tx2">
                    <a:lumMod val="50000"/>
                  </a:schemeClr>
                </a:solidFill>
                <a:latin typeface="Calibri" panose="020F0502020204030204" pitchFamily="34" charset="0"/>
                <a:cs typeface="Arial" pitchFamily="34" charset="0"/>
              </a:rPr>
              <a:t>P</a:t>
            </a:r>
            <a:r>
              <a:rPr lang="id-ID" i="1" kern="0" dirty="0" err="1">
                <a:solidFill>
                  <a:schemeClr val="tx2">
                    <a:lumMod val="50000"/>
                  </a:schemeClr>
                </a:solidFill>
                <a:latin typeface="Calibri" panose="020F0502020204030204" pitchFamily="34" charset="0"/>
                <a:cs typeface="Arial" pitchFamily="34" charset="0"/>
              </a:rPr>
              <a:t>roses</a:t>
            </a:r>
            <a:r>
              <a:rPr lang="id-ID" i="1" kern="0" dirty="0">
                <a:solidFill>
                  <a:schemeClr val="tx2">
                    <a:lumMod val="50000"/>
                  </a:schemeClr>
                </a:solidFill>
                <a:latin typeface="Calibri" panose="020F0502020204030204" pitchFamily="34" charset="0"/>
                <a:cs typeface="Arial" pitchFamily="34" charset="0"/>
              </a:rPr>
              <a:t> bisnis </a:t>
            </a:r>
            <a:r>
              <a:rPr lang="id-ID" i="1" kern="0" dirty="0" err="1">
                <a:solidFill>
                  <a:schemeClr val="tx2">
                    <a:lumMod val="50000"/>
                  </a:schemeClr>
                </a:solidFill>
                <a:latin typeface="Calibri" panose="020F0502020204030204" pitchFamily="34" charset="0"/>
                <a:cs typeface="Arial" pitchFamily="34" charset="0"/>
              </a:rPr>
              <a:t>statisti</a:t>
            </a:r>
            <a:r>
              <a:rPr lang="en-US" i="1" kern="0" dirty="0">
                <a:solidFill>
                  <a:schemeClr val="tx2">
                    <a:lumMod val="50000"/>
                  </a:schemeClr>
                </a:solidFill>
                <a:latin typeface="Calibri" panose="020F0502020204030204" pitchFamily="34" charset="0"/>
                <a:cs typeface="Arial" pitchFamily="34" charset="0"/>
              </a:rPr>
              <a:t>k</a:t>
            </a:r>
            <a:r>
              <a:rPr lang="id-ID" i="1" kern="0" dirty="0">
                <a:solidFill>
                  <a:schemeClr val="tx2">
                    <a:lumMod val="50000"/>
                  </a:schemeClr>
                </a:solidFill>
                <a:latin typeface="Calibri" panose="020F0502020204030204" pitchFamily="34" charset="0"/>
                <a:cs typeface="Arial" pitchFamily="34" charset="0"/>
              </a:rPr>
              <a:t> </a:t>
            </a:r>
            <a:r>
              <a:rPr lang="en-US" i="1" kern="0" dirty="0">
                <a:solidFill>
                  <a:schemeClr val="tx2">
                    <a:lumMod val="50000"/>
                  </a:schemeClr>
                </a:solidFill>
                <a:latin typeface="Calibri" panose="020F0502020204030204" pitchFamily="34" charset="0"/>
                <a:cs typeface="Arial" pitchFamily="34" charset="0"/>
              </a:rPr>
              <a:t>yang </a:t>
            </a:r>
            <a:r>
              <a:rPr lang="en-US" i="1" kern="0" dirty="0" err="1">
                <a:solidFill>
                  <a:schemeClr val="tx2">
                    <a:lumMod val="50000"/>
                  </a:schemeClr>
                </a:solidFill>
                <a:latin typeface="Calibri" panose="020F0502020204030204" pitchFamily="34" charset="0"/>
                <a:cs typeface="Arial" pitchFamily="34" charset="0"/>
              </a:rPr>
              <a:t>ditetapkan</a:t>
            </a:r>
            <a:r>
              <a:rPr lang="en-US" i="1" kern="0" dirty="0">
                <a:solidFill>
                  <a:schemeClr val="tx2">
                    <a:lumMod val="50000"/>
                  </a:schemeClr>
                </a:solidFill>
                <a:latin typeface="Calibri" panose="020F0502020204030204" pitchFamily="34" charset="0"/>
                <a:cs typeface="Arial" pitchFamily="34" charset="0"/>
              </a:rPr>
              <a:t> oleh UNECE </a:t>
            </a:r>
            <a:br>
              <a:rPr lang="en-US" i="1" kern="0" dirty="0">
                <a:solidFill>
                  <a:schemeClr val="tx2">
                    <a:lumMod val="50000"/>
                  </a:schemeClr>
                </a:solidFill>
                <a:latin typeface="Calibri" panose="020F0502020204030204" pitchFamily="34" charset="0"/>
                <a:cs typeface="Arial" pitchFamily="34" charset="0"/>
              </a:rPr>
            </a:br>
            <a:r>
              <a:rPr lang="en-US" i="1" kern="0" dirty="0">
                <a:solidFill>
                  <a:schemeClr val="tx2">
                    <a:lumMod val="50000"/>
                  </a:schemeClr>
                </a:solidFill>
                <a:latin typeface="Calibri" panose="020F0502020204030204" pitchFamily="34" charset="0"/>
                <a:cs typeface="Arial" pitchFamily="34" charset="0"/>
              </a:rPr>
              <a:t>dan </a:t>
            </a:r>
            <a:r>
              <a:rPr lang="en-US" i="1" kern="0" dirty="0" err="1">
                <a:solidFill>
                  <a:schemeClr val="tx2">
                    <a:lumMod val="50000"/>
                  </a:schemeClr>
                </a:solidFill>
                <a:latin typeface="Calibri" panose="020F0502020204030204" pitchFamily="34" charset="0"/>
                <a:cs typeface="Arial" pitchFamily="34" charset="0"/>
              </a:rPr>
              <a:t>diadopsi</a:t>
            </a:r>
            <a:r>
              <a:rPr lang="en-US" i="1" kern="0" dirty="0">
                <a:solidFill>
                  <a:schemeClr val="tx2">
                    <a:lumMod val="50000"/>
                  </a:schemeClr>
                </a:solidFill>
                <a:latin typeface="Calibri" panose="020F0502020204030204" pitchFamily="34" charset="0"/>
                <a:cs typeface="Arial" pitchFamily="34" charset="0"/>
              </a:rPr>
              <a:t> oleh National Statistics Office (NSO) di dunia</a:t>
            </a:r>
            <a:endParaRPr lang="en-US" sz="2000" i="1" kern="0" dirty="0">
              <a:solidFill>
                <a:schemeClr val="tx2">
                  <a:lumMod val="50000"/>
                </a:schemeClr>
              </a:solidFill>
              <a:latin typeface="Calibri" panose="020F0502020204030204" pitchFamily="34" charset="0"/>
              <a:cs typeface="Arial" pitchFamily="34" charset="0"/>
            </a:endParaRPr>
          </a:p>
        </p:txBody>
      </p:sp>
      <p:sp>
        <p:nvSpPr>
          <p:cNvPr id="57" name="Rectangle 56"/>
          <p:cNvSpPr/>
          <p:nvPr/>
        </p:nvSpPr>
        <p:spPr>
          <a:xfrm>
            <a:off x="0" y="134319"/>
            <a:ext cx="9144000" cy="66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solidFill>
                <a:prstClr val="white"/>
              </a:solidFill>
            </a:endParaRPr>
          </a:p>
        </p:txBody>
      </p:sp>
      <p:sp>
        <p:nvSpPr>
          <p:cNvPr id="58" name="Rectangle 57"/>
          <p:cNvSpPr/>
          <p:nvPr/>
        </p:nvSpPr>
        <p:spPr>
          <a:xfrm>
            <a:off x="583640" y="121312"/>
            <a:ext cx="8119146" cy="584775"/>
          </a:xfrm>
          <a:prstGeom prst="rect">
            <a:avLst/>
          </a:prstGeom>
          <a:noFill/>
        </p:spPr>
        <p:txBody>
          <a:bodyPr wrap="none">
            <a:spAutoFit/>
          </a:bodyPr>
          <a:lstStyle/>
          <a:p>
            <a:pPr>
              <a:spcAft>
                <a:spcPts val="1200"/>
              </a:spcAft>
            </a:pPr>
            <a:r>
              <a:rPr lang="en-US" sz="3200" dirty="0">
                <a:solidFill>
                  <a:schemeClr val="bg1"/>
                </a:solidFill>
                <a:effectLst>
                  <a:outerShdw blurRad="38100" dist="38100" dir="2700000" algn="tl">
                    <a:srgbClr val="000000">
                      <a:alpha val="43137"/>
                    </a:srgbClr>
                  </a:outerShdw>
                </a:effectLst>
                <a:latin typeface="Franklin Gothic Medium Cond" panose="020B0606030402020204" pitchFamily="34" charset="0"/>
              </a:rPr>
              <a:t>Generic Statistical Business Process Model </a:t>
            </a:r>
            <a:r>
              <a:rPr lang="en-US" sz="3200" dirty="0">
                <a:solidFill>
                  <a:srgbClr val="FFFF00"/>
                </a:solidFill>
                <a:effectLst>
                  <a:outerShdw blurRad="38100" dist="38100" dir="2700000" algn="tl">
                    <a:srgbClr val="000000">
                      <a:alpha val="43137"/>
                    </a:srgbClr>
                  </a:outerShdw>
                </a:effectLst>
                <a:latin typeface="Franklin Gothic Medium Cond" panose="020B0606030402020204" pitchFamily="34" charset="0"/>
              </a:rPr>
              <a:t>(GSBPM)</a:t>
            </a:r>
          </a:p>
        </p:txBody>
      </p:sp>
      <p:cxnSp>
        <p:nvCxnSpPr>
          <p:cNvPr id="59" name="Straight Connector 58"/>
          <p:cNvCxnSpPr/>
          <p:nvPr/>
        </p:nvCxnSpPr>
        <p:spPr>
          <a:xfrm>
            <a:off x="440943" y="142429"/>
            <a:ext cx="0" cy="540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90918" y="209765"/>
            <a:ext cx="0" cy="540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40893" y="145970"/>
            <a:ext cx="0" cy="540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6935" y="432193"/>
            <a:ext cx="394306" cy="0"/>
          </a:xfrm>
          <a:prstGeom prst="line">
            <a:avLst/>
          </a:prstGeom>
          <a:ln w="28575">
            <a:solidFill>
              <a:schemeClr val="bg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6504337" y="3453660"/>
            <a:ext cx="2357576" cy="1490776"/>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600" dirty="0">
              <a:solidFill>
                <a:schemeClr val="bg1"/>
              </a:solidFill>
              <a:effectLst>
                <a:outerShdw blurRad="38100" dist="38100" dir="2700000" algn="tl">
                  <a:srgbClr val="000000">
                    <a:alpha val="43137"/>
                  </a:srgbClr>
                </a:outerShdw>
              </a:effectLst>
              <a:latin typeface="Franklin Gothic Medium Cond" panose="020B0606030402020204" pitchFamily="34" charset="0"/>
              <a:ea typeface="Cambria" panose="02040503050406030204" pitchFamily="18" charset="0"/>
            </a:endParaRPr>
          </a:p>
        </p:txBody>
      </p:sp>
      <p:sp>
        <p:nvSpPr>
          <p:cNvPr id="68" name="Rectangle 67"/>
          <p:cNvSpPr/>
          <p:nvPr/>
        </p:nvSpPr>
        <p:spPr>
          <a:xfrm>
            <a:off x="6772107" y="3813803"/>
            <a:ext cx="1822037" cy="978729"/>
          </a:xfrm>
          <a:prstGeom prst="rect">
            <a:avLst/>
          </a:prstGeom>
        </p:spPr>
        <p:txBody>
          <a:bodyPr wrap="none">
            <a:spAutoFit/>
          </a:bodyPr>
          <a:lstStyle/>
          <a:p>
            <a:pPr algn="ctr">
              <a:lnSpc>
                <a:spcPct val="80000"/>
              </a:lnSpc>
            </a:pPr>
            <a:r>
              <a:rPr lang="id-ID" sz="3600" dirty="0">
                <a:solidFill>
                  <a:srgbClr val="0091C8"/>
                </a:solidFill>
                <a:latin typeface="Franklin Gothic Medium Cond" panose="020B0606030402020204" pitchFamily="34" charset="0"/>
              </a:rPr>
              <a:t>KUALITAS</a:t>
            </a:r>
            <a:endParaRPr lang="en-US" sz="3600" dirty="0">
              <a:solidFill>
                <a:srgbClr val="0091C8"/>
              </a:solidFill>
              <a:latin typeface="Franklin Gothic Medium Cond" panose="020B0606030402020204" pitchFamily="34" charset="0"/>
            </a:endParaRPr>
          </a:p>
          <a:p>
            <a:pPr algn="ctr">
              <a:lnSpc>
                <a:spcPct val="80000"/>
              </a:lnSpc>
            </a:pPr>
            <a:r>
              <a:rPr lang="id-ID" sz="3600" dirty="0">
                <a:solidFill>
                  <a:srgbClr val="0091C8"/>
                </a:solidFill>
                <a:latin typeface="Franklin Gothic Medium Cond" panose="020B0606030402020204" pitchFamily="34" charset="0"/>
              </a:rPr>
              <a:t>DATA</a:t>
            </a:r>
          </a:p>
        </p:txBody>
      </p:sp>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02863" y="2753522"/>
            <a:ext cx="960524" cy="960524"/>
          </a:xfrm>
          <a:prstGeom prst="rect">
            <a:avLst/>
          </a:prstGeom>
          <a:noFill/>
          <a:effectLst>
            <a:outerShdw blurRad="63500" sx="102000" sy="102000" algn="ctr" rotWithShape="0">
              <a:prstClr val="black">
                <a:alpha val="40000"/>
              </a:prstClr>
            </a:outerShdw>
          </a:effectLst>
        </p:spPr>
      </p:pic>
      <p:grpSp>
        <p:nvGrpSpPr>
          <p:cNvPr id="4" name="Group 3"/>
          <p:cNvGrpSpPr/>
          <p:nvPr/>
        </p:nvGrpSpPr>
        <p:grpSpPr>
          <a:xfrm>
            <a:off x="9358393" y="5832304"/>
            <a:ext cx="2313702" cy="629098"/>
            <a:chOff x="9358393" y="5832304"/>
            <a:chExt cx="2313702" cy="629098"/>
          </a:xfrm>
        </p:grpSpPr>
        <p:grpSp>
          <p:nvGrpSpPr>
            <p:cNvPr id="162" name="Group 161">
              <a:extLst>
                <a:ext uri="{FF2B5EF4-FFF2-40B4-BE49-F238E27FC236}">
                  <a16:creationId xmlns:a16="http://schemas.microsoft.com/office/drawing/2014/main" id="{A0FAEE5C-8254-4B45-A68F-058FC9E80A58}"/>
                </a:ext>
              </a:extLst>
            </p:cNvPr>
            <p:cNvGrpSpPr/>
            <p:nvPr/>
          </p:nvGrpSpPr>
          <p:grpSpPr>
            <a:xfrm>
              <a:off x="9358393" y="5832304"/>
              <a:ext cx="2313702" cy="629098"/>
              <a:chOff x="8022050" y="2879779"/>
              <a:chExt cx="3236795" cy="1098445"/>
            </a:xfrm>
          </p:grpSpPr>
          <p:sp>
            <p:nvSpPr>
              <p:cNvPr id="164" name="Shape">
                <a:extLst>
                  <a:ext uri="{FF2B5EF4-FFF2-40B4-BE49-F238E27FC236}">
                    <a16:creationId xmlns:a16="http://schemas.microsoft.com/office/drawing/2014/main" id="{235BF6DA-913A-634F-B8EE-D9341B017472}"/>
                  </a:ext>
                </a:extLst>
              </p:cNvPr>
              <p:cNvSpPr/>
              <p:nvPr/>
            </p:nvSpPr>
            <p:spPr>
              <a:xfrm>
                <a:off x="9611184" y="2879779"/>
                <a:ext cx="1647661" cy="1098445"/>
              </a:xfrm>
              <a:custGeom>
                <a:avLst/>
                <a:gdLst/>
                <a:ahLst/>
                <a:cxnLst>
                  <a:cxn ang="0">
                    <a:pos x="wd2" y="hd2"/>
                  </a:cxn>
                  <a:cxn ang="5400000">
                    <a:pos x="wd2" y="hd2"/>
                  </a:cxn>
                  <a:cxn ang="10800000">
                    <a:pos x="wd2" y="hd2"/>
                  </a:cxn>
                  <a:cxn ang="16200000">
                    <a:pos x="wd2" y="hd2"/>
                  </a:cxn>
                </a:cxnLst>
                <a:rect l="0" t="0" r="r" b="b"/>
                <a:pathLst>
                  <a:path w="21600" h="21600" extrusionOk="0">
                    <a:moveTo>
                      <a:pt x="7200" y="10800"/>
                    </a:moveTo>
                    <a:cubicBezTo>
                      <a:pt x="7200" y="4833"/>
                      <a:pt x="10422" y="0"/>
                      <a:pt x="14400" y="0"/>
                    </a:cubicBezTo>
                    <a:cubicBezTo>
                      <a:pt x="18378" y="0"/>
                      <a:pt x="21600" y="4833"/>
                      <a:pt x="21600" y="10800"/>
                    </a:cubicBezTo>
                    <a:lnTo>
                      <a:pt x="21600" y="10800"/>
                    </a:lnTo>
                    <a:cubicBezTo>
                      <a:pt x="21600" y="16767"/>
                      <a:pt x="18378" y="21600"/>
                      <a:pt x="14400" y="21600"/>
                    </a:cubicBezTo>
                    <a:lnTo>
                      <a:pt x="0" y="21600"/>
                    </a:lnTo>
                    <a:cubicBezTo>
                      <a:pt x="3978" y="21600"/>
                      <a:pt x="7200" y="16767"/>
                      <a:pt x="7200" y="10800"/>
                    </a:cubicBezTo>
                    <a:close/>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sp>
            <p:nvSpPr>
              <p:cNvPr id="165" name="Shape">
                <a:extLst>
                  <a:ext uri="{FF2B5EF4-FFF2-40B4-BE49-F238E27FC236}">
                    <a16:creationId xmlns:a16="http://schemas.microsoft.com/office/drawing/2014/main" id="{517DB56A-B8B2-4411-A79C-AE6F399316C8}"/>
                  </a:ext>
                </a:extLst>
              </p:cNvPr>
              <p:cNvSpPr/>
              <p:nvPr/>
            </p:nvSpPr>
            <p:spPr>
              <a:xfrm>
                <a:off x="8022050" y="2879779"/>
                <a:ext cx="2767332" cy="1098445"/>
              </a:xfrm>
              <a:custGeom>
                <a:avLst/>
                <a:gdLst/>
                <a:ahLst/>
                <a:cxnLst>
                  <a:cxn ang="0">
                    <a:pos x="wd2" y="hd2"/>
                  </a:cxn>
                  <a:cxn ang="5400000">
                    <a:pos x="wd2" y="hd2"/>
                  </a:cxn>
                  <a:cxn ang="10800000">
                    <a:pos x="wd2" y="hd2"/>
                  </a:cxn>
                  <a:cxn ang="16200000">
                    <a:pos x="wd2" y="hd2"/>
                  </a:cxn>
                </a:cxnLst>
                <a:rect l="0" t="0" r="r" b="b"/>
                <a:pathLst>
                  <a:path w="21596" h="21600" extrusionOk="0">
                    <a:moveTo>
                      <a:pt x="3774" y="0"/>
                    </a:moveTo>
                    <a:lnTo>
                      <a:pt x="21596" y="0"/>
                    </a:lnTo>
                    <a:cubicBezTo>
                      <a:pt x="19509" y="0"/>
                      <a:pt x="17818" y="4833"/>
                      <a:pt x="17818" y="10800"/>
                    </a:cubicBezTo>
                    <a:cubicBezTo>
                      <a:pt x="17818" y="16767"/>
                      <a:pt x="16128" y="21600"/>
                      <a:pt x="14041" y="21600"/>
                    </a:cubicBezTo>
                    <a:lnTo>
                      <a:pt x="3778" y="21600"/>
                    </a:lnTo>
                    <a:cubicBezTo>
                      <a:pt x="1691" y="21600"/>
                      <a:pt x="0" y="16767"/>
                      <a:pt x="0" y="10800"/>
                    </a:cubicBezTo>
                    <a:lnTo>
                      <a:pt x="0" y="10800"/>
                    </a:lnTo>
                    <a:cubicBezTo>
                      <a:pt x="-4" y="4833"/>
                      <a:pt x="1687" y="0"/>
                      <a:pt x="3774" y="0"/>
                    </a:cubicBezTo>
                    <a:close/>
                  </a:path>
                </a:pathLst>
              </a:custGeom>
              <a:solidFill>
                <a:sysClr val="windowText" lastClr="000000">
                  <a:lumMod val="85000"/>
                  <a:lumOff val="15000"/>
                </a:sys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grpSp>
        <p:sp>
          <p:nvSpPr>
            <p:cNvPr id="163" name="Shape">
              <a:extLst>
                <a:ext uri="{FF2B5EF4-FFF2-40B4-BE49-F238E27FC236}">
                  <a16:creationId xmlns:a16="http://schemas.microsoft.com/office/drawing/2014/main" id="{3FD8EF75-696E-0249-8327-E4E17088801C}"/>
                </a:ext>
              </a:extLst>
            </p:cNvPr>
            <p:cNvSpPr/>
            <p:nvPr/>
          </p:nvSpPr>
          <p:spPr>
            <a:xfrm>
              <a:off x="9358393" y="5832304"/>
              <a:ext cx="1923197" cy="629098"/>
            </a:xfrm>
            <a:custGeom>
              <a:avLst/>
              <a:gdLst/>
              <a:ahLst/>
              <a:cxnLst>
                <a:cxn ang="0">
                  <a:pos x="wd2" y="hd2"/>
                </a:cxn>
                <a:cxn ang="5400000">
                  <a:pos x="wd2" y="hd2"/>
                </a:cxn>
                <a:cxn ang="10800000">
                  <a:pos x="wd2" y="hd2"/>
                </a:cxn>
                <a:cxn ang="16200000">
                  <a:pos x="wd2" y="hd2"/>
                </a:cxn>
              </a:cxnLst>
              <a:rect l="0" t="0" r="r" b="b"/>
              <a:pathLst>
                <a:path w="21596" h="21600" extrusionOk="0">
                  <a:moveTo>
                    <a:pt x="3774" y="0"/>
                  </a:moveTo>
                  <a:lnTo>
                    <a:pt x="21596" y="0"/>
                  </a:lnTo>
                  <a:cubicBezTo>
                    <a:pt x="19509" y="0"/>
                    <a:pt x="17818" y="4833"/>
                    <a:pt x="17818" y="10800"/>
                  </a:cubicBezTo>
                  <a:cubicBezTo>
                    <a:pt x="17818" y="16767"/>
                    <a:pt x="16128" y="21600"/>
                    <a:pt x="14041" y="21600"/>
                  </a:cubicBezTo>
                  <a:lnTo>
                    <a:pt x="3778" y="21600"/>
                  </a:lnTo>
                  <a:cubicBezTo>
                    <a:pt x="1691" y="21600"/>
                    <a:pt x="0" y="16767"/>
                    <a:pt x="0" y="10800"/>
                  </a:cubicBezTo>
                  <a:lnTo>
                    <a:pt x="0" y="10800"/>
                  </a:lnTo>
                  <a:cubicBezTo>
                    <a:pt x="-4" y="4833"/>
                    <a:pt x="1687" y="0"/>
                    <a:pt x="3774" y="0"/>
                  </a:cubicBezTo>
                  <a:close/>
                </a:path>
              </a:pathLst>
            </a:custGeom>
            <a:solidFill>
              <a:srgbClr val="463F4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sp>
          <p:nvSpPr>
            <p:cNvPr id="160" name="Rectangle 159">
              <a:extLst>
                <a:ext uri="{FF2B5EF4-FFF2-40B4-BE49-F238E27FC236}">
                  <a16:creationId xmlns:a16="http://schemas.microsoft.com/office/drawing/2014/main" id="{622696E8-594C-4848-A9E7-0E6E36F4E77B}"/>
                </a:ext>
              </a:extLst>
            </p:cNvPr>
            <p:cNvSpPr/>
            <p:nvPr/>
          </p:nvSpPr>
          <p:spPr>
            <a:xfrm>
              <a:off x="9474661" y="5969691"/>
              <a:ext cx="1400372"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600" noProof="1">
                  <a:solidFill>
                    <a:prstClr val="white"/>
                  </a:solidFill>
                  <a:latin typeface="Franklin Gothic Medium Cond" panose="020B0606030402020204" pitchFamily="34" charset="0"/>
                </a:rPr>
                <a:t>Interpretabilitas</a:t>
              </a:r>
            </a:p>
          </p:txBody>
        </p:sp>
        <p:sp>
          <p:nvSpPr>
            <p:cNvPr id="202" name="Freeform: Shape 91">
              <a:extLst>
                <a:ext uri="{FF2B5EF4-FFF2-40B4-BE49-F238E27FC236}">
                  <a16:creationId xmlns:a16="http://schemas.microsoft.com/office/drawing/2014/main" id="{2141DDA6-1A27-4CF9-94E0-987EB2B28B07}"/>
                </a:ext>
              </a:extLst>
            </p:cNvPr>
            <p:cNvSpPr/>
            <p:nvPr/>
          </p:nvSpPr>
          <p:spPr>
            <a:xfrm>
              <a:off x="11175478" y="5962648"/>
              <a:ext cx="297510" cy="353973"/>
            </a:xfrm>
            <a:custGeom>
              <a:avLst/>
              <a:gdLst>
                <a:gd name="connsiteX0" fmla="*/ 445770 w 582930"/>
                <a:gd name="connsiteY0" fmla="*/ 145733 h 582930"/>
                <a:gd name="connsiteX1" fmla="*/ 582930 w 582930"/>
                <a:gd name="connsiteY1" fmla="*/ 145733 h 582930"/>
                <a:gd name="connsiteX2" fmla="*/ 582930 w 582930"/>
                <a:gd name="connsiteY2" fmla="*/ 282893 h 582930"/>
                <a:gd name="connsiteX3" fmla="*/ 532353 w 582930"/>
                <a:gd name="connsiteY3" fmla="*/ 232315 h 582930"/>
                <a:gd name="connsiteX4" fmla="*/ 428625 w 582930"/>
                <a:gd name="connsiteY4" fmla="*/ 336043 h 582930"/>
                <a:gd name="connsiteX5" fmla="*/ 377190 w 582930"/>
                <a:gd name="connsiteY5" fmla="*/ 284608 h 582930"/>
                <a:gd name="connsiteX6" fmla="*/ 291465 w 582930"/>
                <a:gd name="connsiteY6" fmla="*/ 370333 h 582930"/>
                <a:gd name="connsiteX7" fmla="*/ 240030 w 582930"/>
                <a:gd name="connsiteY7" fmla="*/ 318898 h 582930"/>
                <a:gd name="connsiteX8" fmla="*/ 120873 w 582930"/>
                <a:gd name="connsiteY8" fmla="*/ 438055 h 582930"/>
                <a:gd name="connsiteX9" fmla="*/ 84868 w 582930"/>
                <a:gd name="connsiteY9" fmla="*/ 402051 h 582930"/>
                <a:gd name="connsiteX10" fmla="*/ 240030 w 582930"/>
                <a:gd name="connsiteY10" fmla="*/ 246888 h 582930"/>
                <a:gd name="connsiteX11" fmla="*/ 291465 w 582930"/>
                <a:gd name="connsiteY11" fmla="*/ 298324 h 582930"/>
                <a:gd name="connsiteX12" fmla="*/ 377190 w 582930"/>
                <a:gd name="connsiteY12" fmla="*/ 212598 h 582930"/>
                <a:gd name="connsiteX13" fmla="*/ 428625 w 582930"/>
                <a:gd name="connsiteY13" fmla="*/ 264033 h 582930"/>
                <a:gd name="connsiteX14" fmla="*/ 496348 w 582930"/>
                <a:gd name="connsiteY14" fmla="*/ 196311 h 582930"/>
                <a:gd name="connsiteX15" fmla="*/ 0 w 582930"/>
                <a:gd name="connsiteY15" fmla="*/ 0 h 582930"/>
                <a:gd name="connsiteX16" fmla="*/ 51435 w 582930"/>
                <a:gd name="connsiteY16" fmla="*/ 0 h 582930"/>
                <a:gd name="connsiteX17" fmla="*/ 51435 w 582930"/>
                <a:gd name="connsiteY17" fmla="*/ 531495 h 582930"/>
                <a:gd name="connsiteX18" fmla="*/ 582930 w 582930"/>
                <a:gd name="connsiteY18" fmla="*/ 531495 h 582930"/>
                <a:gd name="connsiteX19" fmla="*/ 582930 w 582930"/>
                <a:gd name="connsiteY19" fmla="*/ 582930 h 582930"/>
                <a:gd name="connsiteX20" fmla="*/ 0 w 582930"/>
                <a:gd name="connsiteY20" fmla="*/ 582930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2930" h="582930">
                  <a:moveTo>
                    <a:pt x="445770" y="145733"/>
                  </a:moveTo>
                  <a:lnTo>
                    <a:pt x="582930" y="145733"/>
                  </a:lnTo>
                  <a:lnTo>
                    <a:pt x="582930" y="282893"/>
                  </a:lnTo>
                  <a:lnTo>
                    <a:pt x="532353" y="232315"/>
                  </a:lnTo>
                  <a:lnTo>
                    <a:pt x="428625" y="336043"/>
                  </a:lnTo>
                  <a:lnTo>
                    <a:pt x="377190" y="284608"/>
                  </a:lnTo>
                  <a:lnTo>
                    <a:pt x="291465" y="370333"/>
                  </a:lnTo>
                  <a:lnTo>
                    <a:pt x="240030" y="318898"/>
                  </a:lnTo>
                  <a:lnTo>
                    <a:pt x="120873" y="438055"/>
                  </a:lnTo>
                  <a:lnTo>
                    <a:pt x="84868" y="402051"/>
                  </a:lnTo>
                  <a:lnTo>
                    <a:pt x="240030" y="246888"/>
                  </a:lnTo>
                  <a:lnTo>
                    <a:pt x="291465" y="298324"/>
                  </a:lnTo>
                  <a:lnTo>
                    <a:pt x="377190" y="212598"/>
                  </a:lnTo>
                  <a:lnTo>
                    <a:pt x="428625" y="264033"/>
                  </a:lnTo>
                  <a:lnTo>
                    <a:pt x="496348" y="196311"/>
                  </a:lnTo>
                  <a:close/>
                  <a:moveTo>
                    <a:pt x="0" y="0"/>
                  </a:moveTo>
                  <a:lnTo>
                    <a:pt x="51435" y="0"/>
                  </a:lnTo>
                  <a:lnTo>
                    <a:pt x="51435" y="531495"/>
                  </a:lnTo>
                  <a:lnTo>
                    <a:pt x="582930" y="531495"/>
                  </a:lnTo>
                  <a:lnTo>
                    <a:pt x="582930" y="582930"/>
                  </a:lnTo>
                  <a:lnTo>
                    <a:pt x="0" y="582930"/>
                  </a:lnTo>
                  <a:close/>
                </a:path>
              </a:pathLst>
            </a:custGeom>
            <a:solidFill>
              <a:schemeClr val="bg1"/>
            </a:solidFill>
            <a:ln w="8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en-US" kern="0">
                <a:solidFill>
                  <a:prstClr val="black"/>
                </a:solidFill>
              </a:endParaRPr>
            </a:p>
          </p:txBody>
        </p:sp>
      </p:grpSp>
      <p:grpSp>
        <p:nvGrpSpPr>
          <p:cNvPr id="11" name="Group 10"/>
          <p:cNvGrpSpPr/>
          <p:nvPr/>
        </p:nvGrpSpPr>
        <p:grpSpPr>
          <a:xfrm>
            <a:off x="9358393" y="2780570"/>
            <a:ext cx="2313702" cy="629098"/>
            <a:chOff x="9358393" y="2748657"/>
            <a:chExt cx="2313702" cy="629098"/>
          </a:xfrm>
        </p:grpSpPr>
        <p:grpSp>
          <p:nvGrpSpPr>
            <p:cNvPr id="31" name="Group 30">
              <a:extLst>
                <a:ext uri="{FF2B5EF4-FFF2-40B4-BE49-F238E27FC236}">
                  <a16:creationId xmlns:a16="http://schemas.microsoft.com/office/drawing/2014/main" id="{A0FAEE5C-8254-4B45-A68F-058FC9E80A58}"/>
                </a:ext>
              </a:extLst>
            </p:cNvPr>
            <p:cNvGrpSpPr/>
            <p:nvPr/>
          </p:nvGrpSpPr>
          <p:grpSpPr>
            <a:xfrm>
              <a:off x="9358393" y="2748657"/>
              <a:ext cx="2313702" cy="629098"/>
              <a:chOff x="8022050" y="2879779"/>
              <a:chExt cx="3236795" cy="1098445"/>
            </a:xfrm>
          </p:grpSpPr>
          <p:sp>
            <p:nvSpPr>
              <p:cNvPr id="33" name="Shape">
                <a:extLst>
                  <a:ext uri="{FF2B5EF4-FFF2-40B4-BE49-F238E27FC236}">
                    <a16:creationId xmlns:a16="http://schemas.microsoft.com/office/drawing/2014/main" id="{235BF6DA-913A-634F-B8EE-D9341B017472}"/>
                  </a:ext>
                </a:extLst>
              </p:cNvPr>
              <p:cNvSpPr/>
              <p:nvPr/>
            </p:nvSpPr>
            <p:spPr>
              <a:xfrm>
                <a:off x="9611184" y="2879779"/>
                <a:ext cx="1647661" cy="1098445"/>
              </a:xfrm>
              <a:custGeom>
                <a:avLst/>
                <a:gdLst/>
                <a:ahLst/>
                <a:cxnLst>
                  <a:cxn ang="0">
                    <a:pos x="wd2" y="hd2"/>
                  </a:cxn>
                  <a:cxn ang="5400000">
                    <a:pos x="wd2" y="hd2"/>
                  </a:cxn>
                  <a:cxn ang="10800000">
                    <a:pos x="wd2" y="hd2"/>
                  </a:cxn>
                  <a:cxn ang="16200000">
                    <a:pos x="wd2" y="hd2"/>
                  </a:cxn>
                </a:cxnLst>
                <a:rect l="0" t="0" r="r" b="b"/>
                <a:pathLst>
                  <a:path w="21600" h="21600" extrusionOk="0">
                    <a:moveTo>
                      <a:pt x="7200" y="10800"/>
                    </a:moveTo>
                    <a:cubicBezTo>
                      <a:pt x="7200" y="4833"/>
                      <a:pt x="10422" y="0"/>
                      <a:pt x="14400" y="0"/>
                    </a:cubicBezTo>
                    <a:cubicBezTo>
                      <a:pt x="18378" y="0"/>
                      <a:pt x="21600" y="4833"/>
                      <a:pt x="21600" y="10800"/>
                    </a:cubicBezTo>
                    <a:lnTo>
                      <a:pt x="21600" y="10800"/>
                    </a:lnTo>
                    <a:cubicBezTo>
                      <a:pt x="21600" y="16767"/>
                      <a:pt x="18378" y="21600"/>
                      <a:pt x="14400" y="21600"/>
                    </a:cubicBezTo>
                    <a:lnTo>
                      <a:pt x="0" y="21600"/>
                    </a:lnTo>
                    <a:cubicBezTo>
                      <a:pt x="3978" y="21600"/>
                      <a:pt x="7200" y="16767"/>
                      <a:pt x="7200" y="10800"/>
                    </a:cubicBezTo>
                    <a:close/>
                  </a:path>
                </a:pathLst>
              </a:custGeom>
              <a:solidFill>
                <a:srgbClr val="FFCC4C"/>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sp>
            <p:nvSpPr>
              <p:cNvPr id="34" name="Shape">
                <a:extLst>
                  <a:ext uri="{FF2B5EF4-FFF2-40B4-BE49-F238E27FC236}">
                    <a16:creationId xmlns:a16="http://schemas.microsoft.com/office/drawing/2014/main" id="{517DB56A-B8B2-4411-A79C-AE6F399316C8}"/>
                  </a:ext>
                </a:extLst>
              </p:cNvPr>
              <p:cNvSpPr/>
              <p:nvPr/>
            </p:nvSpPr>
            <p:spPr>
              <a:xfrm>
                <a:off x="8022050" y="2879779"/>
                <a:ext cx="2767332" cy="1098445"/>
              </a:xfrm>
              <a:custGeom>
                <a:avLst/>
                <a:gdLst/>
                <a:ahLst/>
                <a:cxnLst>
                  <a:cxn ang="0">
                    <a:pos x="wd2" y="hd2"/>
                  </a:cxn>
                  <a:cxn ang="5400000">
                    <a:pos x="wd2" y="hd2"/>
                  </a:cxn>
                  <a:cxn ang="10800000">
                    <a:pos x="wd2" y="hd2"/>
                  </a:cxn>
                  <a:cxn ang="16200000">
                    <a:pos x="wd2" y="hd2"/>
                  </a:cxn>
                </a:cxnLst>
                <a:rect l="0" t="0" r="r" b="b"/>
                <a:pathLst>
                  <a:path w="21596" h="21600" extrusionOk="0">
                    <a:moveTo>
                      <a:pt x="3774" y="0"/>
                    </a:moveTo>
                    <a:lnTo>
                      <a:pt x="21596" y="0"/>
                    </a:lnTo>
                    <a:cubicBezTo>
                      <a:pt x="19509" y="0"/>
                      <a:pt x="17818" y="4833"/>
                      <a:pt x="17818" y="10800"/>
                    </a:cubicBezTo>
                    <a:cubicBezTo>
                      <a:pt x="17818" y="16767"/>
                      <a:pt x="16128" y="21600"/>
                      <a:pt x="14041" y="21600"/>
                    </a:cubicBezTo>
                    <a:lnTo>
                      <a:pt x="3778" y="21600"/>
                    </a:lnTo>
                    <a:cubicBezTo>
                      <a:pt x="1691" y="21600"/>
                      <a:pt x="0" y="16767"/>
                      <a:pt x="0" y="10800"/>
                    </a:cubicBezTo>
                    <a:lnTo>
                      <a:pt x="0" y="10800"/>
                    </a:lnTo>
                    <a:cubicBezTo>
                      <a:pt x="-4" y="4833"/>
                      <a:pt x="1687" y="0"/>
                      <a:pt x="3774" y="0"/>
                    </a:cubicBezTo>
                    <a:close/>
                  </a:path>
                </a:pathLst>
              </a:custGeom>
              <a:solidFill>
                <a:sysClr val="windowText" lastClr="000000">
                  <a:lumMod val="85000"/>
                  <a:lumOff val="15000"/>
                </a:sys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grpSp>
        <p:sp>
          <p:nvSpPr>
            <p:cNvPr id="32" name="Shape">
              <a:extLst>
                <a:ext uri="{FF2B5EF4-FFF2-40B4-BE49-F238E27FC236}">
                  <a16:creationId xmlns:a16="http://schemas.microsoft.com/office/drawing/2014/main" id="{3FD8EF75-696E-0249-8327-E4E17088801C}"/>
                </a:ext>
              </a:extLst>
            </p:cNvPr>
            <p:cNvSpPr/>
            <p:nvPr/>
          </p:nvSpPr>
          <p:spPr>
            <a:xfrm>
              <a:off x="9358393" y="2748657"/>
              <a:ext cx="1923197" cy="629098"/>
            </a:xfrm>
            <a:custGeom>
              <a:avLst/>
              <a:gdLst/>
              <a:ahLst/>
              <a:cxnLst>
                <a:cxn ang="0">
                  <a:pos x="wd2" y="hd2"/>
                </a:cxn>
                <a:cxn ang="5400000">
                  <a:pos x="wd2" y="hd2"/>
                </a:cxn>
                <a:cxn ang="10800000">
                  <a:pos x="wd2" y="hd2"/>
                </a:cxn>
                <a:cxn ang="16200000">
                  <a:pos x="wd2" y="hd2"/>
                </a:cxn>
              </a:cxnLst>
              <a:rect l="0" t="0" r="r" b="b"/>
              <a:pathLst>
                <a:path w="21596" h="21600" extrusionOk="0">
                  <a:moveTo>
                    <a:pt x="3774" y="0"/>
                  </a:moveTo>
                  <a:lnTo>
                    <a:pt x="21596" y="0"/>
                  </a:lnTo>
                  <a:cubicBezTo>
                    <a:pt x="19509" y="0"/>
                    <a:pt x="17818" y="4833"/>
                    <a:pt x="17818" y="10800"/>
                  </a:cubicBezTo>
                  <a:cubicBezTo>
                    <a:pt x="17818" y="16767"/>
                    <a:pt x="16128" y="21600"/>
                    <a:pt x="14041" y="21600"/>
                  </a:cubicBezTo>
                  <a:lnTo>
                    <a:pt x="3778" y="21600"/>
                  </a:lnTo>
                  <a:cubicBezTo>
                    <a:pt x="1691" y="21600"/>
                    <a:pt x="0" y="16767"/>
                    <a:pt x="0" y="10800"/>
                  </a:cubicBezTo>
                  <a:lnTo>
                    <a:pt x="0" y="10800"/>
                  </a:lnTo>
                  <a:cubicBezTo>
                    <a:pt x="-4" y="4833"/>
                    <a:pt x="1687" y="0"/>
                    <a:pt x="3774" y="0"/>
                  </a:cubicBezTo>
                  <a:close/>
                </a:path>
              </a:pathLst>
            </a:custGeom>
            <a:solidFill>
              <a:srgbClr val="463F4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sp>
          <p:nvSpPr>
            <p:cNvPr id="43" name="Rectangle 42">
              <a:extLst>
                <a:ext uri="{FF2B5EF4-FFF2-40B4-BE49-F238E27FC236}">
                  <a16:creationId xmlns:a16="http://schemas.microsoft.com/office/drawing/2014/main" id="{622696E8-594C-4848-A9E7-0E6E36F4E77B}"/>
                </a:ext>
              </a:extLst>
            </p:cNvPr>
            <p:cNvSpPr/>
            <p:nvPr/>
          </p:nvSpPr>
          <p:spPr>
            <a:xfrm>
              <a:off x="9596413" y="2886044"/>
              <a:ext cx="1206230"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600" noProof="1">
                  <a:solidFill>
                    <a:prstClr val="white"/>
                  </a:solidFill>
                  <a:latin typeface="Franklin Gothic Medium Cond" panose="020B0606030402020204" pitchFamily="34" charset="0"/>
                </a:rPr>
                <a:t>Akurasi</a:t>
              </a:r>
            </a:p>
          </p:txBody>
        </p:sp>
        <p:sp>
          <p:nvSpPr>
            <p:cNvPr id="203" name="Freeform: Shape 90">
              <a:extLst>
                <a:ext uri="{FF2B5EF4-FFF2-40B4-BE49-F238E27FC236}">
                  <a16:creationId xmlns:a16="http://schemas.microsoft.com/office/drawing/2014/main" id="{705E9FCC-58E8-4DEA-A403-8BE87D73CEBF}"/>
                </a:ext>
              </a:extLst>
            </p:cNvPr>
            <p:cNvSpPr/>
            <p:nvPr/>
          </p:nvSpPr>
          <p:spPr>
            <a:xfrm>
              <a:off x="11096561" y="2846888"/>
              <a:ext cx="422340" cy="424186"/>
            </a:xfrm>
            <a:custGeom>
              <a:avLst/>
              <a:gdLst>
                <a:gd name="connsiteX0" fmla="*/ 325755 w 677229"/>
                <a:gd name="connsiteY0" fmla="*/ 145733 h 677228"/>
                <a:gd name="connsiteX1" fmla="*/ 422624 w 677229"/>
                <a:gd name="connsiteY1" fmla="*/ 169736 h 677228"/>
                <a:gd name="connsiteX2" fmla="*/ 384048 w 677229"/>
                <a:gd name="connsiteY2" fmla="*/ 208312 h 677228"/>
                <a:gd name="connsiteX3" fmla="*/ 325755 w 677229"/>
                <a:gd name="connsiteY3" fmla="*/ 197168 h 677228"/>
                <a:gd name="connsiteX4" fmla="*/ 171450 w 677229"/>
                <a:gd name="connsiteY4" fmla="*/ 351473 h 677228"/>
                <a:gd name="connsiteX5" fmla="*/ 325755 w 677229"/>
                <a:gd name="connsiteY5" fmla="*/ 505778 h 677228"/>
                <a:gd name="connsiteX6" fmla="*/ 480060 w 677229"/>
                <a:gd name="connsiteY6" fmla="*/ 351473 h 677228"/>
                <a:gd name="connsiteX7" fmla="*/ 468916 w 677229"/>
                <a:gd name="connsiteY7" fmla="*/ 293180 h 677228"/>
                <a:gd name="connsiteX8" fmla="*/ 507492 w 677229"/>
                <a:gd name="connsiteY8" fmla="*/ 254604 h 677228"/>
                <a:gd name="connsiteX9" fmla="*/ 531495 w 677229"/>
                <a:gd name="connsiteY9" fmla="*/ 351473 h 677228"/>
                <a:gd name="connsiteX10" fmla="*/ 325755 w 677229"/>
                <a:gd name="connsiteY10" fmla="*/ 557213 h 677228"/>
                <a:gd name="connsiteX11" fmla="*/ 120015 w 677229"/>
                <a:gd name="connsiteY11" fmla="*/ 351473 h 677228"/>
                <a:gd name="connsiteX12" fmla="*/ 325755 w 677229"/>
                <a:gd name="connsiteY12" fmla="*/ 145733 h 677228"/>
                <a:gd name="connsiteX13" fmla="*/ 325755 w 677229"/>
                <a:gd name="connsiteY13" fmla="*/ 25718 h 677228"/>
                <a:gd name="connsiteX14" fmla="*/ 479203 w 677229"/>
                <a:gd name="connsiteY14" fmla="*/ 63437 h 677228"/>
                <a:gd name="connsiteX15" fmla="*/ 473202 w 677229"/>
                <a:gd name="connsiteY15" fmla="*/ 69438 h 677228"/>
                <a:gd name="connsiteX16" fmla="*/ 461201 w 677229"/>
                <a:gd name="connsiteY16" fmla="*/ 81439 h 677228"/>
                <a:gd name="connsiteX17" fmla="*/ 463772 w 677229"/>
                <a:gd name="connsiteY17" fmla="*/ 98584 h 677228"/>
                <a:gd name="connsiteX18" fmla="*/ 465487 w 677229"/>
                <a:gd name="connsiteY18" fmla="*/ 115729 h 677228"/>
                <a:gd name="connsiteX19" fmla="*/ 325755 w 677229"/>
                <a:gd name="connsiteY19" fmla="*/ 77153 h 677228"/>
                <a:gd name="connsiteX20" fmla="*/ 51435 w 677229"/>
                <a:gd name="connsiteY20" fmla="*/ 351473 h 677228"/>
                <a:gd name="connsiteX21" fmla="*/ 325755 w 677229"/>
                <a:gd name="connsiteY21" fmla="*/ 625793 h 677228"/>
                <a:gd name="connsiteX22" fmla="*/ 600075 w 677229"/>
                <a:gd name="connsiteY22" fmla="*/ 351473 h 677228"/>
                <a:gd name="connsiteX23" fmla="*/ 561499 w 677229"/>
                <a:gd name="connsiteY23" fmla="*/ 211741 h 677228"/>
                <a:gd name="connsiteX24" fmla="*/ 579501 w 677229"/>
                <a:gd name="connsiteY24" fmla="*/ 214313 h 677228"/>
                <a:gd name="connsiteX25" fmla="*/ 595789 w 677229"/>
                <a:gd name="connsiteY25" fmla="*/ 216028 h 677228"/>
                <a:gd name="connsiteX26" fmla="*/ 606933 w 677229"/>
                <a:gd name="connsiteY26" fmla="*/ 204026 h 677228"/>
                <a:gd name="connsiteX27" fmla="*/ 612934 w 677229"/>
                <a:gd name="connsiteY27" fmla="*/ 198883 h 677228"/>
                <a:gd name="connsiteX28" fmla="*/ 651510 w 677229"/>
                <a:gd name="connsiteY28" fmla="*/ 351473 h 677228"/>
                <a:gd name="connsiteX29" fmla="*/ 325755 w 677229"/>
                <a:gd name="connsiteY29" fmla="*/ 677228 h 677228"/>
                <a:gd name="connsiteX30" fmla="*/ 0 w 677229"/>
                <a:gd name="connsiteY30" fmla="*/ 351473 h 677228"/>
                <a:gd name="connsiteX31" fmla="*/ 325755 w 677229"/>
                <a:gd name="connsiteY31" fmla="*/ 25718 h 677228"/>
                <a:gd name="connsiteX32" fmla="*/ 591504 w 677229"/>
                <a:gd name="connsiteY32" fmla="*/ 0 h 677228"/>
                <a:gd name="connsiteX33" fmla="*/ 600076 w 677229"/>
                <a:gd name="connsiteY33" fmla="*/ 77153 h 677228"/>
                <a:gd name="connsiteX34" fmla="*/ 677229 w 677229"/>
                <a:gd name="connsiteY34" fmla="*/ 85725 h 677228"/>
                <a:gd name="connsiteX35" fmla="*/ 582931 w 677229"/>
                <a:gd name="connsiteY35" fmla="*/ 180023 h 677228"/>
                <a:gd name="connsiteX36" fmla="*/ 538354 w 677229"/>
                <a:gd name="connsiteY36" fmla="*/ 174879 h 677228"/>
                <a:gd name="connsiteX37" fmla="*/ 401193 w 677229"/>
                <a:gd name="connsiteY37" fmla="*/ 312040 h 677228"/>
                <a:gd name="connsiteX38" fmla="*/ 410623 w 677229"/>
                <a:gd name="connsiteY38" fmla="*/ 351474 h 677228"/>
                <a:gd name="connsiteX39" fmla="*/ 324898 w 677229"/>
                <a:gd name="connsiteY39" fmla="*/ 437199 h 677228"/>
                <a:gd name="connsiteX40" fmla="*/ 239173 w 677229"/>
                <a:gd name="connsiteY40" fmla="*/ 351474 h 677228"/>
                <a:gd name="connsiteX41" fmla="*/ 324898 w 677229"/>
                <a:gd name="connsiteY41" fmla="*/ 265749 h 677228"/>
                <a:gd name="connsiteX42" fmla="*/ 365189 w 677229"/>
                <a:gd name="connsiteY42" fmla="*/ 276036 h 677228"/>
                <a:gd name="connsiteX43" fmla="*/ 502350 w 677229"/>
                <a:gd name="connsiteY43" fmla="*/ 138875 h 677228"/>
                <a:gd name="connsiteX44" fmla="*/ 497206 w 677229"/>
                <a:gd name="connsiteY44" fmla="*/ 94298 h 67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77229" h="677228">
                  <a:moveTo>
                    <a:pt x="325755" y="145733"/>
                  </a:moveTo>
                  <a:cubicBezTo>
                    <a:pt x="360902" y="145733"/>
                    <a:pt x="393478" y="154306"/>
                    <a:pt x="422624" y="169736"/>
                  </a:cubicBezTo>
                  <a:lnTo>
                    <a:pt x="384048" y="208312"/>
                  </a:lnTo>
                  <a:cubicBezTo>
                    <a:pt x="366046" y="201454"/>
                    <a:pt x="346329" y="197168"/>
                    <a:pt x="325755" y="197168"/>
                  </a:cubicBezTo>
                  <a:cubicBezTo>
                    <a:pt x="240887" y="197168"/>
                    <a:pt x="171450" y="266605"/>
                    <a:pt x="171450" y="351473"/>
                  </a:cubicBezTo>
                  <a:cubicBezTo>
                    <a:pt x="171450" y="436341"/>
                    <a:pt x="240887" y="505778"/>
                    <a:pt x="325755" y="505778"/>
                  </a:cubicBezTo>
                  <a:cubicBezTo>
                    <a:pt x="410623" y="505778"/>
                    <a:pt x="480060" y="436341"/>
                    <a:pt x="480060" y="351473"/>
                  </a:cubicBezTo>
                  <a:cubicBezTo>
                    <a:pt x="480060" y="330899"/>
                    <a:pt x="476631" y="311182"/>
                    <a:pt x="468916" y="293180"/>
                  </a:cubicBezTo>
                  <a:lnTo>
                    <a:pt x="507492" y="254604"/>
                  </a:lnTo>
                  <a:cubicBezTo>
                    <a:pt x="522923" y="283750"/>
                    <a:pt x="531495" y="316326"/>
                    <a:pt x="531495" y="351473"/>
                  </a:cubicBezTo>
                  <a:cubicBezTo>
                    <a:pt x="531495" y="464630"/>
                    <a:pt x="438912" y="557213"/>
                    <a:pt x="325755" y="557213"/>
                  </a:cubicBezTo>
                  <a:cubicBezTo>
                    <a:pt x="212598" y="557213"/>
                    <a:pt x="120015" y="464630"/>
                    <a:pt x="120015" y="351473"/>
                  </a:cubicBezTo>
                  <a:cubicBezTo>
                    <a:pt x="120015" y="238316"/>
                    <a:pt x="212598" y="145733"/>
                    <a:pt x="325755" y="145733"/>
                  </a:cubicBezTo>
                  <a:close/>
                  <a:moveTo>
                    <a:pt x="325755" y="25718"/>
                  </a:moveTo>
                  <a:cubicBezTo>
                    <a:pt x="381476" y="25718"/>
                    <a:pt x="432911" y="39434"/>
                    <a:pt x="479203" y="63437"/>
                  </a:cubicBezTo>
                  <a:lnTo>
                    <a:pt x="473202" y="69438"/>
                  </a:lnTo>
                  <a:lnTo>
                    <a:pt x="461201" y="81439"/>
                  </a:lnTo>
                  <a:lnTo>
                    <a:pt x="463772" y="98584"/>
                  </a:lnTo>
                  <a:lnTo>
                    <a:pt x="465487" y="115729"/>
                  </a:lnTo>
                  <a:cubicBezTo>
                    <a:pt x="424339" y="90869"/>
                    <a:pt x="376333" y="77153"/>
                    <a:pt x="325755" y="77153"/>
                  </a:cubicBezTo>
                  <a:cubicBezTo>
                    <a:pt x="174879" y="77153"/>
                    <a:pt x="51435" y="200597"/>
                    <a:pt x="51435" y="351473"/>
                  </a:cubicBezTo>
                  <a:cubicBezTo>
                    <a:pt x="51435" y="502349"/>
                    <a:pt x="174879" y="625793"/>
                    <a:pt x="325755" y="625793"/>
                  </a:cubicBezTo>
                  <a:cubicBezTo>
                    <a:pt x="476631" y="625793"/>
                    <a:pt x="600075" y="502349"/>
                    <a:pt x="600075" y="351473"/>
                  </a:cubicBezTo>
                  <a:cubicBezTo>
                    <a:pt x="600075" y="300038"/>
                    <a:pt x="585502" y="252889"/>
                    <a:pt x="561499" y="211741"/>
                  </a:cubicBezTo>
                  <a:lnTo>
                    <a:pt x="579501" y="214313"/>
                  </a:lnTo>
                  <a:lnTo>
                    <a:pt x="595789" y="216028"/>
                  </a:lnTo>
                  <a:lnTo>
                    <a:pt x="606933" y="204026"/>
                  </a:lnTo>
                  <a:lnTo>
                    <a:pt x="612934" y="198883"/>
                  </a:lnTo>
                  <a:cubicBezTo>
                    <a:pt x="637794" y="244317"/>
                    <a:pt x="651510" y="295752"/>
                    <a:pt x="651510" y="351473"/>
                  </a:cubicBezTo>
                  <a:cubicBezTo>
                    <a:pt x="651510" y="531496"/>
                    <a:pt x="505778" y="677228"/>
                    <a:pt x="325755" y="677228"/>
                  </a:cubicBezTo>
                  <a:cubicBezTo>
                    <a:pt x="145733" y="677228"/>
                    <a:pt x="0" y="531496"/>
                    <a:pt x="0" y="351473"/>
                  </a:cubicBezTo>
                  <a:cubicBezTo>
                    <a:pt x="0" y="171451"/>
                    <a:pt x="145733" y="25718"/>
                    <a:pt x="325755" y="25718"/>
                  </a:cubicBezTo>
                  <a:close/>
                  <a:moveTo>
                    <a:pt x="591504" y="0"/>
                  </a:moveTo>
                  <a:lnTo>
                    <a:pt x="600076" y="77153"/>
                  </a:lnTo>
                  <a:lnTo>
                    <a:pt x="677229" y="85725"/>
                  </a:lnTo>
                  <a:lnTo>
                    <a:pt x="582931" y="180023"/>
                  </a:lnTo>
                  <a:lnTo>
                    <a:pt x="538354" y="174879"/>
                  </a:lnTo>
                  <a:lnTo>
                    <a:pt x="401193" y="312040"/>
                  </a:lnTo>
                  <a:cubicBezTo>
                    <a:pt x="407194" y="324042"/>
                    <a:pt x="410623" y="336900"/>
                    <a:pt x="410623" y="351474"/>
                  </a:cubicBezTo>
                  <a:cubicBezTo>
                    <a:pt x="410623" y="398622"/>
                    <a:pt x="372047" y="437199"/>
                    <a:pt x="324898" y="437199"/>
                  </a:cubicBezTo>
                  <a:cubicBezTo>
                    <a:pt x="277749" y="437199"/>
                    <a:pt x="239173" y="398622"/>
                    <a:pt x="239173" y="351474"/>
                  </a:cubicBezTo>
                  <a:cubicBezTo>
                    <a:pt x="239173" y="304325"/>
                    <a:pt x="277749" y="265749"/>
                    <a:pt x="324898" y="265749"/>
                  </a:cubicBezTo>
                  <a:cubicBezTo>
                    <a:pt x="339471" y="265749"/>
                    <a:pt x="353187" y="270035"/>
                    <a:pt x="365189" y="276036"/>
                  </a:cubicBezTo>
                  <a:lnTo>
                    <a:pt x="502350" y="138875"/>
                  </a:lnTo>
                  <a:lnTo>
                    <a:pt x="497206" y="94298"/>
                  </a:lnTo>
                  <a:close/>
                </a:path>
              </a:pathLst>
            </a:custGeom>
            <a:solidFill>
              <a:srgbClr val="555C6E"/>
            </a:solidFill>
            <a:ln w="8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en-US" kern="0">
                <a:solidFill>
                  <a:prstClr val="black"/>
                </a:solidFill>
              </a:endParaRPr>
            </a:p>
          </p:txBody>
        </p:sp>
      </p:grpSp>
      <p:grpSp>
        <p:nvGrpSpPr>
          <p:cNvPr id="10" name="Group 9"/>
          <p:cNvGrpSpPr/>
          <p:nvPr/>
        </p:nvGrpSpPr>
        <p:grpSpPr>
          <a:xfrm>
            <a:off x="9358393" y="3543503"/>
            <a:ext cx="2313702" cy="629098"/>
            <a:chOff x="9358393" y="3533517"/>
            <a:chExt cx="2313702" cy="629098"/>
          </a:xfrm>
        </p:grpSpPr>
        <p:grpSp>
          <p:nvGrpSpPr>
            <p:cNvPr id="130" name="Group 129">
              <a:extLst>
                <a:ext uri="{FF2B5EF4-FFF2-40B4-BE49-F238E27FC236}">
                  <a16:creationId xmlns:a16="http://schemas.microsoft.com/office/drawing/2014/main" id="{A0FAEE5C-8254-4B45-A68F-058FC9E80A58}"/>
                </a:ext>
              </a:extLst>
            </p:cNvPr>
            <p:cNvGrpSpPr/>
            <p:nvPr/>
          </p:nvGrpSpPr>
          <p:grpSpPr>
            <a:xfrm>
              <a:off x="9358393" y="3533517"/>
              <a:ext cx="2313702" cy="629098"/>
              <a:chOff x="8022050" y="2879779"/>
              <a:chExt cx="3236795" cy="1098445"/>
            </a:xfrm>
          </p:grpSpPr>
          <p:sp>
            <p:nvSpPr>
              <p:cNvPr id="132" name="Shape">
                <a:extLst>
                  <a:ext uri="{FF2B5EF4-FFF2-40B4-BE49-F238E27FC236}">
                    <a16:creationId xmlns:a16="http://schemas.microsoft.com/office/drawing/2014/main" id="{235BF6DA-913A-634F-B8EE-D9341B017472}"/>
                  </a:ext>
                </a:extLst>
              </p:cNvPr>
              <p:cNvSpPr/>
              <p:nvPr/>
            </p:nvSpPr>
            <p:spPr>
              <a:xfrm>
                <a:off x="9611184" y="2879779"/>
                <a:ext cx="1647661" cy="1098445"/>
              </a:xfrm>
              <a:custGeom>
                <a:avLst/>
                <a:gdLst/>
                <a:ahLst/>
                <a:cxnLst>
                  <a:cxn ang="0">
                    <a:pos x="wd2" y="hd2"/>
                  </a:cxn>
                  <a:cxn ang="5400000">
                    <a:pos x="wd2" y="hd2"/>
                  </a:cxn>
                  <a:cxn ang="10800000">
                    <a:pos x="wd2" y="hd2"/>
                  </a:cxn>
                  <a:cxn ang="16200000">
                    <a:pos x="wd2" y="hd2"/>
                  </a:cxn>
                </a:cxnLst>
                <a:rect l="0" t="0" r="r" b="b"/>
                <a:pathLst>
                  <a:path w="21600" h="21600" extrusionOk="0">
                    <a:moveTo>
                      <a:pt x="7200" y="10800"/>
                    </a:moveTo>
                    <a:cubicBezTo>
                      <a:pt x="7200" y="4833"/>
                      <a:pt x="10422" y="0"/>
                      <a:pt x="14400" y="0"/>
                    </a:cubicBezTo>
                    <a:cubicBezTo>
                      <a:pt x="18378" y="0"/>
                      <a:pt x="21600" y="4833"/>
                      <a:pt x="21600" y="10800"/>
                    </a:cubicBezTo>
                    <a:lnTo>
                      <a:pt x="21600" y="10800"/>
                    </a:lnTo>
                    <a:cubicBezTo>
                      <a:pt x="21600" y="16767"/>
                      <a:pt x="18378" y="21600"/>
                      <a:pt x="14400" y="21600"/>
                    </a:cubicBezTo>
                    <a:lnTo>
                      <a:pt x="0" y="21600"/>
                    </a:lnTo>
                    <a:cubicBezTo>
                      <a:pt x="3978" y="21600"/>
                      <a:pt x="7200" y="16767"/>
                      <a:pt x="7200" y="10800"/>
                    </a:cubicBezTo>
                    <a:close/>
                  </a:path>
                </a:pathLst>
              </a:custGeom>
              <a:solidFill>
                <a:srgbClr val="A2B969"/>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sp>
            <p:nvSpPr>
              <p:cNvPr id="133" name="Shape">
                <a:extLst>
                  <a:ext uri="{FF2B5EF4-FFF2-40B4-BE49-F238E27FC236}">
                    <a16:creationId xmlns:a16="http://schemas.microsoft.com/office/drawing/2014/main" id="{517DB56A-B8B2-4411-A79C-AE6F399316C8}"/>
                  </a:ext>
                </a:extLst>
              </p:cNvPr>
              <p:cNvSpPr/>
              <p:nvPr/>
            </p:nvSpPr>
            <p:spPr>
              <a:xfrm>
                <a:off x="8022050" y="2879779"/>
                <a:ext cx="2767332" cy="1098445"/>
              </a:xfrm>
              <a:custGeom>
                <a:avLst/>
                <a:gdLst/>
                <a:ahLst/>
                <a:cxnLst>
                  <a:cxn ang="0">
                    <a:pos x="wd2" y="hd2"/>
                  </a:cxn>
                  <a:cxn ang="5400000">
                    <a:pos x="wd2" y="hd2"/>
                  </a:cxn>
                  <a:cxn ang="10800000">
                    <a:pos x="wd2" y="hd2"/>
                  </a:cxn>
                  <a:cxn ang="16200000">
                    <a:pos x="wd2" y="hd2"/>
                  </a:cxn>
                </a:cxnLst>
                <a:rect l="0" t="0" r="r" b="b"/>
                <a:pathLst>
                  <a:path w="21596" h="21600" extrusionOk="0">
                    <a:moveTo>
                      <a:pt x="3774" y="0"/>
                    </a:moveTo>
                    <a:lnTo>
                      <a:pt x="21596" y="0"/>
                    </a:lnTo>
                    <a:cubicBezTo>
                      <a:pt x="19509" y="0"/>
                      <a:pt x="17818" y="4833"/>
                      <a:pt x="17818" y="10800"/>
                    </a:cubicBezTo>
                    <a:cubicBezTo>
                      <a:pt x="17818" y="16767"/>
                      <a:pt x="16128" y="21600"/>
                      <a:pt x="14041" y="21600"/>
                    </a:cubicBezTo>
                    <a:lnTo>
                      <a:pt x="3778" y="21600"/>
                    </a:lnTo>
                    <a:cubicBezTo>
                      <a:pt x="1691" y="21600"/>
                      <a:pt x="0" y="16767"/>
                      <a:pt x="0" y="10800"/>
                    </a:cubicBezTo>
                    <a:lnTo>
                      <a:pt x="0" y="10800"/>
                    </a:lnTo>
                    <a:cubicBezTo>
                      <a:pt x="-4" y="4833"/>
                      <a:pt x="1687" y="0"/>
                      <a:pt x="3774" y="0"/>
                    </a:cubicBezTo>
                    <a:close/>
                  </a:path>
                </a:pathLst>
              </a:custGeom>
              <a:solidFill>
                <a:sysClr val="windowText" lastClr="000000">
                  <a:lumMod val="85000"/>
                  <a:lumOff val="15000"/>
                </a:sys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grpSp>
        <p:sp>
          <p:nvSpPr>
            <p:cNvPr id="131" name="Shape">
              <a:extLst>
                <a:ext uri="{FF2B5EF4-FFF2-40B4-BE49-F238E27FC236}">
                  <a16:creationId xmlns:a16="http://schemas.microsoft.com/office/drawing/2014/main" id="{3FD8EF75-696E-0249-8327-E4E17088801C}"/>
                </a:ext>
              </a:extLst>
            </p:cNvPr>
            <p:cNvSpPr/>
            <p:nvPr/>
          </p:nvSpPr>
          <p:spPr>
            <a:xfrm>
              <a:off x="9358393" y="3533517"/>
              <a:ext cx="1923197" cy="629098"/>
            </a:xfrm>
            <a:custGeom>
              <a:avLst/>
              <a:gdLst/>
              <a:ahLst/>
              <a:cxnLst>
                <a:cxn ang="0">
                  <a:pos x="wd2" y="hd2"/>
                </a:cxn>
                <a:cxn ang="5400000">
                  <a:pos x="wd2" y="hd2"/>
                </a:cxn>
                <a:cxn ang="10800000">
                  <a:pos x="wd2" y="hd2"/>
                </a:cxn>
                <a:cxn ang="16200000">
                  <a:pos x="wd2" y="hd2"/>
                </a:cxn>
              </a:cxnLst>
              <a:rect l="0" t="0" r="r" b="b"/>
              <a:pathLst>
                <a:path w="21596" h="21600" extrusionOk="0">
                  <a:moveTo>
                    <a:pt x="3774" y="0"/>
                  </a:moveTo>
                  <a:lnTo>
                    <a:pt x="21596" y="0"/>
                  </a:lnTo>
                  <a:cubicBezTo>
                    <a:pt x="19509" y="0"/>
                    <a:pt x="17818" y="4833"/>
                    <a:pt x="17818" y="10800"/>
                  </a:cubicBezTo>
                  <a:cubicBezTo>
                    <a:pt x="17818" y="16767"/>
                    <a:pt x="16128" y="21600"/>
                    <a:pt x="14041" y="21600"/>
                  </a:cubicBezTo>
                  <a:lnTo>
                    <a:pt x="3778" y="21600"/>
                  </a:lnTo>
                  <a:cubicBezTo>
                    <a:pt x="1691" y="21600"/>
                    <a:pt x="0" y="16767"/>
                    <a:pt x="0" y="10800"/>
                  </a:cubicBezTo>
                  <a:lnTo>
                    <a:pt x="0" y="10800"/>
                  </a:lnTo>
                  <a:cubicBezTo>
                    <a:pt x="-4" y="4833"/>
                    <a:pt x="1687" y="0"/>
                    <a:pt x="3774" y="0"/>
                  </a:cubicBezTo>
                  <a:close/>
                </a:path>
              </a:pathLst>
            </a:custGeom>
            <a:solidFill>
              <a:srgbClr val="463F4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sp>
          <p:nvSpPr>
            <p:cNvPr id="128" name="Rectangle 127">
              <a:extLst>
                <a:ext uri="{FF2B5EF4-FFF2-40B4-BE49-F238E27FC236}">
                  <a16:creationId xmlns:a16="http://schemas.microsoft.com/office/drawing/2014/main" id="{622696E8-594C-4848-A9E7-0E6E36F4E77B}"/>
                </a:ext>
              </a:extLst>
            </p:cNvPr>
            <p:cNvSpPr/>
            <p:nvPr/>
          </p:nvSpPr>
          <p:spPr>
            <a:xfrm>
              <a:off x="9514840" y="3678524"/>
              <a:ext cx="1375433"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600" noProof="1">
                  <a:solidFill>
                    <a:prstClr val="white"/>
                  </a:solidFill>
                  <a:latin typeface="Franklin Gothic Medium Cond" panose="020B0606030402020204" pitchFamily="34" charset="0"/>
                </a:rPr>
                <a:t>Aksesibilitas</a:t>
              </a:r>
            </a:p>
          </p:txBody>
        </p:sp>
        <p:pic>
          <p:nvPicPr>
            <p:cNvPr id="204" name="Picture 20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11073" y="3649991"/>
              <a:ext cx="388747" cy="388747"/>
            </a:xfrm>
            <a:prstGeom prst="rect">
              <a:avLst/>
            </a:prstGeom>
          </p:spPr>
        </p:pic>
      </p:grpSp>
      <p:grpSp>
        <p:nvGrpSpPr>
          <p:cNvPr id="12" name="Group 11"/>
          <p:cNvGrpSpPr/>
          <p:nvPr/>
        </p:nvGrpSpPr>
        <p:grpSpPr>
          <a:xfrm>
            <a:off x="9358393" y="2017637"/>
            <a:ext cx="2313702" cy="629098"/>
            <a:chOff x="9358393" y="2017637"/>
            <a:chExt cx="2313702" cy="629098"/>
          </a:xfrm>
        </p:grpSpPr>
        <p:grpSp>
          <p:nvGrpSpPr>
            <p:cNvPr id="138" name="Group 137">
              <a:extLst>
                <a:ext uri="{FF2B5EF4-FFF2-40B4-BE49-F238E27FC236}">
                  <a16:creationId xmlns:a16="http://schemas.microsoft.com/office/drawing/2014/main" id="{A0FAEE5C-8254-4B45-A68F-058FC9E80A58}"/>
                </a:ext>
              </a:extLst>
            </p:cNvPr>
            <p:cNvGrpSpPr/>
            <p:nvPr/>
          </p:nvGrpSpPr>
          <p:grpSpPr>
            <a:xfrm>
              <a:off x="9358393" y="2017637"/>
              <a:ext cx="2313702" cy="629098"/>
              <a:chOff x="8022050" y="2879779"/>
              <a:chExt cx="3236795" cy="1098445"/>
            </a:xfrm>
          </p:grpSpPr>
          <p:sp>
            <p:nvSpPr>
              <p:cNvPr id="140" name="Shape">
                <a:extLst>
                  <a:ext uri="{FF2B5EF4-FFF2-40B4-BE49-F238E27FC236}">
                    <a16:creationId xmlns:a16="http://schemas.microsoft.com/office/drawing/2014/main" id="{235BF6DA-913A-634F-B8EE-D9341B017472}"/>
                  </a:ext>
                </a:extLst>
              </p:cNvPr>
              <p:cNvSpPr/>
              <p:nvPr/>
            </p:nvSpPr>
            <p:spPr>
              <a:xfrm>
                <a:off x="9611184" y="2879779"/>
                <a:ext cx="1647661" cy="1098445"/>
              </a:xfrm>
              <a:custGeom>
                <a:avLst/>
                <a:gdLst/>
                <a:ahLst/>
                <a:cxnLst>
                  <a:cxn ang="0">
                    <a:pos x="wd2" y="hd2"/>
                  </a:cxn>
                  <a:cxn ang="5400000">
                    <a:pos x="wd2" y="hd2"/>
                  </a:cxn>
                  <a:cxn ang="10800000">
                    <a:pos x="wd2" y="hd2"/>
                  </a:cxn>
                  <a:cxn ang="16200000">
                    <a:pos x="wd2" y="hd2"/>
                  </a:cxn>
                </a:cxnLst>
                <a:rect l="0" t="0" r="r" b="b"/>
                <a:pathLst>
                  <a:path w="21600" h="21600" extrusionOk="0">
                    <a:moveTo>
                      <a:pt x="7200" y="10800"/>
                    </a:moveTo>
                    <a:cubicBezTo>
                      <a:pt x="7200" y="4833"/>
                      <a:pt x="10422" y="0"/>
                      <a:pt x="14400" y="0"/>
                    </a:cubicBezTo>
                    <a:cubicBezTo>
                      <a:pt x="18378" y="0"/>
                      <a:pt x="21600" y="4833"/>
                      <a:pt x="21600" y="10800"/>
                    </a:cubicBezTo>
                    <a:lnTo>
                      <a:pt x="21600" y="10800"/>
                    </a:lnTo>
                    <a:cubicBezTo>
                      <a:pt x="21600" y="16767"/>
                      <a:pt x="18378" y="21600"/>
                      <a:pt x="14400" y="21600"/>
                    </a:cubicBezTo>
                    <a:lnTo>
                      <a:pt x="0" y="21600"/>
                    </a:lnTo>
                    <a:cubicBezTo>
                      <a:pt x="3978" y="21600"/>
                      <a:pt x="7200" y="16767"/>
                      <a:pt x="7200" y="10800"/>
                    </a:cubicBezTo>
                    <a:close/>
                  </a:path>
                </a:pathLst>
              </a:custGeom>
              <a:solidFill>
                <a:srgbClr val="4CC1E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sp>
            <p:nvSpPr>
              <p:cNvPr id="141" name="Shape">
                <a:extLst>
                  <a:ext uri="{FF2B5EF4-FFF2-40B4-BE49-F238E27FC236}">
                    <a16:creationId xmlns:a16="http://schemas.microsoft.com/office/drawing/2014/main" id="{517DB56A-B8B2-4411-A79C-AE6F399316C8}"/>
                  </a:ext>
                </a:extLst>
              </p:cNvPr>
              <p:cNvSpPr/>
              <p:nvPr/>
            </p:nvSpPr>
            <p:spPr>
              <a:xfrm>
                <a:off x="8022050" y="2879779"/>
                <a:ext cx="2767332" cy="1098445"/>
              </a:xfrm>
              <a:custGeom>
                <a:avLst/>
                <a:gdLst/>
                <a:ahLst/>
                <a:cxnLst>
                  <a:cxn ang="0">
                    <a:pos x="wd2" y="hd2"/>
                  </a:cxn>
                  <a:cxn ang="5400000">
                    <a:pos x="wd2" y="hd2"/>
                  </a:cxn>
                  <a:cxn ang="10800000">
                    <a:pos x="wd2" y="hd2"/>
                  </a:cxn>
                  <a:cxn ang="16200000">
                    <a:pos x="wd2" y="hd2"/>
                  </a:cxn>
                </a:cxnLst>
                <a:rect l="0" t="0" r="r" b="b"/>
                <a:pathLst>
                  <a:path w="21596" h="21600" extrusionOk="0">
                    <a:moveTo>
                      <a:pt x="3774" y="0"/>
                    </a:moveTo>
                    <a:lnTo>
                      <a:pt x="21596" y="0"/>
                    </a:lnTo>
                    <a:cubicBezTo>
                      <a:pt x="19509" y="0"/>
                      <a:pt x="17818" y="4833"/>
                      <a:pt x="17818" y="10800"/>
                    </a:cubicBezTo>
                    <a:cubicBezTo>
                      <a:pt x="17818" y="16767"/>
                      <a:pt x="16128" y="21600"/>
                      <a:pt x="14041" y="21600"/>
                    </a:cubicBezTo>
                    <a:lnTo>
                      <a:pt x="3778" y="21600"/>
                    </a:lnTo>
                    <a:cubicBezTo>
                      <a:pt x="1691" y="21600"/>
                      <a:pt x="0" y="16767"/>
                      <a:pt x="0" y="10800"/>
                    </a:cubicBezTo>
                    <a:lnTo>
                      <a:pt x="0" y="10800"/>
                    </a:lnTo>
                    <a:cubicBezTo>
                      <a:pt x="-4" y="4833"/>
                      <a:pt x="1687" y="0"/>
                      <a:pt x="3774" y="0"/>
                    </a:cubicBezTo>
                    <a:close/>
                  </a:path>
                </a:pathLst>
              </a:custGeom>
              <a:solidFill>
                <a:sysClr val="windowText" lastClr="000000">
                  <a:lumMod val="85000"/>
                  <a:lumOff val="15000"/>
                </a:sys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grpSp>
        <p:sp>
          <p:nvSpPr>
            <p:cNvPr id="139" name="Shape">
              <a:extLst>
                <a:ext uri="{FF2B5EF4-FFF2-40B4-BE49-F238E27FC236}">
                  <a16:creationId xmlns:a16="http://schemas.microsoft.com/office/drawing/2014/main" id="{3FD8EF75-696E-0249-8327-E4E17088801C}"/>
                </a:ext>
              </a:extLst>
            </p:cNvPr>
            <p:cNvSpPr/>
            <p:nvPr/>
          </p:nvSpPr>
          <p:spPr>
            <a:xfrm>
              <a:off x="9358393" y="2017637"/>
              <a:ext cx="1923197" cy="629098"/>
            </a:xfrm>
            <a:custGeom>
              <a:avLst/>
              <a:gdLst/>
              <a:ahLst/>
              <a:cxnLst>
                <a:cxn ang="0">
                  <a:pos x="wd2" y="hd2"/>
                </a:cxn>
                <a:cxn ang="5400000">
                  <a:pos x="wd2" y="hd2"/>
                </a:cxn>
                <a:cxn ang="10800000">
                  <a:pos x="wd2" y="hd2"/>
                </a:cxn>
                <a:cxn ang="16200000">
                  <a:pos x="wd2" y="hd2"/>
                </a:cxn>
              </a:cxnLst>
              <a:rect l="0" t="0" r="r" b="b"/>
              <a:pathLst>
                <a:path w="21596" h="21600" extrusionOk="0">
                  <a:moveTo>
                    <a:pt x="3774" y="0"/>
                  </a:moveTo>
                  <a:lnTo>
                    <a:pt x="21596" y="0"/>
                  </a:lnTo>
                  <a:cubicBezTo>
                    <a:pt x="19509" y="0"/>
                    <a:pt x="17818" y="4833"/>
                    <a:pt x="17818" y="10800"/>
                  </a:cubicBezTo>
                  <a:cubicBezTo>
                    <a:pt x="17818" y="16767"/>
                    <a:pt x="16128" y="21600"/>
                    <a:pt x="14041" y="21600"/>
                  </a:cubicBezTo>
                  <a:lnTo>
                    <a:pt x="3778" y="21600"/>
                  </a:lnTo>
                  <a:cubicBezTo>
                    <a:pt x="1691" y="21600"/>
                    <a:pt x="0" y="16767"/>
                    <a:pt x="0" y="10800"/>
                  </a:cubicBezTo>
                  <a:lnTo>
                    <a:pt x="0" y="10800"/>
                  </a:lnTo>
                  <a:cubicBezTo>
                    <a:pt x="-4" y="4833"/>
                    <a:pt x="1687" y="0"/>
                    <a:pt x="3774" y="0"/>
                  </a:cubicBezTo>
                  <a:close/>
                </a:path>
              </a:pathLst>
            </a:custGeom>
            <a:solidFill>
              <a:srgbClr val="463F4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sp>
          <p:nvSpPr>
            <p:cNvPr id="136" name="Rectangle 135">
              <a:extLst>
                <a:ext uri="{FF2B5EF4-FFF2-40B4-BE49-F238E27FC236}">
                  <a16:creationId xmlns:a16="http://schemas.microsoft.com/office/drawing/2014/main" id="{622696E8-594C-4848-A9E7-0E6E36F4E77B}"/>
                </a:ext>
              </a:extLst>
            </p:cNvPr>
            <p:cNvSpPr/>
            <p:nvPr/>
          </p:nvSpPr>
          <p:spPr>
            <a:xfrm>
              <a:off x="9623883" y="2155024"/>
              <a:ext cx="1152090"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600" noProof="1">
                  <a:solidFill>
                    <a:prstClr val="white"/>
                  </a:solidFill>
                  <a:latin typeface="Franklin Gothic Medium Cond" panose="020B0606030402020204" pitchFamily="34" charset="0"/>
                </a:rPr>
                <a:t>Relevansi</a:t>
              </a:r>
            </a:p>
          </p:txBody>
        </p:sp>
        <p:pic>
          <p:nvPicPr>
            <p:cNvPr id="205" name="Picture 204"/>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105675" y="2131751"/>
              <a:ext cx="415168" cy="415168"/>
            </a:xfrm>
            <a:prstGeom prst="rect">
              <a:avLst/>
            </a:prstGeom>
          </p:spPr>
        </p:pic>
      </p:grpSp>
      <p:grpSp>
        <p:nvGrpSpPr>
          <p:cNvPr id="8" name="Group 7"/>
          <p:cNvGrpSpPr/>
          <p:nvPr/>
        </p:nvGrpSpPr>
        <p:grpSpPr>
          <a:xfrm>
            <a:off x="9358393" y="4306436"/>
            <a:ext cx="2313702" cy="629098"/>
            <a:chOff x="9358393" y="4262584"/>
            <a:chExt cx="2313702" cy="629098"/>
          </a:xfrm>
        </p:grpSpPr>
        <p:grpSp>
          <p:nvGrpSpPr>
            <p:cNvPr id="146" name="Group 145">
              <a:extLst>
                <a:ext uri="{FF2B5EF4-FFF2-40B4-BE49-F238E27FC236}">
                  <a16:creationId xmlns:a16="http://schemas.microsoft.com/office/drawing/2014/main" id="{A0FAEE5C-8254-4B45-A68F-058FC9E80A58}"/>
                </a:ext>
              </a:extLst>
            </p:cNvPr>
            <p:cNvGrpSpPr/>
            <p:nvPr/>
          </p:nvGrpSpPr>
          <p:grpSpPr>
            <a:xfrm>
              <a:off x="9358393" y="4262584"/>
              <a:ext cx="2313702" cy="629098"/>
              <a:chOff x="8022050" y="2879779"/>
              <a:chExt cx="3236795" cy="1098445"/>
            </a:xfrm>
          </p:grpSpPr>
          <p:sp>
            <p:nvSpPr>
              <p:cNvPr id="148" name="Shape">
                <a:extLst>
                  <a:ext uri="{FF2B5EF4-FFF2-40B4-BE49-F238E27FC236}">
                    <a16:creationId xmlns:a16="http://schemas.microsoft.com/office/drawing/2014/main" id="{235BF6DA-913A-634F-B8EE-D9341B017472}"/>
                  </a:ext>
                </a:extLst>
              </p:cNvPr>
              <p:cNvSpPr/>
              <p:nvPr/>
            </p:nvSpPr>
            <p:spPr>
              <a:xfrm>
                <a:off x="9611184" y="2879779"/>
                <a:ext cx="1647661" cy="1098445"/>
              </a:xfrm>
              <a:custGeom>
                <a:avLst/>
                <a:gdLst/>
                <a:ahLst/>
                <a:cxnLst>
                  <a:cxn ang="0">
                    <a:pos x="wd2" y="hd2"/>
                  </a:cxn>
                  <a:cxn ang="5400000">
                    <a:pos x="wd2" y="hd2"/>
                  </a:cxn>
                  <a:cxn ang="10800000">
                    <a:pos x="wd2" y="hd2"/>
                  </a:cxn>
                  <a:cxn ang="16200000">
                    <a:pos x="wd2" y="hd2"/>
                  </a:cxn>
                </a:cxnLst>
                <a:rect l="0" t="0" r="r" b="b"/>
                <a:pathLst>
                  <a:path w="21600" h="21600" extrusionOk="0">
                    <a:moveTo>
                      <a:pt x="7200" y="10800"/>
                    </a:moveTo>
                    <a:cubicBezTo>
                      <a:pt x="7200" y="4833"/>
                      <a:pt x="10422" y="0"/>
                      <a:pt x="14400" y="0"/>
                    </a:cubicBezTo>
                    <a:cubicBezTo>
                      <a:pt x="18378" y="0"/>
                      <a:pt x="21600" y="4833"/>
                      <a:pt x="21600" y="10800"/>
                    </a:cubicBezTo>
                    <a:lnTo>
                      <a:pt x="21600" y="10800"/>
                    </a:lnTo>
                    <a:cubicBezTo>
                      <a:pt x="21600" y="16767"/>
                      <a:pt x="18378" y="21600"/>
                      <a:pt x="14400" y="21600"/>
                    </a:cubicBezTo>
                    <a:lnTo>
                      <a:pt x="0" y="21600"/>
                    </a:lnTo>
                    <a:cubicBezTo>
                      <a:pt x="3978" y="21600"/>
                      <a:pt x="7200" y="16767"/>
                      <a:pt x="7200" y="10800"/>
                    </a:cubicBezTo>
                    <a:close/>
                  </a:path>
                </a:pathLst>
              </a:custGeom>
              <a:solidFill>
                <a:srgbClr val="EB1E4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sp>
            <p:nvSpPr>
              <p:cNvPr id="149" name="Shape">
                <a:extLst>
                  <a:ext uri="{FF2B5EF4-FFF2-40B4-BE49-F238E27FC236}">
                    <a16:creationId xmlns:a16="http://schemas.microsoft.com/office/drawing/2014/main" id="{517DB56A-B8B2-4411-A79C-AE6F399316C8}"/>
                  </a:ext>
                </a:extLst>
              </p:cNvPr>
              <p:cNvSpPr/>
              <p:nvPr/>
            </p:nvSpPr>
            <p:spPr>
              <a:xfrm>
                <a:off x="8022050" y="2879779"/>
                <a:ext cx="2767332" cy="1098445"/>
              </a:xfrm>
              <a:custGeom>
                <a:avLst/>
                <a:gdLst/>
                <a:ahLst/>
                <a:cxnLst>
                  <a:cxn ang="0">
                    <a:pos x="wd2" y="hd2"/>
                  </a:cxn>
                  <a:cxn ang="5400000">
                    <a:pos x="wd2" y="hd2"/>
                  </a:cxn>
                  <a:cxn ang="10800000">
                    <a:pos x="wd2" y="hd2"/>
                  </a:cxn>
                  <a:cxn ang="16200000">
                    <a:pos x="wd2" y="hd2"/>
                  </a:cxn>
                </a:cxnLst>
                <a:rect l="0" t="0" r="r" b="b"/>
                <a:pathLst>
                  <a:path w="21596" h="21600" extrusionOk="0">
                    <a:moveTo>
                      <a:pt x="3774" y="0"/>
                    </a:moveTo>
                    <a:lnTo>
                      <a:pt x="21596" y="0"/>
                    </a:lnTo>
                    <a:cubicBezTo>
                      <a:pt x="19509" y="0"/>
                      <a:pt x="17818" y="4833"/>
                      <a:pt x="17818" y="10800"/>
                    </a:cubicBezTo>
                    <a:cubicBezTo>
                      <a:pt x="17818" y="16767"/>
                      <a:pt x="16128" y="21600"/>
                      <a:pt x="14041" y="21600"/>
                    </a:cubicBezTo>
                    <a:lnTo>
                      <a:pt x="3778" y="21600"/>
                    </a:lnTo>
                    <a:cubicBezTo>
                      <a:pt x="1691" y="21600"/>
                      <a:pt x="0" y="16767"/>
                      <a:pt x="0" y="10800"/>
                    </a:cubicBezTo>
                    <a:lnTo>
                      <a:pt x="0" y="10800"/>
                    </a:lnTo>
                    <a:cubicBezTo>
                      <a:pt x="-4" y="4833"/>
                      <a:pt x="1687" y="0"/>
                      <a:pt x="3774" y="0"/>
                    </a:cubicBezTo>
                    <a:close/>
                  </a:path>
                </a:pathLst>
              </a:custGeom>
              <a:solidFill>
                <a:sysClr val="windowText" lastClr="000000">
                  <a:lumMod val="85000"/>
                  <a:lumOff val="15000"/>
                </a:sys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grpSp>
        <p:sp>
          <p:nvSpPr>
            <p:cNvPr id="147" name="Shape">
              <a:extLst>
                <a:ext uri="{FF2B5EF4-FFF2-40B4-BE49-F238E27FC236}">
                  <a16:creationId xmlns:a16="http://schemas.microsoft.com/office/drawing/2014/main" id="{3FD8EF75-696E-0249-8327-E4E17088801C}"/>
                </a:ext>
              </a:extLst>
            </p:cNvPr>
            <p:cNvSpPr/>
            <p:nvPr/>
          </p:nvSpPr>
          <p:spPr>
            <a:xfrm>
              <a:off x="9358393" y="4262584"/>
              <a:ext cx="1923197" cy="629098"/>
            </a:xfrm>
            <a:custGeom>
              <a:avLst/>
              <a:gdLst/>
              <a:ahLst/>
              <a:cxnLst>
                <a:cxn ang="0">
                  <a:pos x="wd2" y="hd2"/>
                </a:cxn>
                <a:cxn ang="5400000">
                  <a:pos x="wd2" y="hd2"/>
                </a:cxn>
                <a:cxn ang="10800000">
                  <a:pos x="wd2" y="hd2"/>
                </a:cxn>
                <a:cxn ang="16200000">
                  <a:pos x="wd2" y="hd2"/>
                </a:cxn>
              </a:cxnLst>
              <a:rect l="0" t="0" r="r" b="b"/>
              <a:pathLst>
                <a:path w="21596" h="21600" extrusionOk="0">
                  <a:moveTo>
                    <a:pt x="3774" y="0"/>
                  </a:moveTo>
                  <a:lnTo>
                    <a:pt x="21596" y="0"/>
                  </a:lnTo>
                  <a:cubicBezTo>
                    <a:pt x="19509" y="0"/>
                    <a:pt x="17818" y="4833"/>
                    <a:pt x="17818" y="10800"/>
                  </a:cubicBezTo>
                  <a:cubicBezTo>
                    <a:pt x="17818" y="16767"/>
                    <a:pt x="16128" y="21600"/>
                    <a:pt x="14041" y="21600"/>
                  </a:cubicBezTo>
                  <a:lnTo>
                    <a:pt x="3778" y="21600"/>
                  </a:lnTo>
                  <a:cubicBezTo>
                    <a:pt x="1691" y="21600"/>
                    <a:pt x="0" y="16767"/>
                    <a:pt x="0" y="10800"/>
                  </a:cubicBezTo>
                  <a:lnTo>
                    <a:pt x="0" y="10800"/>
                  </a:lnTo>
                  <a:cubicBezTo>
                    <a:pt x="-4" y="4833"/>
                    <a:pt x="1687" y="0"/>
                    <a:pt x="3774" y="0"/>
                  </a:cubicBezTo>
                  <a:close/>
                </a:path>
              </a:pathLst>
            </a:custGeom>
            <a:solidFill>
              <a:srgbClr val="463F4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sp>
          <p:nvSpPr>
            <p:cNvPr id="144" name="Rectangle 143">
              <a:extLst>
                <a:ext uri="{FF2B5EF4-FFF2-40B4-BE49-F238E27FC236}">
                  <a16:creationId xmlns:a16="http://schemas.microsoft.com/office/drawing/2014/main" id="{622696E8-594C-4848-A9E7-0E6E36F4E77B}"/>
                </a:ext>
              </a:extLst>
            </p:cNvPr>
            <p:cNvSpPr/>
            <p:nvPr/>
          </p:nvSpPr>
          <p:spPr>
            <a:xfrm>
              <a:off x="9468058" y="4270431"/>
              <a:ext cx="1399355" cy="58477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600" noProof="1">
                  <a:solidFill>
                    <a:prstClr val="white"/>
                  </a:solidFill>
                  <a:latin typeface="Franklin Gothic Medium Cond" panose="020B0606030402020204" pitchFamily="34" charset="0"/>
                </a:rPr>
                <a:t>Koherensi &amp; Keterbandingan</a:t>
              </a:r>
            </a:p>
          </p:txBody>
        </p:sp>
        <p:pic>
          <p:nvPicPr>
            <p:cNvPr id="206" name="Picture 20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33811" y="4393844"/>
              <a:ext cx="359453" cy="359453"/>
            </a:xfrm>
            <a:prstGeom prst="rect">
              <a:avLst/>
            </a:prstGeom>
          </p:spPr>
        </p:pic>
      </p:grpSp>
      <p:grpSp>
        <p:nvGrpSpPr>
          <p:cNvPr id="5" name="Group 4"/>
          <p:cNvGrpSpPr/>
          <p:nvPr/>
        </p:nvGrpSpPr>
        <p:grpSpPr>
          <a:xfrm>
            <a:off x="9358393" y="5069369"/>
            <a:ext cx="2313702" cy="629098"/>
            <a:chOff x="9358393" y="5047444"/>
            <a:chExt cx="2313702" cy="629098"/>
          </a:xfrm>
        </p:grpSpPr>
        <p:grpSp>
          <p:nvGrpSpPr>
            <p:cNvPr id="154" name="Group 153">
              <a:extLst>
                <a:ext uri="{FF2B5EF4-FFF2-40B4-BE49-F238E27FC236}">
                  <a16:creationId xmlns:a16="http://schemas.microsoft.com/office/drawing/2014/main" id="{A0FAEE5C-8254-4B45-A68F-058FC9E80A58}"/>
                </a:ext>
              </a:extLst>
            </p:cNvPr>
            <p:cNvGrpSpPr/>
            <p:nvPr/>
          </p:nvGrpSpPr>
          <p:grpSpPr>
            <a:xfrm>
              <a:off x="9358393" y="5047444"/>
              <a:ext cx="2313702" cy="629098"/>
              <a:chOff x="8022050" y="2879779"/>
              <a:chExt cx="3236795" cy="1098445"/>
            </a:xfrm>
          </p:grpSpPr>
          <p:sp>
            <p:nvSpPr>
              <p:cNvPr id="156" name="Shape">
                <a:extLst>
                  <a:ext uri="{FF2B5EF4-FFF2-40B4-BE49-F238E27FC236}">
                    <a16:creationId xmlns:a16="http://schemas.microsoft.com/office/drawing/2014/main" id="{235BF6DA-913A-634F-B8EE-D9341B017472}"/>
                  </a:ext>
                </a:extLst>
              </p:cNvPr>
              <p:cNvSpPr/>
              <p:nvPr/>
            </p:nvSpPr>
            <p:spPr>
              <a:xfrm>
                <a:off x="9611184" y="2879779"/>
                <a:ext cx="1647661" cy="1098445"/>
              </a:xfrm>
              <a:custGeom>
                <a:avLst/>
                <a:gdLst/>
                <a:ahLst/>
                <a:cxnLst>
                  <a:cxn ang="0">
                    <a:pos x="wd2" y="hd2"/>
                  </a:cxn>
                  <a:cxn ang="5400000">
                    <a:pos x="wd2" y="hd2"/>
                  </a:cxn>
                  <a:cxn ang="10800000">
                    <a:pos x="wd2" y="hd2"/>
                  </a:cxn>
                  <a:cxn ang="16200000">
                    <a:pos x="wd2" y="hd2"/>
                  </a:cxn>
                </a:cxnLst>
                <a:rect l="0" t="0" r="r" b="b"/>
                <a:pathLst>
                  <a:path w="21600" h="21600" extrusionOk="0">
                    <a:moveTo>
                      <a:pt x="7200" y="10800"/>
                    </a:moveTo>
                    <a:cubicBezTo>
                      <a:pt x="7200" y="4833"/>
                      <a:pt x="10422" y="0"/>
                      <a:pt x="14400" y="0"/>
                    </a:cubicBezTo>
                    <a:cubicBezTo>
                      <a:pt x="18378" y="0"/>
                      <a:pt x="21600" y="4833"/>
                      <a:pt x="21600" y="10800"/>
                    </a:cubicBezTo>
                    <a:lnTo>
                      <a:pt x="21600" y="10800"/>
                    </a:lnTo>
                    <a:cubicBezTo>
                      <a:pt x="21600" y="16767"/>
                      <a:pt x="18378" y="21600"/>
                      <a:pt x="14400" y="21600"/>
                    </a:cubicBezTo>
                    <a:lnTo>
                      <a:pt x="0" y="21600"/>
                    </a:lnTo>
                    <a:cubicBezTo>
                      <a:pt x="3978" y="21600"/>
                      <a:pt x="7200" y="16767"/>
                      <a:pt x="7200" y="10800"/>
                    </a:cubicBezTo>
                    <a:close/>
                  </a:path>
                </a:pathLst>
              </a:custGeom>
              <a:solidFill>
                <a:srgbClr val="F7931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sp>
            <p:nvSpPr>
              <p:cNvPr id="157" name="Shape">
                <a:extLst>
                  <a:ext uri="{FF2B5EF4-FFF2-40B4-BE49-F238E27FC236}">
                    <a16:creationId xmlns:a16="http://schemas.microsoft.com/office/drawing/2014/main" id="{517DB56A-B8B2-4411-A79C-AE6F399316C8}"/>
                  </a:ext>
                </a:extLst>
              </p:cNvPr>
              <p:cNvSpPr/>
              <p:nvPr/>
            </p:nvSpPr>
            <p:spPr>
              <a:xfrm>
                <a:off x="8022050" y="2879779"/>
                <a:ext cx="2767332" cy="1098445"/>
              </a:xfrm>
              <a:custGeom>
                <a:avLst/>
                <a:gdLst/>
                <a:ahLst/>
                <a:cxnLst>
                  <a:cxn ang="0">
                    <a:pos x="wd2" y="hd2"/>
                  </a:cxn>
                  <a:cxn ang="5400000">
                    <a:pos x="wd2" y="hd2"/>
                  </a:cxn>
                  <a:cxn ang="10800000">
                    <a:pos x="wd2" y="hd2"/>
                  </a:cxn>
                  <a:cxn ang="16200000">
                    <a:pos x="wd2" y="hd2"/>
                  </a:cxn>
                </a:cxnLst>
                <a:rect l="0" t="0" r="r" b="b"/>
                <a:pathLst>
                  <a:path w="21596" h="21600" extrusionOk="0">
                    <a:moveTo>
                      <a:pt x="3774" y="0"/>
                    </a:moveTo>
                    <a:lnTo>
                      <a:pt x="21596" y="0"/>
                    </a:lnTo>
                    <a:cubicBezTo>
                      <a:pt x="19509" y="0"/>
                      <a:pt x="17818" y="4833"/>
                      <a:pt x="17818" y="10800"/>
                    </a:cubicBezTo>
                    <a:cubicBezTo>
                      <a:pt x="17818" y="16767"/>
                      <a:pt x="16128" y="21600"/>
                      <a:pt x="14041" y="21600"/>
                    </a:cubicBezTo>
                    <a:lnTo>
                      <a:pt x="3778" y="21600"/>
                    </a:lnTo>
                    <a:cubicBezTo>
                      <a:pt x="1691" y="21600"/>
                      <a:pt x="0" y="16767"/>
                      <a:pt x="0" y="10800"/>
                    </a:cubicBezTo>
                    <a:lnTo>
                      <a:pt x="0" y="10800"/>
                    </a:lnTo>
                    <a:cubicBezTo>
                      <a:pt x="-4" y="4833"/>
                      <a:pt x="1687" y="0"/>
                      <a:pt x="3774" y="0"/>
                    </a:cubicBezTo>
                    <a:close/>
                  </a:path>
                </a:pathLst>
              </a:custGeom>
              <a:solidFill>
                <a:sysClr val="windowText" lastClr="000000">
                  <a:lumMod val="85000"/>
                  <a:lumOff val="15000"/>
                </a:sys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grpSp>
        <p:sp>
          <p:nvSpPr>
            <p:cNvPr id="155" name="Shape">
              <a:extLst>
                <a:ext uri="{FF2B5EF4-FFF2-40B4-BE49-F238E27FC236}">
                  <a16:creationId xmlns:a16="http://schemas.microsoft.com/office/drawing/2014/main" id="{3FD8EF75-696E-0249-8327-E4E17088801C}"/>
                </a:ext>
              </a:extLst>
            </p:cNvPr>
            <p:cNvSpPr/>
            <p:nvPr/>
          </p:nvSpPr>
          <p:spPr>
            <a:xfrm>
              <a:off x="9358393" y="5047444"/>
              <a:ext cx="1923197" cy="629098"/>
            </a:xfrm>
            <a:custGeom>
              <a:avLst/>
              <a:gdLst/>
              <a:ahLst/>
              <a:cxnLst>
                <a:cxn ang="0">
                  <a:pos x="wd2" y="hd2"/>
                </a:cxn>
                <a:cxn ang="5400000">
                  <a:pos x="wd2" y="hd2"/>
                </a:cxn>
                <a:cxn ang="10800000">
                  <a:pos x="wd2" y="hd2"/>
                </a:cxn>
                <a:cxn ang="16200000">
                  <a:pos x="wd2" y="hd2"/>
                </a:cxn>
              </a:cxnLst>
              <a:rect l="0" t="0" r="r" b="b"/>
              <a:pathLst>
                <a:path w="21596" h="21600" extrusionOk="0">
                  <a:moveTo>
                    <a:pt x="3774" y="0"/>
                  </a:moveTo>
                  <a:lnTo>
                    <a:pt x="21596" y="0"/>
                  </a:lnTo>
                  <a:cubicBezTo>
                    <a:pt x="19509" y="0"/>
                    <a:pt x="17818" y="4833"/>
                    <a:pt x="17818" y="10800"/>
                  </a:cubicBezTo>
                  <a:cubicBezTo>
                    <a:pt x="17818" y="16767"/>
                    <a:pt x="16128" y="21600"/>
                    <a:pt x="14041" y="21600"/>
                  </a:cubicBezTo>
                  <a:lnTo>
                    <a:pt x="3778" y="21600"/>
                  </a:lnTo>
                  <a:cubicBezTo>
                    <a:pt x="1691" y="21600"/>
                    <a:pt x="0" y="16767"/>
                    <a:pt x="0" y="10800"/>
                  </a:cubicBezTo>
                  <a:lnTo>
                    <a:pt x="0" y="10800"/>
                  </a:lnTo>
                  <a:cubicBezTo>
                    <a:pt x="-4" y="4833"/>
                    <a:pt x="1687" y="0"/>
                    <a:pt x="3774" y="0"/>
                  </a:cubicBezTo>
                  <a:close/>
                </a:path>
              </a:pathLst>
            </a:custGeom>
            <a:solidFill>
              <a:srgbClr val="463F4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3200" noProof="1">
                <a:solidFill>
                  <a:srgbClr val="FFFFFF"/>
                </a:solidFill>
              </a:endParaRPr>
            </a:p>
          </p:txBody>
        </p:sp>
        <p:sp>
          <p:nvSpPr>
            <p:cNvPr id="152" name="Rectangle 151">
              <a:extLst>
                <a:ext uri="{FF2B5EF4-FFF2-40B4-BE49-F238E27FC236}">
                  <a16:creationId xmlns:a16="http://schemas.microsoft.com/office/drawing/2014/main" id="{622696E8-594C-4848-A9E7-0E6E36F4E77B}"/>
                </a:ext>
              </a:extLst>
            </p:cNvPr>
            <p:cNvSpPr/>
            <p:nvPr/>
          </p:nvSpPr>
          <p:spPr>
            <a:xfrm>
              <a:off x="9514840" y="5062911"/>
              <a:ext cx="1367813" cy="58477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600" noProof="1">
                  <a:solidFill>
                    <a:prstClr val="white"/>
                  </a:solidFill>
                  <a:latin typeface="Franklin Gothic Medium Cond" panose="020B0606030402020204" pitchFamily="34" charset="0"/>
                </a:rPr>
                <a:t>Aktualitas &amp;</a:t>
              </a:r>
              <a:br>
                <a:rPr lang="en-US" sz="1600" noProof="1">
                  <a:solidFill>
                    <a:prstClr val="white"/>
                  </a:solidFill>
                  <a:latin typeface="Franklin Gothic Medium Cond" panose="020B0606030402020204" pitchFamily="34" charset="0"/>
                </a:rPr>
              </a:br>
              <a:r>
                <a:rPr lang="en-US" sz="1600" noProof="1">
                  <a:solidFill>
                    <a:prstClr val="white"/>
                  </a:solidFill>
                  <a:latin typeface="Franklin Gothic Medium Cond" panose="020B0606030402020204" pitchFamily="34" charset="0"/>
                </a:rPr>
                <a:t>Tepat Waktu</a:t>
              </a:r>
            </a:p>
          </p:txBody>
        </p:sp>
        <p:pic>
          <p:nvPicPr>
            <p:cNvPr id="207" name="Picture 20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096505" y="5158888"/>
              <a:ext cx="416922" cy="416922"/>
            </a:xfrm>
            <a:prstGeom prst="rect">
              <a:avLst/>
            </a:prstGeom>
          </p:spPr>
        </p:pic>
      </p:grpSp>
      <p:cxnSp>
        <p:nvCxnSpPr>
          <p:cNvPr id="210" name="Elbow Connector 209"/>
          <p:cNvCxnSpPr>
            <a:stCxn id="217" idx="2"/>
            <a:endCxn id="84" idx="6"/>
          </p:cNvCxnSpPr>
          <p:nvPr/>
        </p:nvCxnSpPr>
        <p:spPr>
          <a:xfrm rot="10800000" flipV="1">
            <a:off x="8861913" y="3093686"/>
            <a:ext cx="455974" cy="1105361"/>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7" name="Oval 216"/>
          <p:cNvSpPr/>
          <p:nvPr/>
        </p:nvSpPr>
        <p:spPr>
          <a:xfrm>
            <a:off x="9317887" y="3051198"/>
            <a:ext cx="84977" cy="8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9" name="Oval 218"/>
          <p:cNvSpPr/>
          <p:nvPr/>
        </p:nvSpPr>
        <p:spPr>
          <a:xfrm>
            <a:off x="9317887" y="3805578"/>
            <a:ext cx="84977" cy="8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0" name="Oval 219"/>
          <p:cNvSpPr/>
          <p:nvPr/>
        </p:nvSpPr>
        <p:spPr>
          <a:xfrm>
            <a:off x="9317887" y="2289698"/>
            <a:ext cx="84977" cy="8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1" name="Oval 220"/>
          <p:cNvSpPr/>
          <p:nvPr/>
        </p:nvSpPr>
        <p:spPr>
          <a:xfrm>
            <a:off x="9317887" y="4587985"/>
            <a:ext cx="84977" cy="8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2" name="Oval 221"/>
          <p:cNvSpPr/>
          <p:nvPr/>
        </p:nvSpPr>
        <p:spPr>
          <a:xfrm>
            <a:off x="9317887" y="5342365"/>
            <a:ext cx="84977" cy="8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3" name="Oval 222"/>
          <p:cNvSpPr/>
          <p:nvPr/>
        </p:nvSpPr>
        <p:spPr>
          <a:xfrm>
            <a:off x="9317887" y="6104365"/>
            <a:ext cx="84977" cy="8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24" name="Elbow Connector 223"/>
          <p:cNvCxnSpPr>
            <a:stCxn id="221" idx="2"/>
            <a:endCxn id="84" idx="6"/>
          </p:cNvCxnSpPr>
          <p:nvPr/>
        </p:nvCxnSpPr>
        <p:spPr>
          <a:xfrm rot="10800000">
            <a:off x="8861913" y="4199048"/>
            <a:ext cx="455974" cy="431426"/>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Elbow Connector 224"/>
          <p:cNvCxnSpPr>
            <a:stCxn id="219" idx="2"/>
            <a:endCxn id="84" idx="6"/>
          </p:cNvCxnSpPr>
          <p:nvPr/>
        </p:nvCxnSpPr>
        <p:spPr>
          <a:xfrm rot="10800000" flipV="1">
            <a:off x="8861913" y="3848066"/>
            <a:ext cx="455974" cy="350981"/>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84" idx="6"/>
          </p:cNvCxnSpPr>
          <p:nvPr/>
        </p:nvCxnSpPr>
        <p:spPr>
          <a:xfrm rot="10800000" flipV="1">
            <a:off x="8861913" y="2332186"/>
            <a:ext cx="455974" cy="1866861"/>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Elbow Connector 226"/>
          <p:cNvCxnSpPr>
            <a:stCxn id="222" idx="2"/>
            <a:endCxn id="84" idx="6"/>
          </p:cNvCxnSpPr>
          <p:nvPr/>
        </p:nvCxnSpPr>
        <p:spPr>
          <a:xfrm rot="10800000">
            <a:off x="8861913" y="4199048"/>
            <a:ext cx="455974" cy="1185806"/>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3" idx="2"/>
            <a:endCxn id="84" idx="6"/>
          </p:cNvCxnSpPr>
          <p:nvPr/>
        </p:nvCxnSpPr>
        <p:spPr>
          <a:xfrm rot="10800000">
            <a:off x="8861913" y="4199048"/>
            <a:ext cx="455974" cy="1947806"/>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14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2B025F0B-6B0E-4C9E-980A-1E459660D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331" y="4624285"/>
            <a:ext cx="1953341" cy="2263181"/>
          </a:xfrm>
          <a:prstGeom prst="rect">
            <a:avLst/>
          </a:prstGeom>
        </p:spPr>
      </p:pic>
      <p:sp>
        <p:nvSpPr>
          <p:cNvPr id="2" name="Rectangle 1">
            <a:extLst>
              <a:ext uri="{FF2B5EF4-FFF2-40B4-BE49-F238E27FC236}">
                <a16:creationId xmlns:a16="http://schemas.microsoft.com/office/drawing/2014/main" id="{B2C9DC5A-5979-4818-B5B0-13805157F195}"/>
              </a:ext>
            </a:extLst>
          </p:cNvPr>
          <p:cNvSpPr/>
          <p:nvPr/>
        </p:nvSpPr>
        <p:spPr>
          <a:xfrm>
            <a:off x="792423" y="92526"/>
            <a:ext cx="9985190" cy="461665"/>
          </a:xfrm>
          <a:prstGeom prst="rect">
            <a:avLst/>
          </a:prstGeom>
        </p:spPr>
        <p:txBody>
          <a:bodyPr wrap="square">
            <a:spAutoFit/>
          </a:bodyPr>
          <a:lstStyle/>
          <a:p>
            <a:r>
              <a:rPr lang="en-US" sz="2400" b="1" dirty="0" err="1">
                <a:solidFill>
                  <a:schemeClr val="tx2"/>
                </a:solidFill>
              </a:rPr>
              <a:t>Cakupan</a:t>
            </a:r>
            <a:r>
              <a:rPr lang="en-US" sz="2400" b="1" dirty="0">
                <a:solidFill>
                  <a:schemeClr val="tx2"/>
                </a:solidFill>
              </a:rPr>
              <a:t> </a:t>
            </a:r>
            <a:r>
              <a:rPr lang="en-US" sz="2400" b="1" dirty="0" err="1">
                <a:solidFill>
                  <a:schemeClr val="tx2"/>
                </a:solidFill>
              </a:rPr>
              <a:t>Pembinaan</a:t>
            </a:r>
            <a:r>
              <a:rPr lang="en-US" sz="2400" b="1" dirty="0">
                <a:solidFill>
                  <a:schemeClr val="tx2"/>
                </a:solidFill>
              </a:rPr>
              <a:t> </a:t>
            </a:r>
            <a:r>
              <a:rPr lang="en-US" sz="2400" b="1" dirty="0" err="1">
                <a:solidFill>
                  <a:schemeClr val="tx2"/>
                </a:solidFill>
              </a:rPr>
              <a:t>Statistik</a:t>
            </a:r>
            <a:r>
              <a:rPr lang="en-US" sz="2400" b="1" dirty="0">
                <a:solidFill>
                  <a:schemeClr val="tx2"/>
                </a:solidFill>
              </a:rPr>
              <a:t> </a:t>
            </a:r>
            <a:r>
              <a:rPr lang="en-US" sz="2400" b="1" dirty="0" err="1">
                <a:solidFill>
                  <a:schemeClr val="tx2"/>
                </a:solidFill>
              </a:rPr>
              <a:t>Sektoral</a:t>
            </a:r>
            <a:endParaRPr lang="en-US" sz="2400" b="1" dirty="0">
              <a:solidFill>
                <a:schemeClr val="tx2"/>
              </a:solidFill>
            </a:endParaRPr>
          </a:p>
        </p:txBody>
      </p:sp>
      <p:sp>
        <p:nvSpPr>
          <p:cNvPr id="3" name="Rectangle 2">
            <a:extLst>
              <a:ext uri="{FF2B5EF4-FFF2-40B4-BE49-F238E27FC236}">
                <a16:creationId xmlns:a16="http://schemas.microsoft.com/office/drawing/2014/main" id="{CF913E11-22E0-482A-81F3-3EC9E964F17D}"/>
              </a:ext>
            </a:extLst>
          </p:cNvPr>
          <p:cNvSpPr/>
          <p:nvPr/>
        </p:nvSpPr>
        <p:spPr>
          <a:xfrm>
            <a:off x="931480" y="1928078"/>
            <a:ext cx="1897225" cy="1384995"/>
          </a:xfrm>
          <a:prstGeom prst="rect">
            <a:avLst/>
          </a:prstGeom>
        </p:spPr>
        <p:txBody>
          <a:bodyPr wrap="square">
            <a:spAutoFit/>
          </a:bodyPr>
          <a:lstStyle/>
          <a:p>
            <a:r>
              <a:rPr lang="en-US" sz="1200" dirty="0" err="1">
                <a:solidFill>
                  <a:schemeClr val="tx2"/>
                </a:solidFill>
              </a:rPr>
              <a:t>Menentukan</a:t>
            </a:r>
            <a:r>
              <a:rPr lang="en-US" sz="1200" dirty="0">
                <a:solidFill>
                  <a:schemeClr val="tx2"/>
                </a:solidFill>
              </a:rPr>
              <a:t> data yang </a:t>
            </a:r>
            <a:r>
              <a:rPr lang="en-US" sz="1200" dirty="0" err="1">
                <a:solidFill>
                  <a:schemeClr val="tx2"/>
                </a:solidFill>
              </a:rPr>
              <a:t>dibutuhkan</a:t>
            </a:r>
            <a:r>
              <a:rPr lang="en-US" sz="1200" dirty="0">
                <a:solidFill>
                  <a:schemeClr val="tx2"/>
                </a:solidFill>
              </a:rPr>
              <a:t> dan </a:t>
            </a:r>
            <a:r>
              <a:rPr lang="en-US" sz="1200" dirty="0" err="1">
                <a:solidFill>
                  <a:schemeClr val="tx2"/>
                </a:solidFill>
              </a:rPr>
              <a:t>dapat</a:t>
            </a:r>
            <a:r>
              <a:rPr lang="en-US" sz="1200" dirty="0">
                <a:solidFill>
                  <a:schemeClr val="tx2"/>
                </a:solidFill>
              </a:rPr>
              <a:t> </a:t>
            </a:r>
            <a:r>
              <a:rPr lang="en-US" sz="1200" dirty="0" err="1">
                <a:solidFill>
                  <a:schemeClr val="tx2"/>
                </a:solidFill>
              </a:rPr>
              <a:t>dikelola</a:t>
            </a:r>
            <a:r>
              <a:rPr lang="en-US" sz="1200" dirty="0">
                <a:solidFill>
                  <a:schemeClr val="tx2"/>
                </a:solidFill>
              </a:rPr>
              <a:t>: </a:t>
            </a:r>
            <a:r>
              <a:rPr lang="en-US" sz="1200" dirty="0" err="1">
                <a:solidFill>
                  <a:schemeClr val="tx2"/>
                </a:solidFill>
              </a:rPr>
              <a:t>Standar</a:t>
            </a:r>
            <a:r>
              <a:rPr lang="en-US" sz="1200" dirty="0">
                <a:solidFill>
                  <a:schemeClr val="tx2"/>
                </a:solidFill>
              </a:rPr>
              <a:t> data, metadata, </a:t>
            </a:r>
            <a:r>
              <a:rPr lang="en-US" sz="1200" dirty="0" err="1">
                <a:solidFill>
                  <a:schemeClr val="tx2"/>
                </a:solidFill>
              </a:rPr>
              <a:t>kode</a:t>
            </a:r>
            <a:r>
              <a:rPr lang="en-US" sz="1200" dirty="0">
                <a:solidFill>
                  <a:schemeClr val="tx2"/>
                </a:solidFill>
              </a:rPr>
              <a:t> </a:t>
            </a:r>
            <a:r>
              <a:rPr lang="en-US" sz="1200" dirty="0" err="1">
                <a:solidFill>
                  <a:schemeClr val="tx2"/>
                </a:solidFill>
              </a:rPr>
              <a:t>referensi</a:t>
            </a:r>
            <a:r>
              <a:rPr lang="en-US" sz="1200" dirty="0">
                <a:solidFill>
                  <a:schemeClr val="tx2"/>
                </a:solidFill>
              </a:rPr>
              <a:t>, dan data </a:t>
            </a:r>
            <a:r>
              <a:rPr lang="en-US" sz="1200" dirty="0" err="1">
                <a:solidFill>
                  <a:schemeClr val="tx2"/>
                </a:solidFill>
              </a:rPr>
              <a:t>induk</a:t>
            </a:r>
            <a:endParaRPr lang="en-US" sz="1200" dirty="0">
              <a:solidFill>
                <a:schemeClr val="tx2"/>
              </a:solidFill>
            </a:endParaRPr>
          </a:p>
        </p:txBody>
      </p:sp>
      <p:sp>
        <p:nvSpPr>
          <p:cNvPr id="4" name="Rectangle 3">
            <a:extLst>
              <a:ext uri="{FF2B5EF4-FFF2-40B4-BE49-F238E27FC236}">
                <a16:creationId xmlns:a16="http://schemas.microsoft.com/office/drawing/2014/main" id="{F9FA43B5-232A-430D-9A0A-C0BA67548FAB}"/>
              </a:ext>
            </a:extLst>
          </p:cNvPr>
          <p:cNvSpPr/>
          <p:nvPr/>
        </p:nvSpPr>
        <p:spPr>
          <a:xfrm>
            <a:off x="4581601" y="2064718"/>
            <a:ext cx="1841241" cy="1200329"/>
          </a:xfrm>
          <a:prstGeom prst="rect">
            <a:avLst/>
          </a:prstGeom>
        </p:spPr>
        <p:txBody>
          <a:bodyPr wrap="square">
            <a:spAutoFit/>
          </a:bodyPr>
          <a:lstStyle/>
          <a:p>
            <a:r>
              <a:rPr lang="en-US" sz="1200" dirty="0" err="1">
                <a:solidFill>
                  <a:schemeClr val="tx2"/>
                </a:solidFill>
              </a:rPr>
              <a:t>Pengumpulan</a:t>
            </a:r>
            <a:r>
              <a:rPr lang="en-US" sz="1200" dirty="0">
                <a:solidFill>
                  <a:schemeClr val="tx2"/>
                </a:solidFill>
              </a:rPr>
              <a:t> Data </a:t>
            </a:r>
            <a:r>
              <a:rPr lang="en-US" sz="1200" dirty="0" err="1">
                <a:solidFill>
                  <a:schemeClr val="tx2"/>
                </a:solidFill>
              </a:rPr>
              <a:t>Mendampingi</a:t>
            </a:r>
            <a:r>
              <a:rPr lang="en-US" sz="1200" dirty="0">
                <a:solidFill>
                  <a:schemeClr val="tx2"/>
                </a:solidFill>
              </a:rPr>
              <a:t> </a:t>
            </a:r>
            <a:r>
              <a:rPr lang="en-US" sz="1200" dirty="0" err="1">
                <a:solidFill>
                  <a:schemeClr val="tx2"/>
                </a:solidFill>
              </a:rPr>
              <a:t>pihak</a:t>
            </a:r>
            <a:r>
              <a:rPr lang="en-US" sz="1200" dirty="0">
                <a:solidFill>
                  <a:schemeClr val="tx2"/>
                </a:solidFill>
              </a:rPr>
              <a:t> </a:t>
            </a:r>
            <a:r>
              <a:rPr lang="en-US" sz="1200" dirty="0" err="1">
                <a:solidFill>
                  <a:schemeClr val="tx2"/>
                </a:solidFill>
              </a:rPr>
              <a:t>desa</a:t>
            </a:r>
            <a:r>
              <a:rPr lang="en-US" sz="1200" dirty="0">
                <a:solidFill>
                  <a:schemeClr val="tx2"/>
                </a:solidFill>
              </a:rPr>
              <a:t> </a:t>
            </a:r>
            <a:r>
              <a:rPr lang="en-US" sz="1200" dirty="0" err="1">
                <a:solidFill>
                  <a:schemeClr val="tx2"/>
                </a:solidFill>
              </a:rPr>
              <a:t>dalam</a:t>
            </a:r>
            <a:r>
              <a:rPr lang="en-US" sz="1200" dirty="0">
                <a:solidFill>
                  <a:schemeClr val="tx2"/>
                </a:solidFill>
              </a:rPr>
              <a:t> </a:t>
            </a:r>
            <a:r>
              <a:rPr lang="en-US" sz="1200" dirty="0" err="1">
                <a:solidFill>
                  <a:schemeClr val="tx2"/>
                </a:solidFill>
              </a:rPr>
              <a:t>membuat</a:t>
            </a:r>
            <a:r>
              <a:rPr lang="en-US" sz="1200" dirty="0">
                <a:solidFill>
                  <a:schemeClr val="tx2"/>
                </a:solidFill>
              </a:rPr>
              <a:t> </a:t>
            </a:r>
            <a:r>
              <a:rPr lang="en-US" sz="1200" dirty="0" err="1">
                <a:solidFill>
                  <a:schemeClr val="tx2"/>
                </a:solidFill>
              </a:rPr>
              <a:t>kuesioner</a:t>
            </a:r>
            <a:r>
              <a:rPr lang="en-US" sz="1200" dirty="0">
                <a:solidFill>
                  <a:schemeClr val="tx2"/>
                </a:solidFill>
              </a:rPr>
              <a:t>, </a:t>
            </a:r>
            <a:r>
              <a:rPr lang="en-US" sz="1200" dirty="0" err="1">
                <a:solidFill>
                  <a:schemeClr val="tx2"/>
                </a:solidFill>
              </a:rPr>
              <a:t>buku</a:t>
            </a:r>
            <a:r>
              <a:rPr lang="en-US" sz="1200" dirty="0">
                <a:solidFill>
                  <a:schemeClr val="tx2"/>
                </a:solidFill>
              </a:rPr>
              <a:t> </a:t>
            </a:r>
            <a:r>
              <a:rPr lang="en-US" sz="1200" dirty="0" err="1">
                <a:solidFill>
                  <a:schemeClr val="tx2"/>
                </a:solidFill>
              </a:rPr>
              <a:t>pedoman</a:t>
            </a:r>
            <a:r>
              <a:rPr lang="en-US" sz="1200" dirty="0">
                <a:solidFill>
                  <a:schemeClr val="tx2"/>
                </a:solidFill>
              </a:rPr>
              <a:t>, dan </a:t>
            </a:r>
            <a:r>
              <a:rPr lang="en-US" sz="1200" dirty="0" err="1">
                <a:solidFill>
                  <a:schemeClr val="tx2"/>
                </a:solidFill>
              </a:rPr>
              <a:t>aplikasi</a:t>
            </a:r>
            <a:r>
              <a:rPr lang="en-US" sz="1200" dirty="0">
                <a:solidFill>
                  <a:schemeClr val="tx2"/>
                </a:solidFill>
              </a:rPr>
              <a:t> </a:t>
            </a:r>
            <a:r>
              <a:rPr lang="en-US" sz="1200" dirty="0" err="1">
                <a:solidFill>
                  <a:schemeClr val="tx2"/>
                </a:solidFill>
              </a:rPr>
              <a:t>pengolahan</a:t>
            </a:r>
            <a:endParaRPr lang="en-US" sz="1200" dirty="0">
              <a:solidFill>
                <a:schemeClr val="tx2"/>
              </a:solidFill>
            </a:endParaRPr>
          </a:p>
        </p:txBody>
      </p:sp>
      <p:sp>
        <p:nvSpPr>
          <p:cNvPr id="5" name="Rectangle 4">
            <a:extLst>
              <a:ext uri="{FF2B5EF4-FFF2-40B4-BE49-F238E27FC236}">
                <a16:creationId xmlns:a16="http://schemas.microsoft.com/office/drawing/2014/main" id="{5E4BB537-00D8-4A38-A8D1-F5BAE0FEB395}"/>
              </a:ext>
            </a:extLst>
          </p:cNvPr>
          <p:cNvSpPr/>
          <p:nvPr/>
        </p:nvSpPr>
        <p:spPr>
          <a:xfrm>
            <a:off x="7765820" y="2209460"/>
            <a:ext cx="1841241" cy="830997"/>
          </a:xfrm>
          <a:prstGeom prst="rect">
            <a:avLst/>
          </a:prstGeom>
        </p:spPr>
        <p:txBody>
          <a:bodyPr wrap="square">
            <a:spAutoFit/>
          </a:bodyPr>
          <a:lstStyle/>
          <a:p>
            <a:r>
              <a:rPr lang="en-US" sz="1200" dirty="0" err="1">
                <a:solidFill>
                  <a:schemeClr val="tx2"/>
                </a:solidFill>
              </a:rPr>
              <a:t>Melakukan</a:t>
            </a:r>
            <a:r>
              <a:rPr lang="en-US" sz="1200" dirty="0">
                <a:solidFill>
                  <a:schemeClr val="tx2"/>
                </a:solidFill>
              </a:rPr>
              <a:t> </a:t>
            </a:r>
            <a:r>
              <a:rPr lang="en-US" sz="1200" dirty="0" err="1">
                <a:solidFill>
                  <a:schemeClr val="tx2"/>
                </a:solidFill>
              </a:rPr>
              <a:t>pelatihan</a:t>
            </a:r>
            <a:r>
              <a:rPr lang="en-US" sz="1200" dirty="0">
                <a:solidFill>
                  <a:schemeClr val="tx2"/>
                </a:solidFill>
              </a:rPr>
              <a:t> agar </a:t>
            </a:r>
            <a:r>
              <a:rPr lang="en-US" sz="1200" dirty="0" err="1">
                <a:solidFill>
                  <a:schemeClr val="tx2"/>
                </a:solidFill>
              </a:rPr>
              <a:t>memiliki</a:t>
            </a:r>
            <a:r>
              <a:rPr lang="en-US" sz="1200" dirty="0">
                <a:solidFill>
                  <a:schemeClr val="tx2"/>
                </a:solidFill>
              </a:rPr>
              <a:t> </a:t>
            </a:r>
            <a:r>
              <a:rPr lang="en-US" sz="1200" dirty="0" err="1">
                <a:solidFill>
                  <a:schemeClr val="tx2"/>
                </a:solidFill>
              </a:rPr>
              <a:t>pemahaman</a:t>
            </a:r>
            <a:r>
              <a:rPr lang="en-US" sz="1200" dirty="0">
                <a:solidFill>
                  <a:schemeClr val="tx2"/>
                </a:solidFill>
              </a:rPr>
              <a:t> data yang </a:t>
            </a:r>
            <a:r>
              <a:rPr lang="en-US" sz="1200" dirty="0" err="1">
                <a:solidFill>
                  <a:schemeClr val="tx2"/>
                </a:solidFill>
              </a:rPr>
              <a:t>standar</a:t>
            </a:r>
            <a:endParaRPr lang="en-US" sz="1200" dirty="0">
              <a:solidFill>
                <a:schemeClr val="tx2"/>
              </a:solidFill>
            </a:endParaRPr>
          </a:p>
        </p:txBody>
      </p:sp>
      <p:sp>
        <p:nvSpPr>
          <p:cNvPr id="6" name="Rectangle 5">
            <a:extLst>
              <a:ext uri="{FF2B5EF4-FFF2-40B4-BE49-F238E27FC236}">
                <a16:creationId xmlns:a16="http://schemas.microsoft.com/office/drawing/2014/main" id="{604EFD0B-0089-481B-943C-7F44DB51FD8C}"/>
              </a:ext>
            </a:extLst>
          </p:cNvPr>
          <p:cNvSpPr/>
          <p:nvPr/>
        </p:nvSpPr>
        <p:spPr>
          <a:xfrm>
            <a:off x="7838597" y="5148398"/>
            <a:ext cx="2417815" cy="1200329"/>
          </a:xfrm>
          <a:prstGeom prst="rect">
            <a:avLst/>
          </a:prstGeom>
        </p:spPr>
        <p:txBody>
          <a:bodyPr wrap="square">
            <a:spAutoFit/>
          </a:bodyPr>
          <a:lstStyle/>
          <a:p>
            <a:r>
              <a:rPr lang="en-US" sz="1200" dirty="0" err="1">
                <a:solidFill>
                  <a:schemeClr val="tx2"/>
                </a:solidFill>
              </a:rPr>
              <a:t>Menjadikan</a:t>
            </a:r>
            <a:r>
              <a:rPr lang="en-US" sz="1200" dirty="0">
                <a:solidFill>
                  <a:schemeClr val="tx2"/>
                </a:solidFill>
              </a:rPr>
              <a:t> data </a:t>
            </a:r>
            <a:r>
              <a:rPr lang="en-US" sz="1200" dirty="0" err="1">
                <a:solidFill>
                  <a:schemeClr val="tx2"/>
                </a:solidFill>
              </a:rPr>
              <a:t>siap</a:t>
            </a:r>
            <a:r>
              <a:rPr lang="en-US" sz="1200" dirty="0">
                <a:solidFill>
                  <a:schemeClr val="tx2"/>
                </a:solidFill>
              </a:rPr>
              <a:t> </a:t>
            </a:r>
            <a:r>
              <a:rPr lang="en-US" sz="1200" dirty="0" err="1">
                <a:solidFill>
                  <a:schemeClr val="tx2"/>
                </a:solidFill>
              </a:rPr>
              <a:t>untuk</a:t>
            </a:r>
            <a:r>
              <a:rPr lang="en-US" sz="1200" dirty="0">
                <a:solidFill>
                  <a:schemeClr val="tx2"/>
                </a:solidFill>
              </a:rPr>
              <a:t> </a:t>
            </a:r>
            <a:r>
              <a:rPr lang="en-US" sz="1200" dirty="0" err="1">
                <a:solidFill>
                  <a:schemeClr val="tx2"/>
                </a:solidFill>
              </a:rPr>
              <a:t>digunakan</a:t>
            </a:r>
            <a:r>
              <a:rPr lang="en-US" sz="1200" dirty="0">
                <a:solidFill>
                  <a:schemeClr val="tx2"/>
                </a:solidFill>
              </a:rPr>
              <a:t> </a:t>
            </a:r>
            <a:r>
              <a:rPr lang="en-US" sz="1200" dirty="0" err="1">
                <a:solidFill>
                  <a:schemeClr val="tx2"/>
                </a:solidFill>
              </a:rPr>
              <a:t>dalam</a:t>
            </a:r>
            <a:r>
              <a:rPr lang="en-US" sz="1200" dirty="0">
                <a:solidFill>
                  <a:schemeClr val="tx2"/>
                </a:solidFill>
              </a:rPr>
              <a:t> </a:t>
            </a:r>
            <a:r>
              <a:rPr lang="en-US" sz="1200" dirty="0" err="1">
                <a:solidFill>
                  <a:schemeClr val="tx2"/>
                </a:solidFill>
              </a:rPr>
              <a:t>analisis</a:t>
            </a:r>
            <a:r>
              <a:rPr lang="en-US" sz="1200" dirty="0">
                <a:solidFill>
                  <a:schemeClr val="tx2"/>
                </a:solidFill>
              </a:rPr>
              <a:t> dan </a:t>
            </a:r>
            <a:r>
              <a:rPr lang="en-US" sz="1200" dirty="0" err="1">
                <a:solidFill>
                  <a:schemeClr val="tx2"/>
                </a:solidFill>
              </a:rPr>
              <a:t>menyajikan</a:t>
            </a:r>
            <a:r>
              <a:rPr lang="en-US" sz="1200" dirty="0">
                <a:solidFill>
                  <a:schemeClr val="tx2"/>
                </a:solidFill>
              </a:rPr>
              <a:t> data</a:t>
            </a:r>
          </a:p>
          <a:p>
            <a:r>
              <a:rPr lang="en-US" sz="1200" dirty="0" err="1">
                <a:solidFill>
                  <a:schemeClr val="tx2"/>
                </a:solidFill>
              </a:rPr>
              <a:t>dalam</a:t>
            </a:r>
            <a:r>
              <a:rPr lang="en-US" sz="1200" dirty="0">
                <a:solidFill>
                  <a:schemeClr val="tx2"/>
                </a:solidFill>
              </a:rPr>
              <a:t> </a:t>
            </a:r>
            <a:r>
              <a:rPr lang="en-US" sz="1200" dirty="0" err="1">
                <a:solidFill>
                  <a:schemeClr val="tx2"/>
                </a:solidFill>
              </a:rPr>
              <a:t>bentuk</a:t>
            </a:r>
            <a:r>
              <a:rPr lang="en-US" sz="1200" dirty="0">
                <a:solidFill>
                  <a:schemeClr val="tx2"/>
                </a:solidFill>
              </a:rPr>
              <a:t> yang </a:t>
            </a:r>
            <a:r>
              <a:rPr lang="en-US" sz="1200" dirty="0" err="1">
                <a:solidFill>
                  <a:schemeClr val="tx2"/>
                </a:solidFill>
              </a:rPr>
              <a:t>menarik</a:t>
            </a:r>
            <a:r>
              <a:rPr lang="en-US" sz="1200" dirty="0">
                <a:solidFill>
                  <a:schemeClr val="tx2"/>
                </a:solidFill>
              </a:rPr>
              <a:t>, </a:t>
            </a:r>
            <a:r>
              <a:rPr lang="en-US" sz="1200" dirty="0" err="1">
                <a:solidFill>
                  <a:schemeClr val="tx2"/>
                </a:solidFill>
              </a:rPr>
              <a:t>mudah</a:t>
            </a:r>
            <a:r>
              <a:rPr lang="en-US" sz="1200" dirty="0">
                <a:solidFill>
                  <a:schemeClr val="tx2"/>
                </a:solidFill>
              </a:rPr>
              <a:t> </a:t>
            </a:r>
            <a:r>
              <a:rPr lang="en-US" sz="1200" dirty="0" err="1">
                <a:solidFill>
                  <a:schemeClr val="tx2"/>
                </a:solidFill>
              </a:rPr>
              <a:t>dimengerti</a:t>
            </a:r>
            <a:r>
              <a:rPr lang="en-US" sz="1200" dirty="0">
                <a:solidFill>
                  <a:schemeClr val="tx2"/>
                </a:solidFill>
              </a:rPr>
              <a:t>, dan </a:t>
            </a:r>
            <a:r>
              <a:rPr lang="en-US" sz="1200" dirty="0" err="1">
                <a:solidFill>
                  <a:schemeClr val="tx2"/>
                </a:solidFill>
              </a:rPr>
              <a:t>mudah</a:t>
            </a:r>
            <a:r>
              <a:rPr lang="en-US" sz="1200" dirty="0">
                <a:solidFill>
                  <a:schemeClr val="tx2"/>
                </a:solidFill>
              </a:rPr>
              <a:t> </a:t>
            </a:r>
            <a:r>
              <a:rPr lang="en-US" sz="1200" dirty="0" err="1">
                <a:solidFill>
                  <a:schemeClr val="tx2"/>
                </a:solidFill>
              </a:rPr>
              <a:t>diakses</a:t>
            </a:r>
            <a:endParaRPr lang="en-US" sz="1200" dirty="0">
              <a:solidFill>
                <a:schemeClr val="tx2"/>
              </a:solidFill>
            </a:endParaRPr>
          </a:p>
        </p:txBody>
      </p:sp>
      <p:sp>
        <p:nvSpPr>
          <p:cNvPr id="7" name="Rectangle 6">
            <a:extLst>
              <a:ext uri="{FF2B5EF4-FFF2-40B4-BE49-F238E27FC236}">
                <a16:creationId xmlns:a16="http://schemas.microsoft.com/office/drawing/2014/main" id="{A2107324-008A-42A4-965C-21879B50685D}"/>
              </a:ext>
            </a:extLst>
          </p:cNvPr>
          <p:cNvSpPr/>
          <p:nvPr/>
        </p:nvSpPr>
        <p:spPr>
          <a:xfrm>
            <a:off x="4329484" y="4892062"/>
            <a:ext cx="2046514" cy="830997"/>
          </a:xfrm>
          <a:prstGeom prst="rect">
            <a:avLst/>
          </a:prstGeom>
        </p:spPr>
        <p:txBody>
          <a:bodyPr wrap="square">
            <a:spAutoFit/>
          </a:bodyPr>
          <a:lstStyle/>
          <a:p>
            <a:r>
              <a:rPr lang="en-US" sz="1200" dirty="0" err="1">
                <a:solidFill>
                  <a:schemeClr val="tx2"/>
                </a:solidFill>
              </a:rPr>
              <a:t>Pengelolaan</a:t>
            </a:r>
            <a:r>
              <a:rPr lang="en-US" sz="1200" dirty="0">
                <a:solidFill>
                  <a:schemeClr val="tx2"/>
                </a:solidFill>
              </a:rPr>
              <a:t> data </a:t>
            </a:r>
            <a:r>
              <a:rPr lang="en-US" sz="1200" dirty="0" err="1">
                <a:solidFill>
                  <a:schemeClr val="tx2"/>
                </a:solidFill>
              </a:rPr>
              <a:t>untuk</a:t>
            </a:r>
            <a:r>
              <a:rPr lang="en-US" sz="1200" dirty="0">
                <a:solidFill>
                  <a:schemeClr val="tx2"/>
                </a:solidFill>
              </a:rPr>
              <a:t> </a:t>
            </a:r>
            <a:r>
              <a:rPr lang="en-US" sz="1200" dirty="0" err="1">
                <a:solidFill>
                  <a:schemeClr val="tx2"/>
                </a:solidFill>
              </a:rPr>
              <a:t>memastikan</a:t>
            </a:r>
            <a:r>
              <a:rPr lang="en-US" sz="1200" dirty="0">
                <a:solidFill>
                  <a:schemeClr val="tx2"/>
                </a:solidFill>
              </a:rPr>
              <a:t> </a:t>
            </a:r>
            <a:r>
              <a:rPr lang="en-US" sz="1200" dirty="0" err="1">
                <a:solidFill>
                  <a:schemeClr val="tx2"/>
                </a:solidFill>
              </a:rPr>
              <a:t>kualitas</a:t>
            </a:r>
            <a:r>
              <a:rPr lang="en-US" sz="1200" dirty="0">
                <a:solidFill>
                  <a:schemeClr val="tx2"/>
                </a:solidFill>
              </a:rPr>
              <a:t> data </a:t>
            </a:r>
            <a:r>
              <a:rPr lang="en-US" sz="1200" dirty="0" err="1">
                <a:solidFill>
                  <a:schemeClr val="tx2"/>
                </a:solidFill>
              </a:rPr>
              <a:t>tetap</a:t>
            </a:r>
            <a:endParaRPr lang="en-US" sz="1200" dirty="0">
              <a:solidFill>
                <a:schemeClr val="tx2"/>
              </a:solidFill>
            </a:endParaRPr>
          </a:p>
          <a:p>
            <a:r>
              <a:rPr lang="en-US" sz="1200" dirty="0" err="1">
                <a:solidFill>
                  <a:schemeClr val="tx2"/>
                </a:solidFill>
              </a:rPr>
              <a:t>terjaga</a:t>
            </a:r>
            <a:endParaRPr lang="en-US" sz="1200" dirty="0">
              <a:solidFill>
                <a:schemeClr val="tx2"/>
              </a:solidFill>
            </a:endParaRPr>
          </a:p>
        </p:txBody>
      </p:sp>
      <p:sp>
        <p:nvSpPr>
          <p:cNvPr id="8" name="Rectangle 7">
            <a:extLst>
              <a:ext uri="{FF2B5EF4-FFF2-40B4-BE49-F238E27FC236}">
                <a16:creationId xmlns:a16="http://schemas.microsoft.com/office/drawing/2014/main" id="{3409F342-8FEF-4A0C-A901-0D9DC50F5FC9}"/>
              </a:ext>
            </a:extLst>
          </p:cNvPr>
          <p:cNvSpPr/>
          <p:nvPr/>
        </p:nvSpPr>
        <p:spPr>
          <a:xfrm>
            <a:off x="901504" y="4972588"/>
            <a:ext cx="1813246" cy="1015663"/>
          </a:xfrm>
          <a:prstGeom prst="rect">
            <a:avLst/>
          </a:prstGeom>
        </p:spPr>
        <p:txBody>
          <a:bodyPr wrap="square">
            <a:spAutoFit/>
          </a:bodyPr>
          <a:lstStyle/>
          <a:p>
            <a:r>
              <a:rPr lang="en-US" sz="1200" dirty="0" err="1">
                <a:solidFill>
                  <a:schemeClr val="tx2"/>
                </a:solidFill>
              </a:rPr>
              <a:t>Penggunaan</a:t>
            </a:r>
            <a:r>
              <a:rPr lang="en-US" sz="1200" dirty="0">
                <a:solidFill>
                  <a:schemeClr val="tx2"/>
                </a:solidFill>
              </a:rPr>
              <a:t> data </a:t>
            </a:r>
            <a:r>
              <a:rPr lang="en-US" sz="1200" dirty="0" err="1">
                <a:solidFill>
                  <a:schemeClr val="tx2"/>
                </a:solidFill>
              </a:rPr>
              <a:t>dalam</a:t>
            </a:r>
            <a:r>
              <a:rPr lang="en-US" sz="1200" dirty="0">
                <a:solidFill>
                  <a:schemeClr val="tx2"/>
                </a:solidFill>
              </a:rPr>
              <a:t> </a:t>
            </a:r>
            <a:r>
              <a:rPr lang="en-US" sz="1200" dirty="0" err="1">
                <a:solidFill>
                  <a:schemeClr val="tx2"/>
                </a:solidFill>
              </a:rPr>
              <a:t>berbagai</a:t>
            </a:r>
            <a:r>
              <a:rPr lang="en-US" sz="1200" dirty="0">
                <a:solidFill>
                  <a:schemeClr val="tx2"/>
                </a:solidFill>
              </a:rPr>
              <a:t> </a:t>
            </a:r>
            <a:r>
              <a:rPr lang="en-US" sz="1200" dirty="0" err="1">
                <a:solidFill>
                  <a:schemeClr val="tx2"/>
                </a:solidFill>
              </a:rPr>
              <a:t>kebijakan</a:t>
            </a:r>
            <a:r>
              <a:rPr lang="en-US" sz="1200" dirty="0">
                <a:solidFill>
                  <a:schemeClr val="tx2"/>
                </a:solidFill>
              </a:rPr>
              <a:t> </a:t>
            </a:r>
            <a:r>
              <a:rPr lang="en-US" sz="1200" dirty="0" err="1">
                <a:solidFill>
                  <a:schemeClr val="tx2"/>
                </a:solidFill>
              </a:rPr>
              <a:t>pembangunan</a:t>
            </a:r>
            <a:r>
              <a:rPr lang="en-US" sz="1200" dirty="0">
                <a:solidFill>
                  <a:schemeClr val="tx2"/>
                </a:solidFill>
              </a:rPr>
              <a:t> di </a:t>
            </a:r>
            <a:r>
              <a:rPr lang="en-US" sz="1200" dirty="0" err="1">
                <a:solidFill>
                  <a:schemeClr val="tx2"/>
                </a:solidFill>
              </a:rPr>
              <a:t>desa</a:t>
            </a:r>
            <a:endParaRPr lang="en-US" sz="1200" dirty="0">
              <a:solidFill>
                <a:schemeClr val="tx2"/>
              </a:solidFill>
            </a:endParaRPr>
          </a:p>
        </p:txBody>
      </p:sp>
      <p:sp>
        <p:nvSpPr>
          <p:cNvPr id="11" name="Rectangle 10">
            <a:extLst>
              <a:ext uri="{FF2B5EF4-FFF2-40B4-BE49-F238E27FC236}">
                <a16:creationId xmlns:a16="http://schemas.microsoft.com/office/drawing/2014/main" id="{EF50F7A8-E8EA-41B5-924D-1BFA855D12E2}"/>
              </a:ext>
            </a:extLst>
          </p:cNvPr>
          <p:cNvSpPr/>
          <p:nvPr/>
        </p:nvSpPr>
        <p:spPr>
          <a:xfrm>
            <a:off x="4554818" y="1434144"/>
            <a:ext cx="2170191" cy="646331"/>
          </a:xfrm>
          <a:prstGeom prst="rect">
            <a:avLst/>
          </a:prstGeom>
        </p:spPr>
        <p:txBody>
          <a:bodyPr wrap="square">
            <a:spAutoFit/>
          </a:bodyPr>
          <a:lstStyle/>
          <a:p>
            <a:r>
              <a:rPr lang="en-US" b="1" dirty="0" err="1">
                <a:solidFill>
                  <a:srgbClr val="1C71D1"/>
                </a:solidFill>
              </a:rPr>
              <a:t>Penyusunan</a:t>
            </a:r>
            <a:r>
              <a:rPr lang="en-US" b="1" dirty="0">
                <a:solidFill>
                  <a:srgbClr val="1C71D1"/>
                </a:solidFill>
              </a:rPr>
              <a:t> </a:t>
            </a:r>
            <a:r>
              <a:rPr lang="en-US" b="1" dirty="0" err="1">
                <a:solidFill>
                  <a:srgbClr val="1C71D1"/>
                </a:solidFill>
              </a:rPr>
              <a:t>Instrumen</a:t>
            </a:r>
            <a:endParaRPr lang="en-US" b="1" dirty="0">
              <a:solidFill>
                <a:srgbClr val="1C71D1"/>
              </a:solidFill>
            </a:endParaRPr>
          </a:p>
        </p:txBody>
      </p:sp>
      <p:sp>
        <p:nvSpPr>
          <p:cNvPr id="12" name="Rectangle 11">
            <a:extLst>
              <a:ext uri="{FF2B5EF4-FFF2-40B4-BE49-F238E27FC236}">
                <a16:creationId xmlns:a16="http://schemas.microsoft.com/office/drawing/2014/main" id="{F9E2C4A0-9369-49DD-A171-673F885ED609}"/>
              </a:ext>
            </a:extLst>
          </p:cNvPr>
          <p:cNvSpPr/>
          <p:nvPr/>
        </p:nvSpPr>
        <p:spPr>
          <a:xfrm>
            <a:off x="7724666" y="1594565"/>
            <a:ext cx="2170191" cy="646331"/>
          </a:xfrm>
          <a:prstGeom prst="rect">
            <a:avLst/>
          </a:prstGeom>
        </p:spPr>
        <p:txBody>
          <a:bodyPr wrap="square">
            <a:spAutoFit/>
          </a:bodyPr>
          <a:lstStyle/>
          <a:p>
            <a:r>
              <a:rPr lang="en-US" b="1" dirty="0" err="1">
                <a:solidFill>
                  <a:srgbClr val="1C71D1"/>
                </a:solidFill>
              </a:rPr>
              <a:t>Pengumpulan</a:t>
            </a:r>
            <a:r>
              <a:rPr lang="en-US" b="1" dirty="0">
                <a:solidFill>
                  <a:srgbClr val="1C71D1"/>
                </a:solidFill>
              </a:rPr>
              <a:t> Data</a:t>
            </a:r>
          </a:p>
        </p:txBody>
      </p:sp>
      <p:sp>
        <p:nvSpPr>
          <p:cNvPr id="13" name="Rectangle 12">
            <a:extLst>
              <a:ext uri="{FF2B5EF4-FFF2-40B4-BE49-F238E27FC236}">
                <a16:creationId xmlns:a16="http://schemas.microsoft.com/office/drawing/2014/main" id="{7B42141A-96D4-403A-8550-D5EEE63C50EA}"/>
              </a:ext>
            </a:extLst>
          </p:cNvPr>
          <p:cNvSpPr/>
          <p:nvPr/>
        </p:nvSpPr>
        <p:spPr>
          <a:xfrm>
            <a:off x="7792738" y="4225068"/>
            <a:ext cx="2170191" cy="923330"/>
          </a:xfrm>
          <a:prstGeom prst="rect">
            <a:avLst/>
          </a:prstGeom>
        </p:spPr>
        <p:txBody>
          <a:bodyPr wrap="square">
            <a:spAutoFit/>
          </a:bodyPr>
          <a:lstStyle/>
          <a:p>
            <a:r>
              <a:rPr lang="en-US" b="1" dirty="0" err="1">
                <a:solidFill>
                  <a:srgbClr val="1C71D1"/>
                </a:solidFill>
              </a:rPr>
              <a:t>Pengolahan</a:t>
            </a:r>
            <a:r>
              <a:rPr lang="en-US" b="1" dirty="0">
                <a:solidFill>
                  <a:srgbClr val="1C71D1"/>
                </a:solidFill>
              </a:rPr>
              <a:t>, </a:t>
            </a:r>
            <a:r>
              <a:rPr lang="en-US" b="1" dirty="0" err="1">
                <a:solidFill>
                  <a:srgbClr val="1C71D1"/>
                </a:solidFill>
              </a:rPr>
              <a:t>analisis</a:t>
            </a:r>
            <a:r>
              <a:rPr lang="en-US" b="1" dirty="0">
                <a:solidFill>
                  <a:srgbClr val="1C71D1"/>
                </a:solidFill>
              </a:rPr>
              <a:t>, &amp; </a:t>
            </a:r>
            <a:r>
              <a:rPr lang="en-US" b="1" dirty="0" err="1">
                <a:solidFill>
                  <a:srgbClr val="1C71D1"/>
                </a:solidFill>
              </a:rPr>
              <a:t>Diseminasi</a:t>
            </a:r>
            <a:r>
              <a:rPr lang="en-US" b="1" dirty="0">
                <a:solidFill>
                  <a:srgbClr val="1C71D1"/>
                </a:solidFill>
              </a:rPr>
              <a:t> Data</a:t>
            </a:r>
          </a:p>
        </p:txBody>
      </p:sp>
      <p:sp>
        <p:nvSpPr>
          <p:cNvPr id="14" name="Rectangle 13">
            <a:extLst>
              <a:ext uri="{FF2B5EF4-FFF2-40B4-BE49-F238E27FC236}">
                <a16:creationId xmlns:a16="http://schemas.microsoft.com/office/drawing/2014/main" id="{1F7A902F-99B7-4611-84F1-EE8B2842C4C1}"/>
              </a:ext>
            </a:extLst>
          </p:cNvPr>
          <p:cNvSpPr/>
          <p:nvPr/>
        </p:nvSpPr>
        <p:spPr>
          <a:xfrm>
            <a:off x="4310854" y="4224570"/>
            <a:ext cx="2170191" cy="646331"/>
          </a:xfrm>
          <a:prstGeom prst="rect">
            <a:avLst/>
          </a:prstGeom>
        </p:spPr>
        <p:txBody>
          <a:bodyPr wrap="square">
            <a:spAutoFit/>
          </a:bodyPr>
          <a:lstStyle/>
          <a:p>
            <a:r>
              <a:rPr lang="en-US" b="1" dirty="0" err="1">
                <a:solidFill>
                  <a:srgbClr val="1C71D1"/>
                </a:solidFill>
              </a:rPr>
              <a:t>Manajemen</a:t>
            </a:r>
            <a:r>
              <a:rPr lang="en-US" b="1" dirty="0">
                <a:solidFill>
                  <a:srgbClr val="1C71D1"/>
                </a:solidFill>
              </a:rPr>
              <a:t> </a:t>
            </a:r>
            <a:r>
              <a:rPr lang="en-US" b="1" dirty="0" err="1">
                <a:solidFill>
                  <a:srgbClr val="1C71D1"/>
                </a:solidFill>
              </a:rPr>
              <a:t>Kualitas</a:t>
            </a:r>
            <a:r>
              <a:rPr lang="en-US" b="1" dirty="0">
                <a:solidFill>
                  <a:srgbClr val="1C71D1"/>
                </a:solidFill>
              </a:rPr>
              <a:t> Data</a:t>
            </a:r>
          </a:p>
        </p:txBody>
      </p:sp>
      <p:sp>
        <p:nvSpPr>
          <p:cNvPr id="15" name="Rectangle 14">
            <a:extLst>
              <a:ext uri="{FF2B5EF4-FFF2-40B4-BE49-F238E27FC236}">
                <a16:creationId xmlns:a16="http://schemas.microsoft.com/office/drawing/2014/main" id="{21509CBF-8146-45F4-8546-D0FB8C10CE32}"/>
              </a:ext>
            </a:extLst>
          </p:cNvPr>
          <p:cNvSpPr/>
          <p:nvPr/>
        </p:nvSpPr>
        <p:spPr>
          <a:xfrm>
            <a:off x="917656" y="4288982"/>
            <a:ext cx="2170191" cy="646331"/>
          </a:xfrm>
          <a:prstGeom prst="rect">
            <a:avLst/>
          </a:prstGeom>
        </p:spPr>
        <p:txBody>
          <a:bodyPr wrap="square">
            <a:spAutoFit/>
          </a:bodyPr>
          <a:lstStyle/>
          <a:p>
            <a:r>
              <a:rPr lang="en-US" b="1" dirty="0" err="1">
                <a:solidFill>
                  <a:srgbClr val="1C71D1"/>
                </a:solidFill>
              </a:rPr>
              <a:t>Pemanfaatan</a:t>
            </a:r>
            <a:r>
              <a:rPr lang="en-US" b="1" dirty="0">
                <a:solidFill>
                  <a:srgbClr val="1C71D1"/>
                </a:solidFill>
              </a:rPr>
              <a:t> Data</a:t>
            </a:r>
          </a:p>
        </p:txBody>
      </p:sp>
      <p:sp>
        <p:nvSpPr>
          <p:cNvPr id="16" name="Rectangle 15">
            <a:extLst>
              <a:ext uri="{FF2B5EF4-FFF2-40B4-BE49-F238E27FC236}">
                <a16:creationId xmlns:a16="http://schemas.microsoft.com/office/drawing/2014/main" id="{2C2F1820-53E4-42D8-9B63-2C7753FE66B4}"/>
              </a:ext>
            </a:extLst>
          </p:cNvPr>
          <p:cNvSpPr/>
          <p:nvPr/>
        </p:nvSpPr>
        <p:spPr>
          <a:xfrm>
            <a:off x="934724" y="1263277"/>
            <a:ext cx="2170191" cy="646331"/>
          </a:xfrm>
          <a:prstGeom prst="rect">
            <a:avLst/>
          </a:prstGeom>
        </p:spPr>
        <p:txBody>
          <a:bodyPr wrap="square">
            <a:spAutoFit/>
          </a:bodyPr>
          <a:lstStyle/>
          <a:p>
            <a:r>
              <a:rPr lang="en-US" b="1" dirty="0" err="1">
                <a:solidFill>
                  <a:srgbClr val="1C71D1"/>
                </a:solidFill>
              </a:rPr>
              <a:t>Inventarisir</a:t>
            </a:r>
            <a:r>
              <a:rPr lang="en-US" b="1" dirty="0">
                <a:solidFill>
                  <a:srgbClr val="1C71D1"/>
                </a:solidFill>
              </a:rPr>
              <a:t> </a:t>
            </a:r>
            <a:r>
              <a:rPr lang="en-US" b="1" dirty="0" err="1">
                <a:solidFill>
                  <a:srgbClr val="1C71D1"/>
                </a:solidFill>
              </a:rPr>
              <a:t>Kebutuhan</a:t>
            </a:r>
            <a:r>
              <a:rPr lang="en-US" b="1" dirty="0">
                <a:solidFill>
                  <a:srgbClr val="1C71D1"/>
                </a:solidFill>
              </a:rPr>
              <a:t> Data</a:t>
            </a:r>
          </a:p>
        </p:txBody>
      </p:sp>
      <p:sp>
        <p:nvSpPr>
          <p:cNvPr id="18" name="Arrow: Right 17">
            <a:extLst>
              <a:ext uri="{FF2B5EF4-FFF2-40B4-BE49-F238E27FC236}">
                <a16:creationId xmlns:a16="http://schemas.microsoft.com/office/drawing/2014/main" id="{A947BA4C-C472-45E4-8B79-C5F7218AA38E}"/>
              </a:ext>
            </a:extLst>
          </p:cNvPr>
          <p:cNvSpPr/>
          <p:nvPr/>
        </p:nvSpPr>
        <p:spPr>
          <a:xfrm>
            <a:off x="6711517" y="2166612"/>
            <a:ext cx="938322" cy="1096279"/>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Turn 18">
            <a:extLst>
              <a:ext uri="{FF2B5EF4-FFF2-40B4-BE49-F238E27FC236}">
                <a16:creationId xmlns:a16="http://schemas.microsoft.com/office/drawing/2014/main" id="{0AA6AB56-421D-4C0A-A31F-B3F3CE1FE0E2}"/>
              </a:ext>
            </a:extLst>
          </p:cNvPr>
          <p:cNvSpPr/>
          <p:nvPr/>
        </p:nvSpPr>
        <p:spPr>
          <a:xfrm rot="5400000">
            <a:off x="9599309" y="2537878"/>
            <a:ext cx="2999336" cy="1779736"/>
          </a:xfrm>
          <a:prstGeom prst="uturnArrow">
            <a:avLst>
              <a:gd name="adj1" fmla="val 30289"/>
              <a:gd name="adj2" fmla="val 25000"/>
              <a:gd name="adj3" fmla="val 25000"/>
              <a:gd name="adj4" fmla="val 75000"/>
              <a:gd name="adj5" fmla="val 1000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Right 19">
            <a:extLst>
              <a:ext uri="{FF2B5EF4-FFF2-40B4-BE49-F238E27FC236}">
                <a16:creationId xmlns:a16="http://schemas.microsoft.com/office/drawing/2014/main" id="{D24D81D4-6675-414F-BFA8-01D78D735170}"/>
              </a:ext>
            </a:extLst>
          </p:cNvPr>
          <p:cNvSpPr/>
          <p:nvPr/>
        </p:nvSpPr>
        <p:spPr>
          <a:xfrm>
            <a:off x="3142957" y="2065427"/>
            <a:ext cx="938322" cy="1096279"/>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02137C0A-DC4F-4ACB-8099-C14FF08CEB64}"/>
              </a:ext>
            </a:extLst>
          </p:cNvPr>
          <p:cNvSpPr/>
          <p:nvPr/>
        </p:nvSpPr>
        <p:spPr>
          <a:xfrm rot="10800000">
            <a:off x="6554400" y="4145918"/>
            <a:ext cx="938322" cy="1096279"/>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CFB5B230-B20E-4990-AEB1-C8131DC63E19}"/>
              </a:ext>
            </a:extLst>
          </p:cNvPr>
          <p:cNvSpPr/>
          <p:nvPr/>
        </p:nvSpPr>
        <p:spPr>
          <a:xfrm rot="10800000">
            <a:off x="3062637" y="4225068"/>
            <a:ext cx="938322" cy="1096279"/>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2FD46E3D-765E-4A8B-99C2-EB0FCDC8E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6482" y="3515480"/>
            <a:ext cx="671845" cy="646332"/>
          </a:xfrm>
          <a:prstGeom prst="rect">
            <a:avLst/>
          </a:prstGeom>
        </p:spPr>
      </p:pic>
      <p:pic>
        <p:nvPicPr>
          <p:cNvPr id="36" name="Picture 35">
            <a:extLst>
              <a:ext uri="{FF2B5EF4-FFF2-40B4-BE49-F238E27FC236}">
                <a16:creationId xmlns:a16="http://schemas.microsoft.com/office/drawing/2014/main" id="{B9FCD2F0-2E60-4B62-88D2-6B6F62DE1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724" y="639986"/>
            <a:ext cx="646332" cy="654836"/>
          </a:xfrm>
          <a:prstGeom prst="rect">
            <a:avLst/>
          </a:prstGeom>
        </p:spPr>
      </p:pic>
      <p:pic>
        <p:nvPicPr>
          <p:cNvPr id="38" name="Picture 37">
            <a:extLst>
              <a:ext uri="{FF2B5EF4-FFF2-40B4-BE49-F238E27FC236}">
                <a16:creationId xmlns:a16="http://schemas.microsoft.com/office/drawing/2014/main" id="{2388B7BF-D15A-465E-A217-355A1A857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8631" y="805482"/>
            <a:ext cx="671845" cy="654836"/>
          </a:xfrm>
          <a:prstGeom prst="rect">
            <a:avLst/>
          </a:prstGeom>
        </p:spPr>
      </p:pic>
      <p:pic>
        <p:nvPicPr>
          <p:cNvPr id="40" name="Picture 39">
            <a:extLst>
              <a:ext uri="{FF2B5EF4-FFF2-40B4-BE49-F238E27FC236}">
                <a16:creationId xmlns:a16="http://schemas.microsoft.com/office/drawing/2014/main" id="{7958AE16-6704-48B2-AB8D-33CF072BCF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0077" y="794556"/>
            <a:ext cx="671845" cy="646332"/>
          </a:xfrm>
          <a:prstGeom prst="rect">
            <a:avLst/>
          </a:prstGeom>
        </p:spPr>
      </p:pic>
      <p:pic>
        <p:nvPicPr>
          <p:cNvPr id="42" name="Picture 41">
            <a:extLst>
              <a:ext uri="{FF2B5EF4-FFF2-40B4-BE49-F238E27FC236}">
                <a16:creationId xmlns:a16="http://schemas.microsoft.com/office/drawing/2014/main" id="{B60B2950-759B-4624-8CFD-1B8047FE1D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9380" y="3573394"/>
            <a:ext cx="654836" cy="654836"/>
          </a:xfrm>
          <a:prstGeom prst="rect">
            <a:avLst/>
          </a:prstGeom>
        </p:spPr>
      </p:pic>
      <p:pic>
        <p:nvPicPr>
          <p:cNvPr id="44" name="Picture 43">
            <a:extLst>
              <a:ext uri="{FF2B5EF4-FFF2-40B4-BE49-F238E27FC236}">
                <a16:creationId xmlns:a16="http://schemas.microsoft.com/office/drawing/2014/main" id="{D9CF6AA6-4F23-4FCC-AC83-6C797D90F5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8836" y="3623163"/>
            <a:ext cx="714367" cy="646332"/>
          </a:xfrm>
          <a:prstGeom prst="rect">
            <a:avLst/>
          </a:prstGeom>
        </p:spPr>
      </p:pic>
      <p:pic>
        <p:nvPicPr>
          <p:cNvPr id="45" name="Picture 44">
            <a:extLst>
              <a:ext uri="{FF2B5EF4-FFF2-40B4-BE49-F238E27FC236}">
                <a16:creationId xmlns:a16="http://schemas.microsoft.com/office/drawing/2014/main" id="{B1C0546B-2465-4D71-8E2B-7F848879C584}"/>
              </a:ext>
            </a:extLst>
          </p:cNvPr>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953289" y="5426947"/>
            <a:ext cx="2533726" cy="1413847"/>
          </a:xfrm>
          <a:prstGeom prst="rect">
            <a:avLst/>
          </a:prstGeom>
        </p:spPr>
      </p:pic>
    </p:spTree>
    <p:extLst>
      <p:ext uri="{BB962C8B-B14F-4D97-AF65-F5344CB8AC3E}">
        <p14:creationId xmlns:p14="http://schemas.microsoft.com/office/powerpoint/2010/main" val="20076934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2DF2CA45-CBD4-40E9-88C0-60EF2165CF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7878" y="734160"/>
            <a:ext cx="2844800" cy="2106141"/>
          </a:xfrm>
          <a:prstGeom prst="rect">
            <a:avLst/>
          </a:prstGeom>
        </p:spPr>
      </p:pic>
      <p:sp>
        <p:nvSpPr>
          <p:cNvPr id="26" name="Rectangle: Rounded Corners 25">
            <a:extLst>
              <a:ext uri="{FF2B5EF4-FFF2-40B4-BE49-F238E27FC236}">
                <a16:creationId xmlns:a16="http://schemas.microsoft.com/office/drawing/2014/main" id="{12526C59-52A4-4111-81F5-3652373ECD89}"/>
              </a:ext>
            </a:extLst>
          </p:cNvPr>
          <p:cNvSpPr/>
          <p:nvPr/>
        </p:nvSpPr>
        <p:spPr>
          <a:xfrm>
            <a:off x="2559759" y="3415756"/>
            <a:ext cx="2258291" cy="3292361"/>
          </a:xfrm>
          <a:prstGeom prst="roundRect">
            <a:avLst>
              <a:gd name="adj" fmla="val 5904"/>
            </a:avLst>
          </a:prstGeom>
          <a:gradFill>
            <a:gsLst>
              <a:gs pos="0">
                <a:srgbClr val="00B0F0"/>
              </a:gs>
              <a:gs pos="80000">
                <a:srgbClr val="00106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ABB8D21-DCF4-42BD-9573-5ABBBDD5FFC6}"/>
              </a:ext>
            </a:extLst>
          </p:cNvPr>
          <p:cNvSpPr/>
          <p:nvPr/>
        </p:nvSpPr>
        <p:spPr>
          <a:xfrm>
            <a:off x="4914246" y="3415755"/>
            <a:ext cx="2258291" cy="3292361"/>
          </a:xfrm>
          <a:prstGeom prst="roundRect">
            <a:avLst>
              <a:gd name="adj" fmla="val 5904"/>
            </a:avLst>
          </a:prstGeom>
          <a:gradFill>
            <a:gsLst>
              <a:gs pos="0">
                <a:srgbClr val="00B0F0"/>
              </a:gs>
              <a:gs pos="80000">
                <a:srgbClr val="00106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B07CAE8-405F-4DFC-B22C-F52378EF7FC9}"/>
              </a:ext>
            </a:extLst>
          </p:cNvPr>
          <p:cNvSpPr/>
          <p:nvPr/>
        </p:nvSpPr>
        <p:spPr>
          <a:xfrm>
            <a:off x="7268733" y="3415754"/>
            <a:ext cx="2258291" cy="3292361"/>
          </a:xfrm>
          <a:prstGeom prst="roundRect">
            <a:avLst>
              <a:gd name="adj" fmla="val 5904"/>
            </a:avLst>
          </a:prstGeom>
          <a:gradFill>
            <a:gsLst>
              <a:gs pos="0">
                <a:srgbClr val="00B0F0"/>
              </a:gs>
              <a:gs pos="80000">
                <a:srgbClr val="00106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FAC451E0-7E33-4906-BE55-AB5C6742CF23}"/>
              </a:ext>
            </a:extLst>
          </p:cNvPr>
          <p:cNvSpPr/>
          <p:nvPr/>
        </p:nvSpPr>
        <p:spPr>
          <a:xfrm>
            <a:off x="9623220" y="3415753"/>
            <a:ext cx="2258291" cy="3292361"/>
          </a:xfrm>
          <a:prstGeom prst="roundRect">
            <a:avLst>
              <a:gd name="adj" fmla="val 5904"/>
            </a:avLst>
          </a:prstGeom>
          <a:gradFill>
            <a:gsLst>
              <a:gs pos="0">
                <a:srgbClr val="00B0F0"/>
              </a:gs>
              <a:gs pos="80000">
                <a:srgbClr val="00106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0B4F067-9C8B-4B5C-8073-25DB12414DB9}"/>
              </a:ext>
            </a:extLst>
          </p:cNvPr>
          <p:cNvSpPr/>
          <p:nvPr/>
        </p:nvSpPr>
        <p:spPr>
          <a:xfrm>
            <a:off x="205272" y="3415757"/>
            <a:ext cx="2258291" cy="3292361"/>
          </a:xfrm>
          <a:prstGeom prst="roundRect">
            <a:avLst>
              <a:gd name="adj" fmla="val 5904"/>
            </a:avLst>
          </a:prstGeom>
          <a:gradFill>
            <a:gsLst>
              <a:gs pos="0">
                <a:srgbClr val="00B0F0"/>
              </a:gs>
              <a:gs pos="80000">
                <a:srgbClr val="00106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D09929C-9FDB-47FA-85DA-A690DFCE09C3}"/>
              </a:ext>
            </a:extLst>
          </p:cNvPr>
          <p:cNvSpPr/>
          <p:nvPr/>
        </p:nvSpPr>
        <p:spPr>
          <a:xfrm>
            <a:off x="374645" y="123707"/>
            <a:ext cx="6096000" cy="523220"/>
          </a:xfrm>
          <a:prstGeom prst="rect">
            <a:avLst/>
          </a:prstGeom>
        </p:spPr>
        <p:txBody>
          <a:bodyPr>
            <a:spAutoFit/>
          </a:bodyPr>
          <a:lstStyle/>
          <a:p>
            <a:r>
              <a:rPr lang="en-US" sz="2800" b="1" dirty="0" err="1">
                <a:solidFill>
                  <a:schemeClr val="tx2"/>
                </a:solidFill>
              </a:rPr>
              <a:t>Perangkat</a:t>
            </a:r>
            <a:r>
              <a:rPr lang="en-US" sz="2800" b="1" dirty="0">
                <a:solidFill>
                  <a:schemeClr val="tx2"/>
                </a:solidFill>
              </a:rPr>
              <a:t> </a:t>
            </a:r>
            <a:r>
              <a:rPr lang="en-US" sz="2800" b="1" dirty="0" err="1">
                <a:solidFill>
                  <a:schemeClr val="tx2"/>
                </a:solidFill>
              </a:rPr>
              <a:t>Desa</a:t>
            </a:r>
            <a:r>
              <a:rPr lang="en-US" sz="2800" b="1" dirty="0">
                <a:solidFill>
                  <a:schemeClr val="tx2"/>
                </a:solidFill>
              </a:rPr>
              <a:t> yang </a:t>
            </a:r>
            <a:r>
              <a:rPr lang="en-US" sz="2800" b="1" dirty="0" err="1">
                <a:solidFill>
                  <a:schemeClr val="tx2"/>
                </a:solidFill>
              </a:rPr>
              <a:t>Terlibat</a:t>
            </a:r>
            <a:endParaRPr lang="en-US" sz="2800" b="1" dirty="0">
              <a:solidFill>
                <a:schemeClr val="tx2"/>
              </a:solidFill>
            </a:endParaRPr>
          </a:p>
        </p:txBody>
      </p:sp>
      <p:sp>
        <p:nvSpPr>
          <p:cNvPr id="10" name="Rectangle 9">
            <a:extLst>
              <a:ext uri="{FF2B5EF4-FFF2-40B4-BE49-F238E27FC236}">
                <a16:creationId xmlns:a16="http://schemas.microsoft.com/office/drawing/2014/main" id="{1AA70E3B-1942-4113-8A39-E82676AA8EAC}"/>
              </a:ext>
            </a:extLst>
          </p:cNvPr>
          <p:cNvSpPr/>
          <p:nvPr/>
        </p:nvSpPr>
        <p:spPr>
          <a:xfrm>
            <a:off x="239906" y="3487530"/>
            <a:ext cx="2054936" cy="3416320"/>
          </a:xfrm>
          <a:prstGeom prst="rect">
            <a:avLst/>
          </a:prstGeom>
        </p:spPr>
        <p:txBody>
          <a:bodyPr wrap="square">
            <a:spAutoFit/>
          </a:bodyPr>
          <a:lstStyle/>
          <a:p>
            <a:pPr marL="285750" indent="-285750">
              <a:buFont typeface="Arial" panose="020B0604020202020204" pitchFamily="34" charset="0"/>
              <a:buChar char="•"/>
            </a:pPr>
            <a:r>
              <a:rPr lang="en-US" sz="1200" dirty="0" err="1"/>
              <a:t>Berkoordinasi</a:t>
            </a:r>
            <a:r>
              <a:rPr lang="en-US" sz="1200" dirty="0"/>
              <a:t> </a:t>
            </a:r>
            <a:r>
              <a:rPr lang="en-US" sz="1200" dirty="0" err="1"/>
              <a:t>dengan</a:t>
            </a:r>
            <a:r>
              <a:rPr lang="en-US" sz="1200" dirty="0"/>
              <a:t> </a:t>
            </a:r>
            <a:r>
              <a:rPr lang="en-US" sz="1200" dirty="0" err="1"/>
              <a:t>semua</a:t>
            </a:r>
            <a:r>
              <a:rPr lang="en-US" sz="1200" dirty="0"/>
              <a:t> </a:t>
            </a:r>
            <a:r>
              <a:rPr lang="en-US" sz="1200" dirty="0" err="1"/>
              <a:t>perangkat</a:t>
            </a:r>
            <a:r>
              <a:rPr lang="en-US" sz="1200" dirty="0"/>
              <a:t> </a:t>
            </a:r>
            <a:r>
              <a:rPr lang="en-US" sz="1200" dirty="0" err="1"/>
              <a:t>desa</a:t>
            </a:r>
            <a:r>
              <a:rPr lang="en-US" sz="1200" dirty="0"/>
              <a:t> </a:t>
            </a:r>
            <a:r>
              <a:rPr lang="en-US" sz="1200" dirty="0" err="1"/>
              <a:t>terkait</a:t>
            </a:r>
            <a:r>
              <a:rPr lang="en-US" sz="1200" dirty="0"/>
              <a:t> </a:t>
            </a:r>
            <a:r>
              <a:rPr lang="en-US" sz="1200" dirty="0" err="1"/>
              <a:t>kebijakan</a:t>
            </a:r>
            <a:r>
              <a:rPr lang="en-US" sz="1200" dirty="0"/>
              <a:t> </a:t>
            </a:r>
            <a:r>
              <a:rPr lang="en-US" sz="1200" dirty="0" err="1"/>
              <a:t>anggaran</a:t>
            </a:r>
            <a:r>
              <a:rPr lang="en-US" sz="1200" dirty="0"/>
              <a:t>, </a:t>
            </a:r>
            <a:r>
              <a:rPr lang="en-US" sz="1200" dirty="0" err="1"/>
              <a:t>pelaksanaan</a:t>
            </a:r>
            <a:r>
              <a:rPr lang="en-US" sz="1200" dirty="0"/>
              <a:t> </a:t>
            </a:r>
            <a:r>
              <a:rPr lang="en-US" sz="1200" dirty="0" err="1"/>
              <a:t>pendataan</a:t>
            </a:r>
            <a:r>
              <a:rPr lang="en-US" sz="1200" dirty="0"/>
              <a:t>, </a:t>
            </a:r>
            <a:r>
              <a:rPr lang="en-US" sz="1200" dirty="0" err="1"/>
              <a:t>pengolahan</a:t>
            </a:r>
            <a:r>
              <a:rPr lang="en-US" sz="1200" dirty="0"/>
              <a:t> data</a:t>
            </a:r>
          </a:p>
          <a:p>
            <a:pPr marL="285750" indent="-285750">
              <a:buFont typeface="Arial" panose="020B0604020202020204" pitchFamily="34" charset="0"/>
              <a:buChar char="•"/>
            </a:pPr>
            <a:r>
              <a:rPr lang="fi-FI" sz="1200" dirty="0"/>
              <a:t>Menyosialisasikan kesadaran cinta data pada masyarakat</a:t>
            </a:r>
          </a:p>
          <a:p>
            <a:pPr marL="285750" indent="-285750">
              <a:buFont typeface="Arial" panose="020B0604020202020204" pitchFamily="34" charset="0"/>
              <a:buChar char="•"/>
            </a:pPr>
            <a:r>
              <a:rPr lang="fi-FI" sz="1200" dirty="0"/>
              <a:t>Mengkomunikasikan kegiatan pembinaan statistik sektoral desa dengan Badan Permusyawaratan Desa</a:t>
            </a:r>
          </a:p>
          <a:p>
            <a:endParaRPr lang="en-US" sz="1200" dirty="0"/>
          </a:p>
        </p:txBody>
      </p:sp>
      <p:sp>
        <p:nvSpPr>
          <p:cNvPr id="11" name="Rectangle 10">
            <a:extLst>
              <a:ext uri="{FF2B5EF4-FFF2-40B4-BE49-F238E27FC236}">
                <a16:creationId xmlns:a16="http://schemas.microsoft.com/office/drawing/2014/main" id="{97718239-887B-47E6-AC6A-356010B95914}"/>
              </a:ext>
            </a:extLst>
          </p:cNvPr>
          <p:cNvSpPr/>
          <p:nvPr/>
        </p:nvSpPr>
        <p:spPr>
          <a:xfrm>
            <a:off x="2752003" y="3487530"/>
            <a:ext cx="1924672" cy="2123658"/>
          </a:xfrm>
          <a:prstGeom prst="rect">
            <a:avLst/>
          </a:prstGeom>
        </p:spPr>
        <p:txBody>
          <a:bodyPr wrap="square">
            <a:spAutoFit/>
          </a:bodyPr>
          <a:lstStyle/>
          <a:p>
            <a:pPr marL="285750" indent="-285750">
              <a:buFont typeface="Arial" panose="020B0604020202020204" pitchFamily="34" charset="0"/>
              <a:buChar char="•"/>
            </a:pPr>
            <a:r>
              <a:rPr lang="en-US" sz="1200" dirty="0" err="1"/>
              <a:t>Menyusun</a:t>
            </a:r>
            <a:r>
              <a:rPr lang="en-US" sz="1200" dirty="0"/>
              <a:t> &amp; </a:t>
            </a:r>
            <a:r>
              <a:rPr lang="en-US" sz="1200" dirty="0" err="1"/>
              <a:t>menyiapkan</a:t>
            </a:r>
            <a:r>
              <a:rPr lang="en-US" sz="1200" dirty="0"/>
              <a:t> </a:t>
            </a:r>
            <a:r>
              <a:rPr lang="en-US" sz="1200" dirty="0" err="1"/>
              <a:t>anggaran</a:t>
            </a:r>
            <a:r>
              <a:rPr lang="en-US" sz="1200" dirty="0"/>
              <a:t> </a:t>
            </a:r>
            <a:r>
              <a:rPr lang="en-US" sz="1200" dirty="0" err="1"/>
              <a:t>kegiatan</a:t>
            </a:r>
            <a:r>
              <a:rPr lang="en-US" sz="1200" dirty="0"/>
              <a:t> </a:t>
            </a:r>
            <a:r>
              <a:rPr lang="en-US" sz="1200" dirty="0" err="1"/>
              <a:t>Pembinaan</a:t>
            </a:r>
            <a:r>
              <a:rPr lang="en-US" sz="1200" dirty="0"/>
              <a:t> </a:t>
            </a:r>
          </a:p>
          <a:p>
            <a:pPr marL="285750" indent="-285750">
              <a:buFont typeface="Arial" panose="020B0604020202020204" pitchFamily="34" charset="0"/>
              <a:buChar char="•"/>
            </a:pPr>
            <a:r>
              <a:rPr lang="en-US" sz="1200" dirty="0" err="1"/>
              <a:t>Identifikasi</a:t>
            </a:r>
            <a:r>
              <a:rPr lang="en-US" sz="1200" dirty="0"/>
              <a:t> data yang </a:t>
            </a:r>
            <a:r>
              <a:rPr lang="en-US" sz="1200" dirty="0" err="1"/>
              <a:t>dibutuhkan</a:t>
            </a:r>
            <a:endParaRPr lang="en-US" sz="1200" dirty="0"/>
          </a:p>
          <a:p>
            <a:pPr marL="285750" indent="-285750">
              <a:buFont typeface="Arial" panose="020B0604020202020204" pitchFamily="34" charset="0"/>
              <a:buChar char="•"/>
            </a:pPr>
            <a:r>
              <a:rPr lang="en-US" sz="1200" dirty="0" err="1"/>
              <a:t>Menyiapkan</a:t>
            </a:r>
            <a:r>
              <a:rPr lang="en-US" sz="1200" dirty="0"/>
              <a:t> </a:t>
            </a:r>
            <a:r>
              <a:rPr lang="en-US" sz="1200" dirty="0" err="1"/>
              <a:t>sarana</a:t>
            </a:r>
            <a:r>
              <a:rPr lang="en-US" sz="1200" dirty="0"/>
              <a:t> &amp; </a:t>
            </a:r>
            <a:r>
              <a:rPr lang="en-US" sz="1200" dirty="0" err="1"/>
              <a:t>Prasarana</a:t>
            </a:r>
            <a:endParaRPr lang="en-US" sz="1200" dirty="0"/>
          </a:p>
          <a:p>
            <a:pPr marL="285750" indent="-285750">
              <a:buFont typeface="Arial" panose="020B0604020202020204" pitchFamily="34" charset="0"/>
              <a:buChar char="•"/>
            </a:pPr>
            <a:r>
              <a:rPr lang="nn-NO" sz="1200" dirty="0"/>
              <a:t>Koordinator teknis &amp; administratif di tingkat desa</a:t>
            </a:r>
            <a:endParaRPr lang="en-US" sz="1200" dirty="0"/>
          </a:p>
        </p:txBody>
      </p:sp>
      <p:sp>
        <p:nvSpPr>
          <p:cNvPr id="12" name="Rectangle 11">
            <a:extLst>
              <a:ext uri="{FF2B5EF4-FFF2-40B4-BE49-F238E27FC236}">
                <a16:creationId xmlns:a16="http://schemas.microsoft.com/office/drawing/2014/main" id="{6CFECA38-5931-44C8-AF7A-8ACDECCAC2CF}"/>
              </a:ext>
            </a:extLst>
          </p:cNvPr>
          <p:cNvSpPr/>
          <p:nvPr/>
        </p:nvSpPr>
        <p:spPr>
          <a:xfrm>
            <a:off x="4986571" y="3683365"/>
            <a:ext cx="1982599" cy="2308324"/>
          </a:xfrm>
          <a:prstGeom prst="rect">
            <a:avLst/>
          </a:prstGeom>
        </p:spPr>
        <p:txBody>
          <a:bodyPr wrap="square">
            <a:spAutoFit/>
          </a:bodyPr>
          <a:lstStyle/>
          <a:p>
            <a:pPr marL="285750" indent="-285750">
              <a:buFont typeface="Arial" panose="020B0604020202020204" pitchFamily="34" charset="0"/>
              <a:buChar char="•"/>
            </a:pPr>
            <a:r>
              <a:rPr lang="en-US" sz="1200" dirty="0" err="1"/>
              <a:t>Sebagai</a:t>
            </a:r>
            <a:r>
              <a:rPr lang="en-US" sz="1200" dirty="0"/>
              <a:t> </a:t>
            </a:r>
            <a:r>
              <a:rPr lang="en-US" sz="1200" dirty="0" err="1"/>
              <a:t>petugas</a:t>
            </a:r>
            <a:r>
              <a:rPr lang="en-US" sz="1200" dirty="0"/>
              <a:t> </a:t>
            </a:r>
            <a:r>
              <a:rPr lang="en-US" sz="1200" dirty="0" err="1"/>
              <a:t>pengumpul</a:t>
            </a:r>
            <a:r>
              <a:rPr lang="en-US" sz="1200" dirty="0"/>
              <a:t> data</a:t>
            </a:r>
          </a:p>
          <a:p>
            <a:pPr marL="285750" indent="-285750">
              <a:buFont typeface="Arial" panose="020B0604020202020204" pitchFamily="34" charset="0"/>
              <a:buChar char="•"/>
            </a:pPr>
            <a:r>
              <a:rPr lang="en-US" sz="1200" dirty="0" err="1"/>
              <a:t>Koordinator</a:t>
            </a:r>
            <a:r>
              <a:rPr lang="en-US" sz="1200" dirty="0"/>
              <a:t> </a:t>
            </a:r>
            <a:r>
              <a:rPr lang="en-US" sz="1200" dirty="0" err="1"/>
              <a:t>pelaksanaan</a:t>
            </a:r>
            <a:r>
              <a:rPr lang="en-US" sz="1200" dirty="0"/>
              <a:t> </a:t>
            </a:r>
            <a:r>
              <a:rPr lang="en-US" sz="1200" dirty="0" err="1"/>
              <a:t>pendataan</a:t>
            </a:r>
            <a:r>
              <a:rPr lang="en-US" sz="1200" dirty="0"/>
              <a:t> di </a:t>
            </a:r>
            <a:r>
              <a:rPr lang="en-US" sz="1200" dirty="0" err="1"/>
              <a:t>wilayahnya</a:t>
            </a:r>
            <a:r>
              <a:rPr lang="en-US" sz="1200" dirty="0"/>
              <a:t> (</a:t>
            </a:r>
            <a:r>
              <a:rPr lang="en-US" sz="1200" dirty="0" err="1"/>
              <a:t>dusun</a:t>
            </a:r>
            <a:r>
              <a:rPr lang="en-US" sz="1200" dirty="0"/>
              <a:t>/RW/RT)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err="1"/>
              <a:t>Sebagai</a:t>
            </a:r>
            <a:r>
              <a:rPr lang="en-US" sz="1200" dirty="0"/>
              <a:t> </a:t>
            </a:r>
            <a:r>
              <a:rPr lang="en-US" sz="1200" dirty="0" err="1"/>
              <a:t>koordinator</a:t>
            </a:r>
            <a:r>
              <a:rPr lang="en-US" sz="1200" dirty="0"/>
              <a:t> update data pada </a:t>
            </a:r>
            <a:r>
              <a:rPr lang="en-US" sz="1200" dirty="0" err="1"/>
              <a:t>periode</a:t>
            </a:r>
            <a:r>
              <a:rPr lang="en-US" sz="1200" dirty="0"/>
              <a:t> yang </a:t>
            </a:r>
            <a:r>
              <a:rPr lang="en-US" sz="1200" dirty="0" err="1"/>
              <a:t>ditentukan</a:t>
            </a:r>
            <a:endParaRPr lang="en-US" sz="1200" dirty="0"/>
          </a:p>
        </p:txBody>
      </p:sp>
      <p:sp>
        <p:nvSpPr>
          <p:cNvPr id="13" name="Rectangle 12">
            <a:extLst>
              <a:ext uri="{FF2B5EF4-FFF2-40B4-BE49-F238E27FC236}">
                <a16:creationId xmlns:a16="http://schemas.microsoft.com/office/drawing/2014/main" id="{3807AC52-68B3-4212-B150-2D6D66C68F82}"/>
              </a:ext>
            </a:extLst>
          </p:cNvPr>
          <p:cNvSpPr/>
          <p:nvPr/>
        </p:nvSpPr>
        <p:spPr>
          <a:xfrm>
            <a:off x="7317636" y="3683365"/>
            <a:ext cx="1982600" cy="1569660"/>
          </a:xfrm>
          <a:prstGeom prst="rect">
            <a:avLst/>
          </a:prstGeom>
        </p:spPr>
        <p:txBody>
          <a:bodyPr wrap="square">
            <a:spAutoFit/>
          </a:bodyPr>
          <a:lstStyle/>
          <a:p>
            <a:pPr marL="285750" indent="-285750">
              <a:buFont typeface="Arial" panose="020B0604020202020204" pitchFamily="34" charset="0"/>
              <a:buChar char="•"/>
            </a:pPr>
            <a:r>
              <a:rPr lang="en-US" sz="1200" dirty="0" err="1"/>
              <a:t>Sebagai</a:t>
            </a:r>
            <a:r>
              <a:rPr lang="en-US" sz="1200" dirty="0"/>
              <a:t> </a:t>
            </a:r>
            <a:r>
              <a:rPr lang="en-US" sz="1200" dirty="0" err="1"/>
              <a:t>tenaga</a:t>
            </a:r>
            <a:r>
              <a:rPr lang="en-US" sz="1200" dirty="0"/>
              <a:t> </a:t>
            </a:r>
            <a:r>
              <a:rPr lang="en-US" sz="1200" dirty="0" err="1"/>
              <a:t>pengolah</a:t>
            </a:r>
            <a:r>
              <a:rPr lang="en-US" sz="1200" dirty="0"/>
              <a:t> data </a:t>
            </a:r>
            <a:r>
              <a:rPr lang="en-US" sz="1200" dirty="0" err="1"/>
              <a:t>baik</a:t>
            </a:r>
            <a:r>
              <a:rPr lang="en-US" sz="1200" dirty="0"/>
              <a:t> input </a:t>
            </a:r>
            <a:r>
              <a:rPr lang="en-US" sz="1200" dirty="0" err="1"/>
              <a:t>maupun</a:t>
            </a:r>
            <a:r>
              <a:rPr lang="en-US" sz="1200" dirty="0"/>
              <a:t> update </a:t>
            </a:r>
            <a:r>
              <a:rPr lang="en-US" sz="1200" dirty="0" err="1"/>
              <a:t>secara</a:t>
            </a:r>
            <a:r>
              <a:rPr lang="en-US" sz="1200" dirty="0"/>
              <a:t> Online</a:t>
            </a:r>
          </a:p>
          <a:p>
            <a:pPr marL="285750" indent="-285750">
              <a:buFont typeface="Arial" panose="020B0604020202020204" pitchFamily="34" charset="0"/>
              <a:buChar char="•"/>
            </a:pPr>
            <a:r>
              <a:rPr lang="sv-SE" sz="1200" dirty="0"/>
              <a:t>Melakukan entri hasil pendataan ke server atau sistem</a:t>
            </a:r>
            <a:endParaRPr lang="en-US" sz="1200" dirty="0"/>
          </a:p>
        </p:txBody>
      </p:sp>
      <p:sp>
        <p:nvSpPr>
          <p:cNvPr id="14" name="Rectangle 13">
            <a:extLst>
              <a:ext uri="{FF2B5EF4-FFF2-40B4-BE49-F238E27FC236}">
                <a16:creationId xmlns:a16="http://schemas.microsoft.com/office/drawing/2014/main" id="{C7DCF433-BAFB-4FF4-88C7-0F11B7E581C8}"/>
              </a:ext>
            </a:extLst>
          </p:cNvPr>
          <p:cNvSpPr/>
          <p:nvPr/>
        </p:nvSpPr>
        <p:spPr>
          <a:xfrm>
            <a:off x="416580" y="2846346"/>
            <a:ext cx="1935061" cy="646331"/>
          </a:xfrm>
          <a:prstGeom prst="rect">
            <a:avLst/>
          </a:prstGeom>
        </p:spPr>
        <p:txBody>
          <a:bodyPr wrap="square">
            <a:spAutoFit/>
          </a:bodyPr>
          <a:lstStyle/>
          <a:p>
            <a:r>
              <a:rPr lang="en-US" b="1" dirty="0" err="1">
                <a:solidFill>
                  <a:schemeClr val="tx2"/>
                </a:solidFill>
              </a:rPr>
              <a:t>Kepala</a:t>
            </a:r>
            <a:r>
              <a:rPr lang="en-US" b="1" dirty="0">
                <a:solidFill>
                  <a:schemeClr val="tx2"/>
                </a:solidFill>
              </a:rPr>
              <a:t> </a:t>
            </a:r>
            <a:r>
              <a:rPr lang="en-US" b="1" dirty="0" err="1">
                <a:solidFill>
                  <a:schemeClr val="tx2"/>
                </a:solidFill>
              </a:rPr>
              <a:t>Desa</a:t>
            </a:r>
            <a:r>
              <a:rPr lang="en-US" b="1" dirty="0">
                <a:solidFill>
                  <a:schemeClr val="tx2"/>
                </a:solidFill>
              </a:rPr>
              <a:t>/</a:t>
            </a:r>
          </a:p>
          <a:p>
            <a:r>
              <a:rPr lang="en-US" b="1" dirty="0" err="1">
                <a:solidFill>
                  <a:schemeClr val="tx2"/>
                </a:solidFill>
              </a:rPr>
              <a:t>Kelurahan</a:t>
            </a:r>
            <a:endParaRPr lang="en-US" b="1" dirty="0">
              <a:solidFill>
                <a:schemeClr val="tx2"/>
              </a:solidFill>
            </a:endParaRPr>
          </a:p>
        </p:txBody>
      </p:sp>
      <p:sp>
        <p:nvSpPr>
          <p:cNvPr id="15" name="Rectangle 14">
            <a:extLst>
              <a:ext uri="{FF2B5EF4-FFF2-40B4-BE49-F238E27FC236}">
                <a16:creationId xmlns:a16="http://schemas.microsoft.com/office/drawing/2014/main" id="{174424F3-BB9C-4284-9524-FEFD508E11CA}"/>
              </a:ext>
            </a:extLst>
          </p:cNvPr>
          <p:cNvSpPr/>
          <p:nvPr/>
        </p:nvSpPr>
        <p:spPr>
          <a:xfrm>
            <a:off x="2623729" y="2760753"/>
            <a:ext cx="2263630" cy="646331"/>
          </a:xfrm>
          <a:prstGeom prst="rect">
            <a:avLst/>
          </a:prstGeom>
        </p:spPr>
        <p:txBody>
          <a:bodyPr wrap="square">
            <a:spAutoFit/>
          </a:bodyPr>
          <a:lstStyle/>
          <a:p>
            <a:r>
              <a:rPr lang="en-US" b="1" dirty="0" err="1">
                <a:solidFill>
                  <a:schemeClr val="tx2"/>
                </a:solidFill>
              </a:rPr>
              <a:t>Sekretaris</a:t>
            </a:r>
            <a:r>
              <a:rPr lang="en-US" b="1" dirty="0">
                <a:solidFill>
                  <a:schemeClr val="tx2"/>
                </a:solidFill>
              </a:rPr>
              <a:t>  </a:t>
            </a:r>
            <a:r>
              <a:rPr lang="en-US" b="1" dirty="0" err="1">
                <a:solidFill>
                  <a:schemeClr val="tx2"/>
                </a:solidFill>
              </a:rPr>
              <a:t>Desa</a:t>
            </a:r>
            <a:r>
              <a:rPr lang="en-US" b="1" dirty="0">
                <a:solidFill>
                  <a:schemeClr val="tx2"/>
                </a:solidFill>
              </a:rPr>
              <a:t>/</a:t>
            </a:r>
          </a:p>
          <a:p>
            <a:r>
              <a:rPr lang="en-US" b="1" dirty="0" err="1">
                <a:solidFill>
                  <a:schemeClr val="tx2"/>
                </a:solidFill>
              </a:rPr>
              <a:t>Kelurahan</a:t>
            </a:r>
            <a:endParaRPr lang="en-US" b="1" dirty="0">
              <a:solidFill>
                <a:schemeClr val="tx2"/>
              </a:solidFill>
            </a:endParaRPr>
          </a:p>
        </p:txBody>
      </p:sp>
      <p:sp>
        <p:nvSpPr>
          <p:cNvPr id="16" name="Rectangle 15">
            <a:extLst>
              <a:ext uri="{FF2B5EF4-FFF2-40B4-BE49-F238E27FC236}">
                <a16:creationId xmlns:a16="http://schemas.microsoft.com/office/drawing/2014/main" id="{07D0391A-7052-4FB2-B9EA-232053C87786}"/>
              </a:ext>
            </a:extLst>
          </p:cNvPr>
          <p:cNvSpPr/>
          <p:nvPr/>
        </p:nvSpPr>
        <p:spPr>
          <a:xfrm>
            <a:off x="4947308" y="2731386"/>
            <a:ext cx="2263630" cy="646331"/>
          </a:xfrm>
          <a:prstGeom prst="rect">
            <a:avLst/>
          </a:prstGeom>
        </p:spPr>
        <p:txBody>
          <a:bodyPr wrap="square">
            <a:spAutoFit/>
          </a:bodyPr>
          <a:lstStyle/>
          <a:p>
            <a:r>
              <a:rPr lang="en-US" b="1" dirty="0" err="1">
                <a:solidFill>
                  <a:schemeClr val="tx2"/>
                </a:solidFill>
              </a:rPr>
              <a:t>Perangkat</a:t>
            </a:r>
            <a:r>
              <a:rPr lang="en-US" b="1" dirty="0">
                <a:solidFill>
                  <a:schemeClr val="tx2"/>
                </a:solidFill>
              </a:rPr>
              <a:t>  </a:t>
            </a:r>
            <a:r>
              <a:rPr lang="en-US" b="1" dirty="0" err="1">
                <a:solidFill>
                  <a:schemeClr val="tx2"/>
                </a:solidFill>
              </a:rPr>
              <a:t>Desa</a:t>
            </a:r>
            <a:r>
              <a:rPr lang="en-US" b="1" dirty="0">
                <a:solidFill>
                  <a:schemeClr val="tx2"/>
                </a:solidFill>
              </a:rPr>
              <a:t>/</a:t>
            </a:r>
          </a:p>
          <a:p>
            <a:r>
              <a:rPr lang="en-US" b="1" dirty="0" err="1">
                <a:solidFill>
                  <a:schemeClr val="tx2"/>
                </a:solidFill>
              </a:rPr>
              <a:t>Kelurahan</a:t>
            </a:r>
            <a:endParaRPr lang="en-US" b="1" dirty="0">
              <a:solidFill>
                <a:schemeClr val="tx2"/>
              </a:solidFill>
            </a:endParaRPr>
          </a:p>
        </p:txBody>
      </p:sp>
      <p:sp>
        <p:nvSpPr>
          <p:cNvPr id="17" name="Rectangle 16">
            <a:extLst>
              <a:ext uri="{FF2B5EF4-FFF2-40B4-BE49-F238E27FC236}">
                <a16:creationId xmlns:a16="http://schemas.microsoft.com/office/drawing/2014/main" id="{999D5A23-B708-405D-9722-50AF27372CAC}"/>
              </a:ext>
            </a:extLst>
          </p:cNvPr>
          <p:cNvSpPr/>
          <p:nvPr/>
        </p:nvSpPr>
        <p:spPr>
          <a:xfrm>
            <a:off x="7567489" y="2701319"/>
            <a:ext cx="1935061" cy="646331"/>
          </a:xfrm>
          <a:prstGeom prst="rect">
            <a:avLst/>
          </a:prstGeom>
        </p:spPr>
        <p:txBody>
          <a:bodyPr wrap="square">
            <a:spAutoFit/>
          </a:bodyPr>
          <a:lstStyle/>
          <a:p>
            <a:r>
              <a:rPr lang="en-US" b="1" dirty="0">
                <a:solidFill>
                  <a:schemeClr val="tx2"/>
                </a:solidFill>
              </a:rPr>
              <a:t>Admin </a:t>
            </a:r>
            <a:r>
              <a:rPr lang="en-US" b="1" dirty="0" err="1">
                <a:solidFill>
                  <a:schemeClr val="tx2"/>
                </a:solidFill>
              </a:rPr>
              <a:t>Desa</a:t>
            </a:r>
            <a:r>
              <a:rPr lang="en-US" b="1" dirty="0">
                <a:solidFill>
                  <a:schemeClr val="tx2"/>
                </a:solidFill>
              </a:rPr>
              <a:t>/</a:t>
            </a:r>
          </a:p>
          <a:p>
            <a:r>
              <a:rPr lang="en-US" b="1" dirty="0" err="1">
                <a:solidFill>
                  <a:schemeClr val="tx2"/>
                </a:solidFill>
              </a:rPr>
              <a:t>Kelurahan</a:t>
            </a:r>
            <a:endParaRPr lang="en-US" b="1" dirty="0">
              <a:solidFill>
                <a:schemeClr val="tx2"/>
              </a:solidFill>
            </a:endParaRPr>
          </a:p>
        </p:txBody>
      </p:sp>
      <p:sp>
        <p:nvSpPr>
          <p:cNvPr id="18" name="Rectangle 17">
            <a:extLst>
              <a:ext uri="{FF2B5EF4-FFF2-40B4-BE49-F238E27FC236}">
                <a16:creationId xmlns:a16="http://schemas.microsoft.com/office/drawing/2014/main" id="{CF420013-CE59-485A-828A-4935AB1FCE71}"/>
              </a:ext>
            </a:extLst>
          </p:cNvPr>
          <p:cNvSpPr/>
          <p:nvPr/>
        </p:nvSpPr>
        <p:spPr>
          <a:xfrm>
            <a:off x="9940015" y="2978083"/>
            <a:ext cx="1519968" cy="369332"/>
          </a:xfrm>
          <a:prstGeom prst="rect">
            <a:avLst/>
          </a:prstGeom>
        </p:spPr>
        <p:txBody>
          <a:bodyPr wrap="none">
            <a:spAutoFit/>
          </a:bodyPr>
          <a:lstStyle/>
          <a:p>
            <a:r>
              <a:rPr lang="en-US" b="1" dirty="0">
                <a:solidFill>
                  <a:schemeClr val="tx2"/>
                </a:solidFill>
              </a:rPr>
              <a:t>Kader </a:t>
            </a:r>
            <a:r>
              <a:rPr lang="en-US" b="1" dirty="0" err="1">
                <a:solidFill>
                  <a:schemeClr val="tx2"/>
                </a:solidFill>
              </a:rPr>
              <a:t>Desa</a:t>
            </a:r>
            <a:endParaRPr lang="en-US" b="1" dirty="0">
              <a:solidFill>
                <a:schemeClr val="tx2"/>
              </a:solidFill>
            </a:endParaRPr>
          </a:p>
        </p:txBody>
      </p:sp>
      <p:sp>
        <p:nvSpPr>
          <p:cNvPr id="19" name="Rectangle 18">
            <a:extLst>
              <a:ext uri="{FF2B5EF4-FFF2-40B4-BE49-F238E27FC236}">
                <a16:creationId xmlns:a16="http://schemas.microsoft.com/office/drawing/2014/main" id="{F0621B11-F350-4D6D-96B0-C32CA9249FC7}"/>
              </a:ext>
            </a:extLst>
          </p:cNvPr>
          <p:cNvSpPr/>
          <p:nvPr/>
        </p:nvSpPr>
        <p:spPr>
          <a:xfrm>
            <a:off x="9698295" y="3615612"/>
            <a:ext cx="1761688" cy="2492990"/>
          </a:xfrm>
          <a:prstGeom prst="rect">
            <a:avLst/>
          </a:prstGeom>
        </p:spPr>
        <p:txBody>
          <a:bodyPr wrap="square">
            <a:spAutoFit/>
          </a:bodyPr>
          <a:lstStyle/>
          <a:p>
            <a:pPr marL="285750" indent="-285750">
              <a:buFont typeface="Arial" panose="020B0604020202020204" pitchFamily="34" charset="0"/>
              <a:buChar char="•"/>
            </a:pPr>
            <a:r>
              <a:rPr lang="en-US" sz="1200" dirty="0" err="1"/>
              <a:t>Sebagai</a:t>
            </a:r>
            <a:r>
              <a:rPr lang="en-US" sz="1200" dirty="0"/>
              <a:t> </a:t>
            </a:r>
            <a:r>
              <a:rPr lang="en-US" sz="1200" dirty="0" err="1"/>
              <a:t>petugas</a:t>
            </a:r>
            <a:r>
              <a:rPr lang="en-US" sz="1200" dirty="0"/>
              <a:t> </a:t>
            </a:r>
            <a:r>
              <a:rPr lang="en-US" sz="1200" dirty="0" err="1"/>
              <a:t>pendataan</a:t>
            </a:r>
            <a:r>
              <a:rPr lang="en-US" sz="1200" dirty="0"/>
              <a:t> dan </a:t>
            </a:r>
            <a:r>
              <a:rPr lang="en-US" sz="1200" dirty="0" err="1"/>
              <a:t>pelaksanaan</a:t>
            </a:r>
            <a:r>
              <a:rPr lang="en-US" sz="1200" dirty="0"/>
              <a:t> </a:t>
            </a:r>
            <a:r>
              <a:rPr lang="en-US" sz="1200" dirty="0" err="1"/>
              <a:t>pembinaan</a:t>
            </a:r>
            <a:r>
              <a:rPr lang="en-US" sz="1200" dirty="0"/>
              <a:t> statistic </a:t>
            </a:r>
            <a:r>
              <a:rPr lang="en-US" sz="1200" dirty="0" err="1"/>
              <a:t>sektoral</a:t>
            </a:r>
            <a:r>
              <a:rPr lang="en-US" sz="1200" dirty="0"/>
              <a:t> </a:t>
            </a:r>
            <a:r>
              <a:rPr lang="en-US" sz="1200" dirty="0" err="1"/>
              <a:t>desa</a:t>
            </a:r>
            <a:endParaRPr lang="en-US" sz="1200" dirty="0"/>
          </a:p>
          <a:p>
            <a:pPr marL="285750" indent="-285750">
              <a:buFont typeface="Arial" panose="020B0604020202020204" pitchFamily="34" charset="0"/>
              <a:buChar char="•"/>
            </a:pPr>
            <a:r>
              <a:rPr lang="en-US" sz="1200" dirty="0" err="1"/>
              <a:t>Sebagai</a:t>
            </a:r>
            <a:r>
              <a:rPr lang="en-US" sz="1200" dirty="0"/>
              <a:t> </a:t>
            </a:r>
            <a:r>
              <a:rPr lang="en-US" sz="1200" dirty="0" err="1"/>
              <a:t>agen</a:t>
            </a:r>
            <a:r>
              <a:rPr lang="en-US" sz="1200" dirty="0"/>
              <a:t> </a:t>
            </a:r>
            <a:r>
              <a:rPr lang="en-US" sz="1200" dirty="0" err="1"/>
              <a:t>utama</a:t>
            </a:r>
            <a:r>
              <a:rPr lang="en-US" sz="1200" dirty="0"/>
              <a:t> </a:t>
            </a:r>
            <a:r>
              <a:rPr lang="en-US" sz="1200" dirty="0" err="1"/>
              <a:t>sosialisasi</a:t>
            </a:r>
            <a:r>
              <a:rPr lang="en-US" sz="1200" dirty="0"/>
              <a:t> </a:t>
            </a:r>
            <a:r>
              <a:rPr lang="en-US" sz="1200" dirty="0" err="1"/>
              <a:t>sadar</a:t>
            </a:r>
            <a:r>
              <a:rPr lang="en-US" sz="1200" dirty="0"/>
              <a:t> dan </a:t>
            </a:r>
            <a:r>
              <a:rPr lang="en-US" sz="1200" dirty="0" err="1"/>
              <a:t>cinta</a:t>
            </a:r>
            <a:r>
              <a:rPr lang="en-US" sz="1200" dirty="0"/>
              <a:t> </a:t>
            </a:r>
            <a:r>
              <a:rPr lang="en-US" sz="1200" dirty="0" err="1"/>
              <a:t>statistik</a:t>
            </a:r>
            <a:r>
              <a:rPr lang="en-US" sz="1200" dirty="0"/>
              <a:t>.</a:t>
            </a:r>
          </a:p>
          <a:p>
            <a:pPr marL="285750" indent="-285750">
              <a:buFont typeface="Arial" panose="020B0604020202020204" pitchFamily="34" charset="0"/>
              <a:buChar char="•"/>
            </a:pPr>
            <a:r>
              <a:rPr lang="en-US" sz="1200" dirty="0" err="1"/>
              <a:t>Sebagai</a:t>
            </a:r>
            <a:r>
              <a:rPr lang="en-US" sz="1200" dirty="0"/>
              <a:t> </a:t>
            </a:r>
            <a:r>
              <a:rPr lang="en-US" sz="1200" dirty="0" err="1"/>
              <a:t>petugas</a:t>
            </a:r>
            <a:r>
              <a:rPr lang="en-US" sz="1200" dirty="0"/>
              <a:t> update </a:t>
            </a:r>
            <a:r>
              <a:rPr lang="en-US" sz="1200" dirty="0" err="1"/>
              <a:t>pendataan</a:t>
            </a:r>
            <a:endParaRPr lang="en-US" sz="1200" dirty="0"/>
          </a:p>
        </p:txBody>
      </p:sp>
      <p:pic>
        <p:nvPicPr>
          <p:cNvPr id="32" name="Picture 31">
            <a:extLst>
              <a:ext uri="{FF2B5EF4-FFF2-40B4-BE49-F238E27FC236}">
                <a16:creationId xmlns:a16="http://schemas.microsoft.com/office/drawing/2014/main" id="{849DD852-DA67-41DD-91B6-054E1C298BE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3252" b="99675" l="3936" r="98927">
                        <a14:foregroundMark x1="8766" y1="76748" x2="31306" y2="86341"/>
                        <a14:foregroundMark x1="16637" y1="90569" x2="8766" y2="85691"/>
                        <a14:foregroundMark x1="4114" y1="87480" x2="23971" y2="96585"/>
                        <a14:foregroundMark x1="30054" y1="92358" x2="81038" y2="99675"/>
                        <a14:foregroundMark x1="81038" y1="99675" x2="71735" y2="97236"/>
                        <a14:foregroundMark x1="87657" y1="72520" x2="93560" y2="96585"/>
                        <a14:foregroundMark x1="89624" y1="70732" x2="98927" y2="95447"/>
                        <a14:foregroundMark x1="98927" y1="95447" x2="98927" y2="96585"/>
                        <a14:foregroundMark x1="59750" y1="6829" x2="42576" y2="6829"/>
                        <a14:foregroundMark x1="58497" y1="8618" x2="35420" y2="23415"/>
                        <a14:foregroundMark x1="35420" y1="23415" x2="36673" y2="24878"/>
                        <a14:foregroundMark x1="45796" y1="7480" x2="60465" y2="6179"/>
                        <a14:foregroundMark x1="61181" y1="3252" x2="32200" y2="10569"/>
                        <a14:foregroundMark x1="32200" y1="10569" x2="46512" y2="29106"/>
                      </a14:backgroundRemoval>
                    </a14:imgEffect>
                  </a14:imgLayer>
                </a14:imgProps>
              </a:ext>
              <a:ext uri="{28A0092B-C50C-407E-A947-70E740481C1C}">
                <a14:useLocalDpi xmlns:a14="http://schemas.microsoft.com/office/drawing/2010/main" val="0"/>
              </a:ext>
            </a:extLst>
          </a:blip>
          <a:stretch>
            <a:fillRect/>
          </a:stretch>
        </p:blipFill>
        <p:spPr>
          <a:xfrm>
            <a:off x="416580" y="965781"/>
            <a:ext cx="1703832" cy="1874520"/>
          </a:xfrm>
          <a:prstGeom prst="rect">
            <a:avLst/>
          </a:prstGeom>
        </p:spPr>
      </p:pic>
      <p:pic>
        <p:nvPicPr>
          <p:cNvPr id="34" name="Picture 33">
            <a:extLst>
              <a:ext uri="{FF2B5EF4-FFF2-40B4-BE49-F238E27FC236}">
                <a16:creationId xmlns:a16="http://schemas.microsoft.com/office/drawing/2014/main" id="{B1FF6554-35A0-408D-8D41-18E9D660999A}"/>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6550" b="98403" l="3632" r="97017">
                        <a14:foregroundMark x1="51102" y1="60863" x2="61608" y2="84824"/>
                        <a14:foregroundMark x1="61608" y1="84824" x2="55383" y2="90096"/>
                        <a14:foregroundMark x1="3632" y1="44249" x2="8560" y2="54313"/>
                        <a14:foregroundMark x1="10506" y1="49521" x2="10506" y2="49521"/>
                        <a14:foregroundMark x1="84436" y1="79393" x2="93126" y2="98403"/>
                        <a14:foregroundMark x1="69909" y1="12141" x2="59792" y2="6709"/>
                        <a14:foregroundMark x1="97017" y1="98403" x2="96498" y2="90735"/>
                        <a14:foregroundMark x1="50065" y1="80032" x2="51102" y2="89457"/>
                        <a14:foregroundMark x1="50065" y1="74601" x2="53437" y2="93610"/>
                      </a14:backgroundRemoval>
                    </a14:imgEffect>
                  </a14:imgLayer>
                </a14:imgProps>
              </a:ext>
              <a:ext uri="{28A0092B-C50C-407E-A947-70E740481C1C}">
                <a14:useLocalDpi xmlns:a14="http://schemas.microsoft.com/office/drawing/2010/main" val="0"/>
              </a:ext>
            </a:extLst>
          </a:blip>
          <a:stretch>
            <a:fillRect/>
          </a:stretch>
        </p:blipFill>
        <p:spPr>
          <a:xfrm>
            <a:off x="2067173" y="905293"/>
            <a:ext cx="2334445" cy="1895412"/>
          </a:xfrm>
          <a:prstGeom prst="rect">
            <a:avLst/>
          </a:prstGeom>
        </p:spPr>
      </p:pic>
      <p:pic>
        <p:nvPicPr>
          <p:cNvPr id="36" name="Picture 35">
            <a:extLst>
              <a:ext uri="{FF2B5EF4-FFF2-40B4-BE49-F238E27FC236}">
                <a16:creationId xmlns:a16="http://schemas.microsoft.com/office/drawing/2014/main" id="{28D04BD0-7D60-4EBD-8F8A-4F7F37D6E5FE}"/>
              </a:ext>
            </a:extLst>
          </p:cNvPr>
          <p:cNvPicPr>
            <a:picLocks noChangeAspect="1"/>
          </p:cNvPicPr>
          <p:nvPr/>
        </p:nvPicPr>
        <p:blipFill>
          <a:blip r:embed="rId7" cstate="print">
            <a:extLst>
              <a:ext uri="{BEBA8EAE-BF5A-486C-A8C5-ECC9F3942E4B}">
                <a14:imgProps xmlns:a14="http://schemas.microsoft.com/office/drawing/2010/main">
                  <a14:imgLayer r:embed="rId8">
                    <a14:imgEffect>
                      <a14:backgroundRemoval t="1656" b="99618" l="2326" r="97121">
                        <a14:foregroundMark x1="13068" y1="67643" x2="2326" y2="63439"/>
                        <a14:foregroundMark x1="16279" y1="65478" x2="26689" y2="85605"/>
                        <a14:foregroundMark x1="26689" y1="85605" x2="39646" y2="93503"/>
                        <a14:foregroundMark x1="48173" y1="7006" x2="59025" y2="8662"/>
                        <a14:foregroundMark x1="92248" y1="81529" x2="89701" y2="75669"/>
                        <a14:foregroundMark x1="91473" y1="80382" x2="97342" y2="83567"/>
                        <a14:foregroundMark x1="52492" y1="1783" x2="51717" y2="3567"/>
                        <a14:foregroundMark x1="30233" y1="96306" x2="33998" y2="99618"/>
                      </a14:backgroundRemoval>
                    </a14:imgEffect>
                  </a14:imgLayer>
                </a14:imgProps>
              </a:ext>
              <a:ext uri="{28A0092B-C50C-407E-A947-70E740481C1C}">
                <a14:useLocalDpi xmlns:a14="http://schemas.microsoft.com/office/drawing/2010/main" val="0"/>
              </a:ext>
            </a:extLst>
          </a:blip>
          <a:stretch>
            <a:fillRect/>
          </a:stretch>
        </p:blipFill>
        <p:spPr>
          <a:xfrm>
            <a:off x="8964239" y="965781"/>
            <a:ext cx="2509736" cy="2181775"/>
          </a:xfrm>
          <a:prstGeom prst="rect">
            <a:avLst/>
          </a:prstGeom>
        </p:spPr>
      </p:pic>
      <p:pic>
        <p:nvPicPr>
          <p:cNvPr id="38" name="Picture 37">
            <a:extLst>
              <a:ext uri="{FF2B5EF4-FFF2-40B4-BE49-F238E27FC236}">
                <a16:creationId xmlns:a16="http://schemas.microsoft.com/office/drawing/2014/main" id="{FE31E7A8-FE6D-47B0-8397-06E52AC112BA}"/>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3016" b="95537" l="3601" r="95417">
                        <a14:foregroundMark x1="24382" y1="44566" x2="5098" y2="65948"/>
                        <a14:foregroundMark x1="58920" y1="6273" x2="36218" y2="31443"/>
                        <a14:foregroundMark x1="3719" y1="71385" x2="13584" y2="90953"/>
                        <a14:foregroundMark x1="13584" y1="90953" x2="45663" y2="88782"/>
                        <a14:foregroundMark x1="45663" y1="88782" x2="80851" y2="92642"/>
                        <a14:foregroundMark x1="80851" y1="92642" x2="88380" y2="69602"/>
                        <a14:foregroundMark x1="66840" y1="37762" x2="58920" y2="26055"/>
                        <a14:foregroundMark x1="88380" y1="69602" x2="72460" y2="46070"/>
                        <a14:foregroundMark x1="58920" y1="26055" x2="58265" y2="9047"/>
                        <a14:foregroundMark x1="60393" y1="45356" x2="41080" y2="79373"/>
                        <a14:foregroundMark x1="56628" y1="29916" x2="3764" y2="95657"/>
                        <a14:foregroundMark x1="3764" y1="95657" x2="3764" y2="95296"/>
                        <a14:foregroundMark x1="46318" y1="5790" x2="46318" y2="15078"/>
                        <a14:foregroundMark x1="39607" y1="25573" x2="60065" y2="6152"/>
                        <a14:foregroundMark x1="60065" y1="6152" x2="63339" y2="6876"/>
                        <a14:foregroundMark x1="34370" y1="10736" x2="32897" y2="10133"/>
                        <a14:foregroundMark x1="41735" y1="9650" x2="41735" y2="23884"/>
                        <a14:foregroundMark x1="40262" y1="6876" x2="35843" y2="14596"/>
                        <a14:foregroundMark x1="46972" y1="4704" x2="70049" y2="16164"/>
                        <a14:foregroundMark x1="62684" y1="9047" x2="51555" y2="3016"/>
                        <a14:foregroundMark x1="61211" y1="3016" x2="70049" y2="14596"/>
                        <a14:foregroundMark x1="89525" y1="71653" x2="90180" y2="87093"/>
                        <a14:foregroundMark x1="93290" y1="69481" x2="95417" y2="92642"/>
                        <a14:foregroundMark x1="49264" y1="73341" x2="83142" y2="74065"/>
                        <a14:foregroundMark x1="83142" y1="74065" x2="86579" y2="75513"/>
                        <a14:backgroundMark x1="29787" y1="37636" x2="35025" y2="33776"/>
                        <a14:backgroundMark x1="20949" y1="43667" x2="32897" y2="40410"/>
                        <a14:backgroundMark x1="36498" y1="31604" x2="23077" y2="41496"/>
                        <a14:backgroundMark x1="28314" y1="41978" x2="24714" y2="44753"/>
                        <a14:backgroundMark x1="4583" y1="56815" x2="818" y2="71653"/>
                        <a14:backgroundMark x1="67921" y1="41978" x2="73813" y2="41978"/>
                        <a14:backgroundMark x1="69394" y1="40410" x2="66448" y2="40893"/>
                        <a14:backgroundMark x1="72340" y1="44753" x2="69394" y2="43185"/>
                        <a14:backgroundMark x1="67103" y1="39807" x2="74632" y2="37033"/>
                        <a14:backgroundMark x1="70049" y1="37033" x2="70049" y2="37033"/>
                        <a14:backgroundMark x1="64975" y1="39807" x2="73159" y2="37033"/>
                        <a14:backgroundMark x1="36498" y1="32087" x2="35843" y2="29433"/>
                      </a14:backgroundRemoval>
                    </a14:imgEffect>
                  </a14:imgLayer>
                </a14:imgProps>
              </a:ext>
              <a:ext uri="{28A0092B-C50C-407E-A947-70E740481C1C}">
                <a14:useLocalDpi xmlns:a14="http://schemas.microsoft.com/office/drawing/2010/main" val="0"/>
              </a:ext>
            </a:extLst>
          </a:blip>
          <a:stretch>
            <a:fillRect/>
          </a:stretch>
        </p:blipFill>
        <p:spPr>
          <a:xfrm>
            <a:off x="7348425" y="770033"/>
            <a:ext cx="1514088" cy="2054302"/>
          </a:xfrm>
          <a:prstGeom prst="rect">
            <a:avLst/>
          </a:prstGeom>
        </p:spPr>
      </p:pic>
    </p:spTree>
    <p:extLst>
      <p:ext uri="{BB962C8B-B14F-4D97-AF65-F5344CB8AC3E}">
        <p14:creationId xmlns:p14="http://schemas.microsoft.com/office/powerpoint/2010/main" val="712149384"/>
      </p:ext>
    </p:extLst>
  </p:cSld>
  <p:clrMapOvr>
    <a:masterClrMapping/>
  </p:clrMapOvr>
</p:sld>
</file>

<file path=ppt/theme/theme1.xml><?xml version="1.0" encoding="utf-8"?>
<a:theme xmlns:a="http://schemas.openxmlformats.org/drawingml/2006/main" name="Office Theme">
  <a:themeElements>
    <a:clrScheme name="Custom 2">
      <a:dk1>
        <a:srgbClr val="FFFFFF"/>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5612</TotalTime>
  <Words>1064</Words>
  <Application>Microsoft Macintosh PowerPoint</Application>
  <PresentationFormat>Widescreen</PresentationFormat>
  <Paragraphs>178</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Narrow</vt:lpstr>
      <vt:lpstr>Calibri</vt:lpstr>
      <vt:lpstr>Calibri Light</vt:lpstr>
      <vt:lpstr>Franklin Gothic Medium Cond</vt:lpstr>
      <vt:lpstr>Montserrat</vt:lpstr>
      <vt:lpstr>Roboto Condensed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Shery</dc:creator>
  <cp:lastModifiedBy>Office03</cp:lastModifiedBy>
  <cp:revision>199</cp:revision>
  <dcterms:created xsi:type="dcterms:W3CDTF">2020-08-09T09:45:26Z</dcterms:created>
  <dcterms:modified xsi:type="dcterms:W3CDTF">2022-07-10T21:02:01Z</dcterms:modified>
</cp:coreProperties>
</file>