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anklin Gothic Medium Cond" panose="020B060603040202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ana Rizka" initials="RR" lastIdx="1" clrIdx="0">
    <p:extLst>
      <p:ext uri="{19B8F6BF-5375-455C-9EA6-DF929625EA0E}">
        <p15:presenceInfo xmlns:p15="http://schemas.microsoft.com/office/powerpoint/2012/main" userId="Riana Rizka" providerId="None"/>
      </p:ext>
    </p:extLst>
  </p:cmAuthor>
  <p:cmAuthor id="2" name="Lutfi Jaya" initials="LJ" lastIdx="3" clrIdx="1">
    <p:extLst>
      <p:ext uri="{19B8F6BF-5375-455C-9EA6-DF929625EA0E}">
        <p15:presenceInfo xmlns:p15="http://schemas.microsoft.com/office/powerpoint/2012/main" userId="3b55fc8bb372b7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A6A"/>
    <a:srgbClr val="005F2E"/>
    <a:srgbClr val="006633"/>
    <a:srgbClr val="57802E"/>
    <a:srgbClr val="4D7129"/>
    <a:srgbClr val="007F3E"/>
    <a:srgbClr val="DDE7C7"/>
    <a:srgbClr val="95C11F"/>
    <a:srgbClr val="008D36"/>
    <a:srgbClr val="DBE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1024" autoAdjust="0"/>
  </p:normalViewPr>
  <p:slideViewPr>
    <p:cSldViewPr snapToGrid="0">
      <p:cViewPr varScale="1">
        <p:scale>
          <a:sx n="104" d="100"/>
          <a:sy n="104" d="100"/>
        </p:scale>
        <p:origin x="100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8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F539A-29D5-40C6-80F0-E69DF96CC414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51FBB-673F-46B1-A7F8-A4EB0EB1D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59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88F63-4743-4E95-B728-2D43C147B3A1}" type="datetimeFigureOut">
              <a:rPr lang="en-AU" smtClean="0"/>
              <a:t>27/12/2022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1F1C3-7E16-4D67-996B-AD647522B30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782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51F1C3-7E16-4D67-996B-AD647522B3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3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Star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462103" y="0"/>
            <a:ext cx="6547323" cy="6858000"/>
          </a:xfrm>
          <a:custGeom>
            <a:avLst/>
            <a:gdLst>
              <a:gd name="connsiteX0" fmla="*/ 0 w 6547323"/>
              <a:gd name="connsiteY0" fmla="*/ 0 h 6858000"/>
              <a:gd name="connsiteX1" fmla="*/ 6349557 w 6547323"/>
              <a:gd name="connsiteY1" fmla="*/ 0 h 6858000"/>
              <a:gd name="connsiteX2" fmla="*/ 3814581 w 6547323"/>
              <a:gd name="connsiteY2" fmla="*/ 3300265 h 6858000"/>
              <a:gd name="connsiteX3" fmla="*/ 6547323 w 6547323"/>
              <a:gd name="connsiteY3" fmla="*/ 6858000 h 6858000"/>
              <a:gd name="connsiteX4" fmla="*/ 0 w 65473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7323" h="6858000">
                <a:moveTo>
                  <a:pt x="0" y="0"/>
                </a:moveTo>
                <a:lnTo>
                  <a:pt x="6349557" y="0"/>
                </a:lnTo>
                <a:lnTo>
                  <a:pt x="3814581" y="3300265"/>
                </a:lnTo>
                <a:lnTo>
                  <a:pt x="65473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arallelogram 13"/>
          <p:cNvSpPr/>
          <p:nvPr userDrawn="1"/>
        </p:nvSpPr>
        <p:spPr>
          <a:xfrm flipH="1">
            <a:off x="1909835" y="3307080"/>
            <a:ext cx="5093965" cy="3550920"/>
          </a:xfrm>
          <a:prstGeom prst="parallelogram">
            <a:avLst>
              <a:gd name="adj" fmla="val 76721"/>
            </a:avLst>
          </a:prstGeom>
          <a:solidFill>
            <a:srgbClr val="00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92870B29-B525-4A0A-8BFC-BCE2939A50F0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2" y="0"/>
            <a:ext cx="6547323" cy="6858000"/>
          </a:xfrm>
          <a:custGeom>
            <a:avLst/>
            <a:gdLst>
              <a:gd name="connsiteX0" fmla="*/ 0 w 6547323"/>
              <a:gd name="connsiteY0" fmla="*/ 0 h 6858000"/>
              <a:gd name="connsiteX1" fmla="*/ 6349557 w 6547323"/>
              <a:gd name="connsiteY1" fmla="*/ 0 h 6858000"/>
              <a:gd name="connsiteX2" fmla="*/ 3814581 w 6547323"/>
              <a:gd name="connsiteY2" fmla="*/ 3300265 h 6858000"/>
              <a:gd name="connsiteX3" fmla="*/ 6547323 w 6547323"/>
              <a:gd name="connsiteY3" fmla="*/ 6858000 h 6858000"/>
              <a:gd name="connsiteX4" fmla="*/ 0 w 65473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7323" h="6858000">
                <a:moveTo>
                  <a:pt x="0" y="0"/>
                </a:moveTo>
                <a:lnTo>
                  <a:pt x="6349557" y="0"/>
                </a:lnTo>
                <a:lnTo>
                  <a:pt x="3814581" y="3300265"/>
                </a:lnTo>
                <a:lnTo>
                  <a:pt x="654732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6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7EE4B0-D583-42F8-A198-2CF25D11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774" y="6546850"/>
            <a:ext cx="442625" cy="365125"/>
          </a:xfrm>
        </p:spPr>
        <p:txBody>
          <a:bodyPr/>
          <a:lstStyle>
            <a:lvl1pPr>
              <a:defRPr sz="1400">
                <a:solidFill>
                  <a:srgbClr val="005F2E"/>
                </a:solidFill>
              </a:defRPr>
            </a:lvl1pPr>
          </a:lstStyle>
          <a:p>
            <a:pPr>
              <a:defRPr/>
            </a:pPr>
            <a:fld id="{A88EA908-BA59-4183-8648-53219FC00D5C}" type="slidenum">
              <a:rPr lang="en-AU" b="1" smtClean="0"/>
              <a:pPr>
                <a:defRPr/>
              </a:pPr>
              <a:t>‹#›</a:t>
            </a:fld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786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solidFill>
          <a:srgbClr val="00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3883CC1-6913-4748-8C44-ADD8A97D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774" y="6546850"/>
            <a:ext cx="442625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8EA908-BA59-4183-8648-53219FC00D5C}" type="slidenum">
              <a:rPr lang="en-AU" b="1" smtClean="0"/>
              <a:pPr>
                <a:defRPr/>
              </a:pPr>
              <a:t>‹#›</a:t>
            </a:fld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3351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2658-F217-48FD-9FE0-A973885F3361}" type="datetime1">
              <a:rPr lang="en-AU" smtClean="0"/>
              <a:t>27/12/2022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A908-BA59-4183-8648-53219FC00D5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83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FFB89E-09D8-4BE2-B53B-A2E077E2C198}"/>
              </a:ext>
            </a:extLst>
          </p:cNvPr>
          <p:cNvSpPr/>
          <p:nvPr/>
        </p:nvSpPr>
        <p:spPr>
          <a:xfrm>
            <a:off x="0" y="3674532"/>
            <a:ext cx="12192000" cy="2852697"/>
          </a:xfrm>
          <a:prstGeom prst="rect">
            <a:avLst/>
          </a:prstGeom>
          <a:solidFill>
            <a:srgbClr val="008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89D236-6E99-4C34-8832-B642C5089271}"/>
              </a:ext>
            </a:extLst>
          </p:cNvPr>
          <p:cNvGrpSpPr/>
          <p:nvPr/>
        </p:nvGrpSpPr>
        <p:grpSpPr>
          <a:xfrm>
            <a:off x="513031" y="927695"/>
            <a:ext cx="2144572" cy="2410894"/>
            <a:chOff x="1302313" y="926213"/>
            <a:chExt cx="2218191" cy="24936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A201F6-3AB3-4D38-88F0-8C0CA085A709}"/>
                </a:ext>
              </a:extLst>
            </p:cNvPr>
            <p:cNvGrpSpPr/>
            <p:nvPr/>
          </p:nvGrpSpPr>
          <p:grpSpPr>
            <a:xfrm flipH="1">
              <a:off x="1302313" y="926213"/>
              <a:ext cx="2218191" cy="2481749"/>
              <a:chOff x="7659689" y="1296988"/>
              <a:chExt cx="1914109" cy="2141537"/>
            </a:xfrm>
          </p:grpSpPr>
          <p:sp>
            <p:nvSpPr>
              <p:cNvPr id="14" name="Freeform 550">
                <a:extLst>
                  <a:ext uri="{FF2B5EF4-FFF2-40B4-BE49-F238E27FC236}">
                    <a16:creationId xmlns:a16="http://schemas.microsoft.com/office/drawing/2014/main" id="{5105EC8E-4C38-4072-9B8C-0A7A6C135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6302" y="2066925"/>
                <a:ext cx="801688" cy="1266825"/>
              </a:xfrm>
              <a:custGeom>
                <a:avLst/>
                <a:gdLst>
                  <a:gd name="T0" fmla="*/ 179 w 212"/>
                  <a:gd name="T1" fmla="*/ 5 h 336"/>
                  <a:gd name="T2" fmla="*/ 41 w 212"/>
                  <a:gd name="T3" fmla="*/ 13 h 336"/>
                  <a:gd name="T4" fmla="*/ 11 w 212"/>
                  <a:gd name="T5" fmla="*/ 44 h 336"/>
                  <a:gd name="T6" fmla="*/ 23 w 212"/>
                  <a:gd name="T7" fmla="*/ 336 h 336"/>
                  <a:gd name="T8" fmla="*/ 212 w 212"/>
                  <a:gd name="T9" fmla="*/ 320 h 336"/>
                  <a:gd name="T10" fmla="*/ 209 w 212"/>
                  <a:gd name="T11" fmla="*/ 44 h 336"/>
                  <a:gd name="T12" fmla="*/ 179 w 212"/>
                  <a:gd name="T13" fmla="*/ 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336">
                    <a:moveTo>
                      <a:pt x="179" y="5"/>
                    </a:moveTo>
                    <a:cubicBezTo>
                      <a:pt x="133" y="0"/>
                      <a:pt x="87" y="4"/>
                      <a:pt x="41" y="13"/>
                    </a:cubicBezTo>
                    <a:cubicBezTo>
                      <a:pt x="25" y="16"/>
                      <a:pt x="13" y="29"/>
                      <a:pt x="11" y="44"/>
                    </a:cubicBezTo>
                    <a:cubicBezTo>
                      <a:pt x="6" y="89"/>
                      <a:pt x="0" y="188"/>
                      <a:pt x="23" y="336"/>
                    </a:cubicBezTo>
                    <a:cubicBezTo>
                      <a:pt x="212" y="320"/>
                      <a:pt x="212" y="320"/>
                      <a:pt x="212" y="320"/>
                    </a:cubicBezTo>
                    <a:cubicBezTo>
                      <a:pt x="212" y="293"/>
                      <a:pt x="193" y="171"/>
                      <a:pt x="209" y="44"/>
                    </a:cubicBezTo>
                    <a:cubicBezTo>
                      <a:pt x="211" y="25"/>
                      <a:pt x="198" y="8"/>
                      <a:pt x="179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551">
                <a:extLst>
                  <a:ext uri="{FF2B5EF4-FFF2-40B4-BE49-F238E27FC236}">
                    <a16:creationId xmlns:a16="http://schemas.microsoft.com/office/drawing/2014/main" id="{DE15131F-7684-4DF9-815E-BFFFE184A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2202" y="1741488"/>
                <a:ext cx="350838" cy="476250"/>
              </a:xfrm>
              <a:custGeom>
                <a:avLst/>
                <a:gdLst>
                  <a:gd name="T0" fmla="*/ 82 w 93"/>
                  <a:gd name="T1" fmla="*/ 0 h 126"/>
                  <a:gd name="T2" fmla="*/ 93 w 93"/>
                  <a:gd name="T3" fmla="*/ 91 h 126"/>
                  <a:gd name="T4" fmla="*/ 30 w 93"/>
                  <a:gd name="T5" fmla="*/ 124 h 126"/>
                  <a:gd name="T6" fmla="*/ 12 w 93"/>
                  <a:gd name="T7" fmla="*/ 93 h 126"/>
                  <a:gd name="T8" fmla="*/ 34 w 93"/>
                  <a:gd name="T9" fmla="*/ 44 h 126"/>
                  <a:gd name="T10" fmla="*/ 82 w 93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126">
                    <a:moveTo>
                      <a:pt x="82" y="0"/>
                    </a:moveTo>
                    <a:cubicBezTo>
                      <a:pt x="78" y="26"/>
                      <a:pt x="74" y="74"/>
                      <a:pt x="93" y="91"/>
                    </a:cubicBezTo>
                    <a:cubicBezTo>
                      <a:pt x="79" y="105"/>
                      <a:pt x="61" y="122"/>
                      <a:pt x="30" y="124"/>
                    </a:cubicBezTo>
                    <a:cubicBezTo>
                      <a:pt x="0" y="126"/>
                      <a:pt x="4" y="104"/>
                      <a:pt x="12" y="93"/>
                    </a:cubicBezTo>
                    <a:cubicBezTo>
                      <a:pt x="41" y="85"/>
                      <a:pt x="39" y="64"/>
                      <a:pt x="34" y="4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rgbClr val="FFB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552">
                <a:extLst>
                  <a:ext uri="{FF2B5EF4-FFF2-40B4-BE49-F238E27FC236}">
                    <a16:creationId xmlns:a16="http://schemas.microsoft.com/office/drawing/2014/main" id="{D3685FE1-8055-4E20-9CE2-0B4F7FB5B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066925"/>
                <a:ext cx="287338" cy="241300"/>
              </a:xfrm>
              <a:custGeom>
                <a:avLst/>
                <a:gdLst>
                  <a:gd name="T0" fmla="*/ 71 w 76"/>
                  <a:gd name="T1" fmla="*/ 2 h 64"/>
                  <a:gd name="T2" fmla="*/ 64 w 76"/>
                  <a:gd name="T3" fmla="*/ 0 h 64"/>
                  <a:gd name="T4" fmla="*/ 61 w 76"/>
                  <a:gd name="T5" fmla="*/ 2 h 64"/>
                  <a:gd name="T6" fmla="*/ 0 w 76"/>
                  <a:gd name="T7" fmla="*/ 38 h 64"/>
                  <a:gd name="T8" fmla="*/ 23 w 76"/>
                  <a:gd name="T9" fmla="*/ 64 h 64"/>
                  <a:gd name="T10" fmla="*/ 72 w 76"/>
                  <a:gd name="T11" fmla="*/ 5 h 64"/>
                  <a:gd name="T12" fmla="*/ 71 w 76"/>
                  <a:gd name="T13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64">
                    <a:moveTo>
                      <a:pt x="71" y="2"/>
                    </a:moveTo>
                    <a:cubicBezTo>
                      <a:pt x="68" y="1"/>
                      <a:pt x="66" y="1"/>
                      <a:pt x="64" y="0"/>
                    </a:cubicBezTo>
                    <a:cubicBezTo>
                      <a:pt x="63" y="0"/>
                      <a:pt x="61" y="0"/>
                      <a:pt x="61" y="2"/>
                    </a:cubicBezTo>
                    <a:cubicBezTo>
                      <a:pt x="58" y="7"/>
                      <a:pt x="49" y="29"/>
                      <a:pt x="0" y="38"/>
                    </a:cubicBezTo>
                    <a:cubicBezTo>
                      <a:pt x="8" y="42"/>
                      <a:pt x="19" y="57"/>
                      <a:pt x="23" y="64"/>
                    </a:cubicBezTo>
                    <a:cubicBezTo>
                      <a:pt x="38" y="57"/>
                      <a:pt x="76" y="34"/>
                      <a:pt x="72" y="5"/>
                    </a:cubicBezTo>
                    <a:cubicBezTo>
                      <a:pt x="72" y="4"/>
                      <a:pt x="72" y="3"/>
                      <a:pt x="71" y="2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553">
                <a:extLst>
                  <a:ext uri="{FF2B5EF4-FFF2-40B4-BE49-F238E27FC236}">
                    <a16:creationId xmlns:a16="http://schemas.microsoft.com/office/drawing/2014/main" id="{542C90C7-8995-4854-84B3-8B5ABD540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2827" y="2081213"/>
                <a:ext cx="192088" cy="222250"/>
              </a:xfrm>
              <a:custGeom>
                <a:avLst/>
                <a:gdLst>
                  <a:gd name="T0" fmla="*/ 33 w 51"/>
                  <a:gd name="T1" fmla="*/ 4 h 59"/>
                  <a:gd name="T2" fmla="*/ 30 w 51"/>
                  <a:gd name="T3" fmla="*/ 1 h 59"/>
                  <a:gd name="T4" fmla="*/ 25 w 51"/>
                  <a:gd name="T5" fmla="*/ 2 h 59"/>
                  <a:gd name="T6" fmla="*/ 24 w 51"/>
                  <a:gd name="T7" fmla="*/ 3 h 59"/>
                  <a:gd name="T8" fmla="*/ 19 w 51"/>
                  <a:gd name="T9" fmla="*/ 59 h 59"/>
                  <a:gd name="T10" fmla="*/ 51 w 51"/>
                  <a:gd name="T11" fmla="*/ 34 h 59"/>
                  <a:gd name="T12" fmla="*/ 33 w 51"/>
                  <a:gd name="T13" fmla="*/ 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9">
                    <a:moveTo>
                      <a:pt x="33" y="4"/>
                    </a:moveTo>
                    <a:cubicBezTo>
                      <a:pt x="34" y="2"/>
                      <a:pt x="32" y="0"/>
                      <a:pt x="30" y="1"/>
                    </a:cubicBezTo>
                    <a:cubicBezTo>
                      <a:pt x="28" y="1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3"/>
                    </a:cubicBezTo>
                    <a:cubicBezTo>
                      <a:pt x="20" y="6"/>
                      <a:pt x="0" y="35"/>
                      <a:pt x="19" y="59"/>
                    </a:cubicBezTo>
                    <a:cubicBezTo>
                      <a:pt x="23" y="53"/>
                      <a:pt x="37" y="38"/>
                      <a:pt x="51" y="34"/>
                    </a:cubicBezTo>
                    <a:cubicBezTo>
                      <a:pt x="38" y="28"/>
                      <a:pt x="31" y="16"/>
                      <a:pt x="33" y="4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554">
                <a:extLst>
                  <a:ext uri="{FF2B5EF4-FFF2-40B4-BE49-F238E27FC236}">
                    <a16:creationId xmlns:a16="http://schemas.microsoft.com/office/drawing/2014/main" id="{3271236C-0E2B-483B-8AE9-B8E3AF2CD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1902" y="1957388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555">
                <a:extLst>
                  <a:ext uri="{FF2B5EF4-FFF2-40B4-BE49-F238E27FC236}">
                    <a16:creationId xmlns:a16="http://schemas.microsoft.com/office/drawing/2014/main" id="{8F2A5B4D-EF52-44F5-BB27-4F88502DC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790" y="1916113"/>
                <a:ext cx="82550" cy="44450"/>
              </a:xfrm>
              <a:custGeom>
                <a:avLst/>
                <a:gdLst>
                  <a:gd name="T0" fmla="*/ 22 w 22"/>
                  <a:gd name="T1" fmla="*/ 0 h 12"/>
                  <a:gd name="T2" fmla="*/ 11 w 22"/>
                  <a:gd name="T3" fmla="*/ 1 h 12"/>
                  <a:gd name="T4" fmla="*/ 0 w 22"/>
                  <a:gd name="T5" fmla="*/ 0 h 12"/>
                  <a:gd name="T6" fmla="*/ 3 w 22"/>
                  <a:gd name="T7" fmla="*/ 11 h 12"/>
                  <a:gd name="T8" fmla="*/ 3 w 22"/>
                  <a:gd name="T9" fmla="*/ 12 h 12"/>
                  <a:gd name="T10" fmla="*/ 22 w 2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2">
                    <a:moveTo>
                      <a:pt x="22" y="0"/>
                    </a:moveTo>
                    <a:cubicBezTo>
                      <a:pt x="19" y="1"/>
                      <a:pt x="15" y="1"/>
                      <a:pt x="11" y="1"/>
                    </a:cubicBezTo>
                    <a:cubicBezTo>
                      <a:pt x="8" y="1"/>
                      <a:pt x="4" y="1"/>
                      <a:pt x="0" y="0"/>
                    </a:cubicBezTo>
                    <a:cubicBezTo>
                      <a:pt x="1" y="4"/>
                      <a:pt x="2" y="7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9" y="11"/>
                      <a:pt x="17" y="6"/>
                      <a:pt x="22" y="0"/>
                    </a:cubicBezTo>
                  </a:path>
                </a:pathLst>
              </a:custGeom>
              <a:solidFill>
                <a:srgbClr val="CC9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556">
                <a:extLst>
                  <a:ext uri="{FF2B5EF4-FFF2-40B4-BE49-F238E27FC236}">
                    <a16:creationId xmlns:a16="http://schemas.microsoft.com/office/drawing/2014/main" id="{FAF7C1B6-3527-4FB7-9ED4-5C4F9DB02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4264" y="1395413"/>
                <a:ext cx="227013" cy="331787"/>
              </a:xfrm>
              <a:custGeom>
                <a:avLst/>
                <a:gdLst>
                  <a:gd name="T0" fmla="*/ 26 w 60"/>
                  <a:gd name="T1" fmla="*/ 13 h 88"/>
                  <a:gd name="T2" fmla="*/ 2 w 60"/>
                  <a:gd name="T3" fmla="*/ 65 h 88"/>
                  <a:gd name="T4" fmla="*/ 34 w 60"/>
                  <a:gd name="T5" fmla="*/ 59 h 88"/>
                  <a:gd name="T6" fmla="*/ 26 w 60"/>
                  <a:gd name="T7" fmla="*/ 1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88">
                    <a:moveTo>
                      <a:pt x="26" y="13"/>
                    </a:moveTo>
                    <a:cubicBezTo>
                      <a:pt x="2" y="23"/>
                      <a:pt x="0" y="43"/>
                      <a:pt x="2" y="65"/>
                    </a:cubicBezTo>
                    <a:cubicBezTo>
                      <a:pt x="5" y="88"/>
                      <a:pt x="29" y="73"/>
                      <a:pt x="34" y="59"/>
                    </a:cubicBezTo>
                    <a:cubicBezTo>
                      <a:pt x="39" y="45"/>
                      <a:pt x="60" y="0"/>
                      <a:pt x="26" y="13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557">
                <a:extLst>
                  <a:ext uri="{FF2B5EF4-FFF2-40B4-BE49-F238E27FC236}">
                    <a16:creationId xmlns:a16="http://schemas.microsoft.com/office/drawing/2014/main" id="{397285B2-41DA-4BA4-8659-80BC16C2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6327" y="1365250"/>
                <a:ext cx="431800" cy="606425"/>
              </a:xfrm>
              <a:custGeom>
                <a:avLst/>
                <a:gdLst>
                  <a:gd name="T0" fmla="*/ 107 w 114"/>
                  <a:gd name="T1" fmla="*/ 65 h 161"/>
                  <a:gd name="T2" fmla="*/ 78 w 114"/>
                  <a:gd name="T3" fmla="*/ 137 h 161"/>
                  <a:gd name="T4" fmla="*/ 3 w 114"/>
                  <a:gd name="T5" fmla="*/ 104 h 161"/>
                  <a:gd name="T6" fmla="*/ 48 w 114"/>
                  <a:gd name="T7" fmla="*/ 10 h 161"/>
                  <a:gd name="T8" fmla="*/ 107 w 114"/>
                  <a:gd name="T9" fmla="*/ 6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61">
                    <a:moveTo>
                      <a:pt x="107" y="65"/>
                    </a:moveTo>
                    <a:cubicBezTo>
                      <a:pt x="100" y="100"/>
                      <a:pt x="98" y="121"/>
                      <a:pt x="78" y="137"/>
                    </a:cubicBezTo>
                    <a:cubicBezTo>
                      <a:pt x="48" y="161"/>
                      <a:pt x="7" y="140"/>
                      <a:pt x="3" y="104"/>
                    </a:cubicBezTo>
                    <a:cubicBezTo>
                      <a:pt x="0" y="72"/>
                      <a:pt x="12" y="20"/>
                      <a:pt x="48" y="10"/>
                    </a:cubicBezTo>
                    <a:cubicBezTo>
                      <a:pt x="83" y="0"/>
                      <a:pt x="114" y="31"/>
                      <a:pt x="107" y="65"/>
                    </a:cubicBezTo>
                  </a:path>
                </a:pathLst>
              </a:custGeom>
              <a:solidFill>
                <a:srgbClr val="FFB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558">
                <a:extLst>
                  <a:ext uri="{FF2B5EF4-FFF2-40B4-BE49-F238E27FC236}">
                    <a16:creationId xmlns:a16="http://schemas.microsoft.com/office/drawing/2014/main" id="{8BF87850-A0B4-42B1-AAEE-4196A55FA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3939" y="1296988"/>
                <a:ext cx="600075" cy="430212"/>
              </a:xfrm>
              <a:custGeom>
                <a:avLst/>
                <a:gdLst>
                  <a:gd name="T0" fmla="*/ 119 w 159"/>
                  <a:gd name="T1" fmla="*/ 112 h 114"/>
                  <a:gd name="T2" fmla="*/ 102 w 159"/>
                  <a:gd name="T3" fmla="*/ 88 h 114"/>
                  <a:gd name="T4" fmla="*/ 103 w 159"/>
                  <a:gd name="T5" fmla="*/ 54 h 114"/>
                  <a:gd name="T6" fmla="*/ 60 w 159"/>
                  <a:gd name="T7" fmla="*/ 43 h 114"/>
                  <a:gd name="T8" fmla="*/ 15 w 159"/>
                  <a:gd name="T9" fmla="*/ 52 h 114"/>
                  <a:gd name="T10" fmla="*/ 50 w 159"/>
                  <a:gd name="T11" fmla="*/ 5 h 114"/>
                  <a:gd name="T12" fmla="*/ 117 w 159"/>
                  <a:gd name="T13" fmla="*/ 24 h 114"/>
                  <a:gd name="T14" fmla="*/ 128 w 159"/>
                  <a:gd name="T15" fmla="*/ 45 h 114"/>
                  <a:gd name="T16" fmla="*/ 119 w 159"/>
                  <a:gd name="T17" fmla="*/ 11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14">
                    <a:moveTo>
                      <a:pt x="119" y="112"/>
                    </a:moveTo>
                    <a:cubicBezTo>
                      <a:pt x="90" y="114"/>
                      <a:pt x="96" y="97"/>
                      <a:pt x="102" y="88"/>
                    </a:cubicBezTo>
                    <a:cubicBezTo>
                      <a:pt x="107" y="78"/>
                      <a:pt x="96" y="62"/>
                      <a:pt x="103" y="54"/>
                    </a:cubicBezTo>
                    <a:cubicBezTo>
                      <a:pt x="91" y="59"/>
                      <a:pt x="77" y="55"/>
                      <a:pt x="60" y="43"/>
                    </a:cubicBezTo>
                    <a:cubicBezTo>
                      <a:pt x="47" y="34"/>
                      <a:pt x="31" y="71"/>
                      <a:pt x="15" y="52"/>
                    </a:cubicBezTo>
                    <a:cubicBezTo>
                      <a:pt x="0" y="35"/>
                      <a:pt x="14" y="9"/>
                      <a:pt x="50" y="5"/>
                    </a:cubicBezTo>
                    <a:cubicBezTo>
                      <a:pt x="86" y="0"/>
                      <a:pt x="93" y="26"/>
                      <a:pt x="117" y="24"/>
                    </a:cubicBezTo>
                    <a:cubicBezTo>
                      <a:pt x="141" y="22"/>
                      <a:pt x="132" y="41"/>
                      <a:pt x="128" y="45"/>
                    </a:cubicBezTo>
                    <a:cubicBezTo>
                      <a:pt x="148" y="47"/>
                      <a:pt x="159" y="66"/>
                      <a:pt x="119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559">
                <a:extLst>
                  <a:ext uri="{FF2B5EF4-FFF2-40B4-BE49-F238E27FC236}">
                    <a16:creationId xmlns:a16="http://schemas.microsoft.com/office/drawing/2014/main" id="{9218E2DE-F133-4E87-8280-A4032FB9B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9077" y="1379538"/>
                <a:ext cx="85725" cy="114300"/>
              </a:xfrm>
              <a:custGeom>
                <a:avLst/>
                <a:gdLst>
                  <a:gd name="T0" fmla="*/ 0 w 23"/>
                  <a:gd name="T1" fmla="*/ 26 h 30"/>
                  <a:gd name="T2" fmla="*/ 15 w 23"/>
                  <a:gd name="T3" fmla="*/ 0 h 30"/>
                  <a:gd name="T4" fmla="*/ 0 w 23"/>
                  <a:gd name="T5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30">
                    <a:moveTo>
                      <a:pt x="0" y="26"/>
                    </a:moveTo>
                    <a:cubicBezTo>
                      <a:pt x="0" y="26"/>
                      <a:pt x="15" y="18"/>
                      <a:pt x="15" y="0"/>
                    </a:cubicBezTo>
                    <a:cubicBezTo>
                      <a:pt x="23" y="14"/>
                      <a:pt x="22" y="30"/>
                      <a:pt x="0" y="2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560">
                <a:extLst>
                  <a:ext uri="{FF2B5EF4-FFF2-40B4-BE49-F238E27FC236}">
                    <a16:creationId xmlns:a16="http://schemas.microsoft.com/office/drawing/2014/main" id="{1F2B0E8C-D4C8-4C00-B3B0-0AB848D99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5864" y="1730375"/>
                <a:ext cx="87313" cy="26987"/>
              </a:xfrm>
              <a:custGeom>
                <a:avLst/>
                <a:gdLst>
                  <a:gd name="T0" fmla="*/ 4 w 23"/>
                  <a:gd name="T1" fmla="*/ 6 h 7"/>
                  <a:gd name="T2" fmla="*/ 22 w 23"/>
                  <a:gd name="T3" fmla="*/ 1 h 7"/>
                  <a:gd name="T4" fmla="*/ 22 w 23"/>
                  <a:gd name="T5" fmla="*/ 0 h 7"/>
                  <a:gd name="T6" fmla="*/ 21 w 23"/>
                  <a:gd name="T7" fmla="*/ 0 h 7"/>
                  <a:gd name="T8" fmla="*/ 1 w 23"/>
                  <a:gd name="T9" fmla="*/ 3 h 7"/>
                  <a:gd name="T10" fmla="*/ 0 w 23"/>
                  <a:gd name="T11" fmla="*/ 4 h 7"/>
                  <a:gd name="T12" fmla="*/ 0 w 23"/>
                  <a:gd name="T13" fmla="*/ 5 h 7"/>
                  <a:gd name="T14" fmla="*/ 4 w 23"/>
                  <a:gd name="T1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7">
                    <a:moveTo>
                      <a:pt x="4" y="6"/>
                    </a:moveTo>
                    <a:cubicBezTo>
                      <a:pt x="15" y="7"/>
                      <a:pt x="22" y="2"/>
                      <a:pt x="22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13" y="7"/>
                      <a:pt x="1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2" y="5"/>
                      <a:pt x="3" y="6"/>
                      <a:pt x="4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561">
                <a:extLst>
                  <a:ext uri="{FF2B5EF4-FFF2-40B4-BE49-F238E27FC236}">
                    <a16:creationId xmlns:a16="http://schemas.microsoft.com/office/drawing/2014/main" id="{DB8C98EA-9E5C-4D82-8FE8-AF426D5A9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3665" y="1655763"/>
                <a:ext cx="169863" cy="157162"/>
              </a:xfrm>
              <a:custGeom>
                <a:avLst/>
                <a:gdLst>
                  <a:gd name="T0" fmla="*/ 38 w 45"/>
                  <a:gd name="T1" fmla="*/ 28 h 42"/>
                  <a:gd name="T2" fmla="*/ 16 w 45"/>
                  <a:gd name="T3" fmla="*/ 41 h 42"/>
                  <a:gd name="T4" fmla="*/ 5 w 45"/>
                  <a:gd name="T5" fmla="*/ 21 h 42"/>
                  <a:gd name="T6" fmla="*/ 32 w 45"/>
                  <a:gd name="T7" fmla="*/ 4 h 42"/>
                  <a:gd name="T8" fmla="*/ 38 w 45"/>
                  <a:gd name="T9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2">
                    <a:moveTo>
                      <a:pt x="38" y="28"/>
                    </a:moveTo>
                    <a:cubicBezTo>
                      <a:pt x="32" y="36"/>
                      <a:pt x="23" y="40"/>
                      <a:pt x="16" y="41"/>
                    </a:cubicBezTo>
                    <a:cubicBezTo>
                      <a:pt x="4" y="42"/>
                      <a:pt x="0" y="31"/>
                      <a:pt x="5" y="21"/>
                    </a:cubicBezTo>
                    <a:cubicBezTo>
                      <a:pt x="9" y="12"/>
                      <a:pt x="21" y="0"/>
                      <a:pt x="32" y="4"/>
                    </a:cubicBezTo>
                    <a:cubicBezTo>
                      <a:pt x="42" y="7"/>
                      <a:pt x="45" y="19"/>
                      <a:pt x="38" y="28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564">
                <a:extLst>
                  <a:ext uri="{FF2B5EF4-FFF2-40B4-BE49-F238E27FC236}">
                    <a16:creationId xmlns:a16="http://schemas.microsoft.com/office/drawing/2014/main" id="{10C8182E-483E-4CD9-8C16-95BCDEC84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4127" y="1598613"/>
                <a:ext cx="30163" cy="41275"/>
              </a:xfrm>
              <a:custGeom>
                <a:avLst/>
                <a:gdLst>
                  <a:gd name="T0" fmla="*/ 7 w 8"/>
                  <a:gd name="T1" fmla="*/ 6 h 11"/>
                  <a:gd name="T2" fmla="*/ 3 w 8"/>
                  <a:gd name="T3" fmla="*/ 10 h 11"/>
                  <a:gd name="T4" fmla="*/ 1 w 8"/>
                  <a:gd name="T5" fmla="*/ 5 h 11"/>
                  <a:gd name="T6" fmla="*/ 5 w 8"/>
                  <a:gd name="T7" fmla="*/ 0 h 11"/>
                  <a:gd name="T8" fmla="*/ 7 w 8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7" y="6"/>
                    </a:moveTo>
                    <a:cubicBezTo>
                      <a:pt x="7" y="8"/>
                      <a:pt x="5" y="11"/>
                      <a:pt x="3" y="10"/>
                    </a:cubicBezTo>
                    <a:cubicBezTo>
                      <a:pt x="1" y="10"/>
                      <a:pt x="0" y="8"/>
                      <a:pt x="1" y="5"/>
                    </a:cubicBezTo>
                    <a:cubicBezTo>
                      <a:pt x="1" y="2"/>
                      <a:pt x="3" y="0"/>
                      <a:pt x="5" y="0"/>
                    </a:cubicBezTo>
                    <a:cubicBezTo>
                      <a:pt x="6" y="0"/>
                      <a:pt x="8" y="3"/>
                      <a:pt x="7" y="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565">
                <a:extLst>
                  <a:ext uri="{FF2B5EF4-FFF2-40B4-BE49-F238E27FC236}">
                    <a16:creationId xmlns:a16="http://schemas.microsoft.com/office/drawing/2014/main" id="{F5E66996-A26C-42D9-8039-794534803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3477" y="1587500"/>
                <a:ext cx="25400" cy="41275"/>
              </a:xfrm>
              <a:custGeom>
                <a:avLst/>
                <a:gdLst>
                  <a:gd name="T0" fmla="*/ 7 w 7"/>
                  <a:gd name="T1" fmla="*/ 6 h 11"/>
                  <a:gd name="T2" fmla="*/ 3 w 7"/>
                  <a:gd name="T3" fmla="*/ 11 h 11"/>
                  <a:gd name="T4" fmla="*/ 0 w 7"/>
                  <a:gd name="T5" fmla="*/ 5 h 11"/>
                  <a:gd name="T6" fmla="*/ 4 w 7"/>
                  <a:gd name="T7" fmla="*/ 0 h 11"/>
                  <a:gd name="T8" fmla="*/ 7 w 7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7" y="6"/>
                    </a:moveTo>
                    <a:cubicBezTo>
                      <a:pt x="6" y="9"/>
                      <a:pt x="4" y="11"/>
                      <a:pt x="3" y="11"/>
                    </a:cubicBezTo>
                    <a:cubicBezTo>
                      <a:pt x="1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1"/>
                      <a:pt x="7" y="3"/>
                      <a:pt x="7" y="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566">
                <a:extLst>
                  <a:ext uri="{FF2B5EF4-FFF2-40B4-BE49-F238E27FC236}">
                    <a16:creationId xmlns:a16="http://schemas.microsoft.com/office/drawing/2014/main" id="{26E1B9B3-1086-4F35-A884-E258F9AFE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8714" y="1620838"/>
                <a:ext cx="65088" cy="95250"/>
              </a:xfrm>
              <a:custGeom>
                <a:avLst/>
                <a:gdLst>
                  <a:gd name="T0" fmla="*/ 17 w 17"/>
                  <a:gd name="T1" fmla="*/ 0 h 25"/>
                  <a:gd name="T2" fmla="*/ 0 w 17"/>
                  <a:gd name="T3" fmla="*/ 21 h 25"/>
                  <a:gd name="T4" fmla="*/ 13 w 17"/>
                  <a:gd name="T5" fmla="*/ 24 h 25"/>
                  <a:gd name="T6" fmla="*/ 17 w 17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5">
                    <a:moveTo>
                      <a:pt x="17" y="0"/>
                    </a:moveTo>
                    <a:cubicBezTo>
                      <a:pt x="17" y="0"/>
                      <a:pt x="8" y="14"/>
                      <a:pt x="0" y="21"/>
                    </a:cubicBezTo>
                    <a:cubicBezTo>
                      <a:pt x="4" y="25"/>
                      <a:pt x="13" y="24"/>
                      <a:pt x="13" y="2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 567">
                <a:extLst>
                  <a:ext uri="{FF2B5EF4-FFF2-40B4-BE49-F238E27FC236}">
                    <a16:creationId xmlns:a16="http://schemas.microsoft.com/office/drawing/2014/main" id="{4D0E7F39-5AEA-4EA9-8C19-AFE88D092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9502" y="1614488"/>
                <a:ext cx="12700" cy="22225"/>
              </a:xfrm>
              <a:custGeom>
                <a:avLst/>
                <a:gdLst>
                  <a:gd name="T0" fmla="*/ 0 w 3"/>
                  <a:gd name="T1" fmla="*/ 0 h 6"/>
                  <a:gd name="T2" fmla="*/ 3 w 3"/>
                  <a:gd name="T3" fmla="*/ 6 h 6"/>
                  <a:gd name="T4" fmla="*/ 3 w 3"/>
                  <a:gd name="T5" fmla="*/ 0 h 6"/>
                  <a:gd name="T6" fmla="*/ 0 w 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0" y="2"/>
                      <a:pt x="1" y="5"/>
                      <a:pt x="3" y="6"/>
                    </a:cubicBezTo>
                    <a:cubicBezTo>
                      <a:pt x="3" y="4"/>
                      <a:pt x="3" y="2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3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568">
                <a:extLst>
                  <a:ext uri="{FF2B5EF4-FFF2-40B4-BE49-F238E27FC236}">
                    <a16:creationId xmlns:a16="http://schemas.microsoft.com/office/drawing/2014/main" id="{CEEB1B3D-ACFC-4362-8434-BFA4C4858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2202" y="1614488"/>
                <a:ext cx="6350" cy="25400"/>
              </a:xfrm>
              <a:custGeom>
                <a:avLst/>
                <a:gdLst>
                  <a:gd name="T0" fmla="*/ 0 w 2"/>
                  <a:gd name="T1" fmla="*/ 0 h 7"/>
                  <a:gd name="T2" fmla="*/ 0 w 2"/>
                  <a:gd name="T3" fmla="*/ 6 h 7"/>
                  <a:gd name="T4" fmla="*/ 1 w 2"/>
                  <a:gd name="T5" fmla="*/ 7 h 7"/>
                  <a:gd name="T6" fmla="*/ 2 w 2"/>
                  <a:gd name="T7" fmla="*/ 0 h 7"/>
                  <a:gd name="T8" fmla="*/ 0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0" y="6"/>
                      <a:pt x="1" y="7"/>
                      <a:pt x="1" y="7"/>
                    </a:cubicBezTo>
                    <a:cubicBezTo>
                      <a:pt x="1" y="4"/>
                      <a:pt x="1" y="2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04F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569">
                <a:extLst>
                  <a:ext uri="{FF2B5EF4-FFF2-40B4-BE49-F238E27FC236}">
                    <a16:creationId xmlns:a16="http://schemas.microsoft.com/office/drawing/2014/main" id="{02506D0E-85EF-417B-AB06-6088202FB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5377" y="1614488"/>
                <a:ext cx="71438" cy="33337"/>
              </a:xfrm>
              <a:custGeom>
                <a:avLst/>
                <a:gdLst>
                  <a:gd name="T0" fmla="*/ 1 w 19"/>
                  <a:gd name="T1" fmla="*/ 0 h 9"/>
                  <a:gd name="T2" fmla="*/ 0 w 19"/>
                  <a:gd name="T3" fmla="*/ 7 h 9"/>
                  <a:gd name="T4" fmla="*/ 6 w 19"/>
                  <a:gd name="T5" fmla="*/ 9 h 9"/>
                  <a:gd name="T6" fmla="*/ 8 w 19"/>
                  <a:gd name="T7" fmla="*/ 9 h 9"/>
                  <a:gd name="T8" fmla="*/ 19 w 19"/>
                  <a:gd name="T9" fmla="*/ 2 h 9"/>
                  <a:gd name="T10" fmla="*/ 16 w 19"/>
                  <a:gd name="T11" fmla="*/ 1 h 9"/>
                  <a:gd name="T12" fmla="*/ 13 w 19"/>
                  <a:gd name="T13" fmla="*/ 4 h 9"/>
                  <a:gd name="T14" fmla="*/ 13 w 19"/>
                  <a:gd name="T15" fmla="*/ 4 h 9"/>
                  <a:gd name="T16" fmla="*/ 10 w 19"/>
                  <a:gd name="T17" fmla="*/ 1 h 9"/>
                  <a:gd name="T18" fmla="*/ 1 w 19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9">
                    <a:moveTo>
                      <a:pt x="1" y="0"/>
                    </a:moveTo>
                    <a:cubicBezTo>
                      <a:pt x="0" y="2"/>
                      <a:pt x="0" y="4"/>
                      <a:pt x="0" y="7"/>
                    </a:cubicBezTo>
                    <a:cubicBezTo>
                      <a:pt x="1" y="8"/>
                      <a:pt x="4" y="9"/>
                      <a:pt x="6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14" y="9"/>
                      <a:pt x="19" y="6"/>
                      <a:pt x="19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3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2"/>
                      <a:pt x="10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B39E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570">
                <a:extLst>
                  <a:ext uri="{FF2B5EF4-FFF2-40B4-BE49-F238E27FC236}">
                    <a16:creationId xmlns:a16="http://schemas.microsoft.com/office/drawing/2014/main" id="{2B9CDD69-6934-4CD0-8E05-C6413FFB2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3477" y="1617663"/>
                <a:ext cx="22225" cy="11112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3 h 3"/>
                  <a:gd name="T4" fmla="*/ 3 w 6"/>
                  <a:gd name="T5" fmla="*/ 3 h 3"/>
                  <a:gd name="T6" fmla="*/ 6 w 6"/>
                  <a:gd name="T7" fmla="*/ 0 h 3"/>
                  <a:gd name="T8" fmla="*/ 0 w 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1"/>
                      <a:pt x="1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04F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571">
                <a:extLst>
                  <a:ext uri="{FF2B5EF4-FFF2-40B4-BE49-F238E27FC236}">
                    <a16:creationId xmlns:a16="http://schemas.microsoft.com/office/drawing/2014/main" id="{C8FBA902-0741-46E4-A6DB-1463FFAD0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790" y="1628775"/>
                <a:ext cx="90488" cy="38100"/>
              </a:xfrm>
              <a:custGeom>
                <a:avLst/>
                <a:gdLst>
                  <a:gd name="T0" fmla="*/ 1 w 24"/>
                  <a:gd name="T1" fmla="*/ 0 h 10"/>
                  <a:gd name="T2" fmla="*/ 11 w 24"/>
                  <a:gd name="T3" fmla="*/ 10 h 10"/>
                  <a:gd name="T4" fmla="*/ 13 w 24"/>
                  <a:gd name="T5" fmla="*/ 10 h 10"/>
                  <a:gd name="T6" fmla="*/ 24 w 24"/>
                  <a:gd name="T7" fmla="*/ 3 h 10"/>
                  <a:gd name="T8" fmla="*/ 14 w 24"/>
                  <a:gd name="T9" fmla="*/ 2 h 10"/>
                  <a:gd name="T10" fmla="*/ 12 w 24"/>
                  <a:gd name="T11" fmla="*/ 2 h 10"/>
                  <a:gd name="T12" fmla="*/ 12 w 24"/>
                  <a:gd name="T13" fmla="*/ 2 h 10"/>
                  <a:gd name="T14" fmla="*/ 11 w 24"/>
                  <a:gd name="T15" fmla="*/ 1 h 10"/>
                  <a:gd name="T16" fmla="*/ 1 w 24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0">
                    <a:moveTo>
                      <a:pt x="1" y="0"/>
                    </a:moveTo>
                    <a:cubicBezTo>
                      <a:pt x="0" y="4"/>
                      <a:pt x="4" y="9"/>
                      <a:pt x="11" y="10"/>
                    </a:cubicBezTo>
                    <a:cubicBezTo>
                      <a:pt x="11" y="10"/>
                      <a:pt x="12" y="10"/>
                      <a:pt x="13" y="10"/>
                    </a:cubicBezTo>
                    <a:cubicBezTo>
                      <a:pt x="18" y="10"/>
                      <a:pt x="23" y="7"/>
                      <a:pt x="2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B39E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572">
                <a:extLst>
                  <a:ext uri="{FF2B5EF4-FFF2-40B4-BE49-F238E27FC236}">
                    <a16:creationId xmlns:a16="http://schemas.microsoft.com/office/drawing/2014/main" id="{59E46BAB-8E4C-4060-B6EB-393A2C651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5" y="1631950"/>
                <a:ext cx="11113" cy="4762"/>
              </a:xfrm>
              <a:custGeom>
                <a:avLst/>
                <a:gdLst>
                  <a:gd name="T0" fmla="*/ 0 w 3"/>
                  <a:gd name="T1" fmla="*/ 0 h 1"/>
                  <a:gd name="T2" fmla="*/ 1 w 3"/>
                  <a:gd name="T3" fmla="*/ 1 h 1"/>
                  <a:gd name="T4" fmla="*/ 1 w 3"/>
                  <a:gd name="T5" fmla="*/ 1 h 1"/>
                  <a:gd name="T6" fmla="*/ 3 w 3"/>
                  <a:gd name="T7" fmla="*/ 1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04F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573">
                <a:extLst>
                  <a:ext uri="{FF2B5EF4-FFF2-40B4-BE49-F238E27FC236}">
                    <a16:creationId xmlns:a16="http://schemas.microsoft.com/office/drawing/2014/main" id="{6674E56A-8A21-4898-AB46-8FBE45F07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6327" y="1609725"/>
                <a:ext cx="415925" cy="60325"/>
              </a:xfrm>
              <a:custGeom>
                <a:avLst/>
                <a:gdLst>
                  <a:gd name="T0" fmla="*/ 51 w 110"/>
                  <a:gd name="T1" fmla="*/ 16 h 16"/>
                  <a:gd name="T2" fmla="*/ 49 w 110"/>
                  <a:gd name="T3" fmla="*/ 16 h 16"/>
                  <a:gd name="T4" fmla="*/ 41 w 110"/>
                  <a:gd name="T5" fmla="*/ 12 h 16"/>
                  <a:gd name="T6" fmla="*/ 38 w 110"/>
                  <a:gd name="T7" fmla="*/ 5 h 16"/>
                  <a:gd name="T8" fmla="*/ 31 w 110"/>
                  <a:gd name="T9" fmla="*/ 3 h 16"/>
                  <a:gd name="T10" fmla="*/ 25 w 110"/>
                  <a:gd name="T11" fmla="*/ 3 h 16"/>
                  <a:gd name="T12" fmla="*/ 11 w 110"/>
                  <a:gd name="T13" fmla="*/ 11 h 16"/>
                  <a:gd name="T14" fmla="*/ 3 w 110"/>
                  <a:gd name="T15" fmla="*/ 7 h 16"/>
                  <a:gd name="T16" fmla="*/ 0 w 110"/>
                  <a:gd name="T17" fmla="*/ 0 h 16"/>
                  <a:gd name="T18" fmla="*/ 2 w 110"/>
                  <a:gd name="T19" fmla="*/ 0 h 16"/>
                  <a:gd name="T20" fmla="*/ 4 w 110"/>
                  <a:gd name="T21" fmla="*/ 6 h 16"/>
                  <a:gd name="T22" fmla="*/ 11 w 110"/>
                  <a:gd name="T23" fmla="*/ 9 h 16"/>
                  <a:gd name="T24" fmla="*/ 23 w 110"/>
                  <a:gd name="T25" fmla="*/ 3 h 16"/>
                  <a:gd name="T26" fmla="*/ 32 w 110"/>
                  <a:gd name="T27" fmla="*/ 1 h 16"/>
                  <a:gd name="T28" fmla="*/ 40 w 110"/>
                  <a:gd name="T29" fmla="*/ 5 h 16"/>
                  <a:gd name="T30" fmla="*/ 42 w 110"/>
                  <a:gd name="T31" fmla="*/ 11 h 16"/>
                  <a:gd name="T32" fmla="*/ 49 w 110"/>
                  <a:gd name="T33" fmla="*/ 14 h 16"/>
                  <a:gd name="T34" fmla="*/ 57 w 110"/>
                  <a:gd name="T35" fmla="*/ 13 h 16"/>
                  <a:gd name="T36" fmla="*/ 61 w 110"/>
                  <a:gd name="T37" fmla="*/ 8 h 16"/>
                  <a:gd name="T38" fmla="*/ 61 w 110"/>
                  <a:gd name="T39" fmla="*/ 7 h 16"/>
                  <a:gd name="T40" fmla="*/ 110 w 110"/>
                  <a:gd name="T41" fmla="*/ 13 h 16"/>
                  <a:gd name="T42" fmla="*/ 110 w 110"/>
                  <a:gd name="T43" fmla="*/ 15 h 16"/>
                  <a:gd name="T44" fmla="*/ 62 w 110"/>
                  <a:gd name="T45" fmla="*/ 9 h 16"/>
                  <a:gd name="T46" fmla="*/ 58 w 110"/>
                  <a:gd name="T47" fmla="*/ 14 h 16"/>
                  <a:gd name="T48" fmla="*/ 51 w 110"/>
                  <a:gd name="T4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0" h="16">
                    <a:moveTo>
                      <a:pt x="51" y="16"/>
                    </a:moveTo>
                    <a:cubicBezTo>
                      <a:pt x="50" y="16"/>
                      <a:pt x="50" y="16"/>
                      <a:pt x="49" y="16"/>
                    </a:cubicBezTo>
                    <a:cubicBezTo>
                      <a:pt x="46" y="15"/>
                      <a:pt x="43" y="14"/>
                      <a:pt x="41" y="12"/>
                    </a:cubicBezTo>
                    <a:cubicBezTo>
                      <a:pt x="38" y="10"/>
                      <a:pt x="37" y="7"/>
                      <a:pt x="38" y="5"/>
                    </a:cubicBezTo>
                    <a:cubicBezTo>
                      <a:pt x="38" y="5"/>
                      <a:pt x="35" y="4"/>
                      <a:pt x="31" y="3"/>
                    </a:cubicBezTo>
                    <a:cubicBezTo>
                      <a:pt x="27" y="3"/>
                      <a:pt x="25" y="3"/>
                      <a:pt x="25" y="3"/>
                    </a:cubicBezTo>
                    <a:cubicBezTo>
                      <a:pt x="24" y="8"/>
                      <a:pt x="18" y="12"/>
                      <a:pt x="11" y="11"/>
                    </a:cubicBezTo>
                    <a:cubicBezTo>
                      <a:pt x="8" y="10"/>
                      <a:pt x="5" y="9"/>
                      <a:pt x="3" y="7"/>
                    </a:cubicBezTo>
                    <a:cubicBezTo>
                      <a:pt x="1" y="5"/>
                      <a:pt x="0" y="3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2" y="4"/>
                      <a:pt x="4" y="6"/>
                    </a:cubicBezTo>
                    <a:cubicBezTo>
                      <a:pt x="6" y="7"/>
                      <a:pt x="9" y="9"/>
                      <a:pt x="11" y="9"/>
                    </a:cubicBezTo>
                    <a:cubicBezTo>
                      <a:pt x="17" y="10"/>
                      <a:pt x="22" y="7"/>
                      <a:pt x="23" y="3"/>
                    </a:cubicBezTo>
                    <a:cubicBezTo>
                      <a:pt x="23" y="1"/>
                      <a:pt x="28" y="1"/>
                      <a:pt x="32" y="1"/>
                    </a:cubicBezTo>
                    <a:cubicBezTo>
                      <a:pt x="35" y="2"/>
                      <a:pt x="40" y="3"/>
                      <a:pt x="40" y="5"/>
                    </a:cubicBezTo>
                    <a:cubicBezTo>
                      <a:pt x="39" y="7"/>
                      <a:pt x="40" y="9"/>
                      <a:pt x="42" y="11"/>
                    </a:cubicBezTo>
                    <a:cubicBezTo>
                      <a:pt x="44" y="12"/>
                      <a:pt x="46" y="13"/>
                      <a:pt x="49" y="14"/>
                    </a:cubicBezTo>
                    <a:cubicBezTo>
                      <a:pt x="52" y="14"/>
                      <a:pt x="55" y="14"/>
                      <a:pt x="57" y="13"/>
                    </a:cubicBezTo>
                    <a:cubicBezTo>
                      <a:pt x="59" y="11"/>
                      <a:pt x="60" y="10"/>
                      <a:pt x="61" y="8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110" y="13"/>
                      <a:pt x="110" y="13"/>
                      <a:pt x="110" y="13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11"/>
                      <a:pt x="60" y="13"/>
                      <a:pt x="58" y="14"/>
                    </a:cubicBezTo>
                    <a:cubicBezTo>
                      <a:pt x="56" y="15"/>
                      <a:pt x="54" y="16"/>
                      <a:pt x="51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574">
                <a:extLst>
                  <a:ext uri="{FF2B5EF4-FFF2-40B4-BE49-F238E27FC236}">
                    <a16:creationId xmlns:a16="http://schemas.microsoft.com/office/drawing/2014/main" id="{D380D9D7-9466-4056-9D03-F9BC0A6D4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1115" y="1530350"/>
                <a:ext cx="55563" cy="41275"/>
              </a:xfrm>
              <a:custGeom>
                <a:avLst/>
                <a:gdLst>
                  <a:gd name="T0" fmla="*/ 13 w 15"/>
                  <a:gd name="T1" fmla="*/ 11 h 11"/>
                  <a:gd name="T2" fmla="*/ 14 w 15"/>
                  <a:gd name="T3" fmla="*/ 11 h 11"/>
                  <a:gd name="T4" fmla="*/ 14 w 15"/>
                  <a:gd name="T5" fmla="*/ 8 h 11"/>
                  <a:gd name="T6" fmla="*/ 2 w 15"/>
                  <a:gd name="T7" fmla="*/ 0 h 11"/>
                  <a:gd name="T8" fmla="*/ 0 w 15"/>
                  <a:gd name="T9" fmla="*/ 2 h 11"/>
                  <a:gd name="T10" fmla="*/ 1 w 15"/>
                  <a:gd name="T11" fmla="*/ 3 h 11"/>
                  <a:gd name="T12" fmla="*/ 11 w 15"/>
                  <a:gd name="T13" fmla="*/ 10 h 11"/>
                  <a:gd name="T14" fmla="*/ 13 w 15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1">
                    <a:moveTo>
                      <a:pt x="13" y="11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5" y="9"/>
                      <a:pt x="14" y="8"/>
                    </a:cubicBezTo>
                    <a:cubicBezTo>
                      <a:pt x="10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8" y="4"/>
                      <a:pt x="11" y="10"/>
                    </a:cubicBezTo>
                    <a:cubicBezTo>
                      <a:pt x="12" y="11"/>
                      <a:pt x="12" y="11"/>
                      <a:pt x="13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575">
                <a:extLst>
                  <a:ext uri="{FF2B5EF4-FFF2-40B4-BE49-F238E27FC236}">
                    <a16:creationId xmlns:a16="http://schemas.microsoft.com/office/drawing/2014/main" id="{511F7503-9C1E-459D-B25E-AA9720D4A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9664" y="1516063"/>
                <a:ext cx="65088" cy="41275"/>
              </a:xfrm>
              <a:custGeom>
                <a:avLst/>
                <a:gdLst>
                  <a:gd name="T0" fmla="*/ 2 w 17"/>
                  <a:gd name="T1" fmla="*/ 10 h 11"/>
                  <a:gd name="T2" fmla="*/ 4 w 17"/>
                  <a:gd name="T3" fmla="*/ 10 h 11"/>
                  <a:gd name="T4" fmla="*/ 15 w 17"/>
                  <a:gd name="T5" fmla="*/ 5 h 11"/>
                  <a:gd name="T6" fmla="*/ 16 w 17"/>
                  <a:gd name="T7" fmla="*/ 3 h 11"/>
                  <a:gd name="T8" fmla="*/ 15 w 17"/>
                  <a:gd name="T9" fmla="*/ 1 h 11"/>
                  <a:gd name="T10" fmla="*/ 1 w 17"/>
                  <a:gd name="T11" fmla="*/ 8 h 11"/>
                  <a:gd name="T12" fmla="*/ 1 w 17"/>
                  <a:gd name="T13" fmla="*/ 10 h 11"/>
                  <a:gd name="T14" fmla="*/ 2 w 17"/>
                  <a:gd name="T15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2" y="10"/>
                    </a:moveTo>
                    <a:cubicBezTo>
                      <a:pt x="3" y="11"/>
                      <a:pt x="3" y="10"/>
                      <a:pt x="4" y="10"/>
                    </a:cubicBezTo>
                    <a:cubicBezTo>
                      <a:pt x="8" y="4"/>
                      <a:pt x="14" y="5"/>
                      <a:pt x="15" y="5"/>
                    </a:cubicBezTo>
                    <a:cubicBezTo>
                      <a:pt x="16" y="5"/>
                      <a:pt x="16" y="4"/>
                      <a:pt x="16" y="3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5" y="1"/>
                      <a:pt x="7" y="0"/>
                      <a:pt x="1" y="8"/>
                    </a:cubicBezTo>
                    <a:cubicBezTo>
                      <a:pt x="0" y="8"/>
                      <a:pt x="1" y="10"/>
                      <a:pt x="1" y="10"/>
                    </a:cubicBez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577">
                <a:extLst>
                  <a:ext uri="{FF2B5EF4-FFF2-40B4-BE49-F238E27FC236}">
                    <a16:creationId xmlns:a16="http://schemas.microsoft.com/office/drawing/2014/main" id="{A99C01F8-DFFF-4F28-A37A-223023A68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259013"/>
                <a:ext cx="292100" cy="222250"/>
              </a:xfrm>
              <a:custGeom>
                <a:avLst/>
                <a:gdLst>
                  <a:gd name="T0" fmla="*/ 46 w 77"/>
                  <a:gd name="T1" fmla="*/ 13 h 59"/>
                  <a:gd name="T2" fmla="*/ 31 w 77"/>
                  <a:gd name="T3" fmla="*/ 3 h 59"/>
                  <a:gd name="T4" fmla="*/ 15 w 77"/>
                  <a:gd name="T5" fmla="*/ 5 h 59"/>
                  <a:gd name="T6" fmla="*/ 4 w 77"/>
                  <a:gd name="T7" fmla="*/ 16 h 59"/>
                  <a:gd name="T8" fmla="*/ 5 w 77"/>
                  <a:gd name="T9" fmla="*/ 34 h 59"/>
                  <a:gd name="T10" fmla="*/ 13 w 77"/>
                  <a:gd name="T11" fmla="*/ 40 h 59"/>
                  <a:gd name="T12" fmla="*/ 35 w 77"/>
                  <a:gd name="T13" fmla="*/ 52 h 59"/>
                  <a:gd name="T14" fmla="*/ 58 w 77"/>
                  <a:gd name="T15" fmla="*/ 59 h 59"/>
                  <a:gd name="T16" fmla="*/ 73 w 77"/>
                  <a:gd name="T17" fmla="*/ 43 h 59"/>
                  <a:gd name="T18" fmla="*/ 46 w 77"/>
                  <a:gd name="T19" fmla="*/ 1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59">
                    <a:moveTo>
                      <a:pt x="46" y="13"/>
                    </a:moveTo>
                    <a:cubicBezTo>
                      <a:pt x="31" y="3"/>
                      <a:pt x="31" y="3"/>
                      <a:pt x="31" y="3"/>
                    </a:cubicBezTo>
                    <a:cubicBezTo>
                      <a:pt x="26" y="0"/>
                      <a:pt x="19" y="1"/>
                      <a:pt x="15" y="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21"/>
                      <a:pt x="0" y="29"/>
                      <a:pt x="5" y="34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9" y="46"/>
                      <a:pt x="27" y="50"/>
                      <a:pt x="35" y="52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7" y="26"/>
                      <a:pt x="46" y="13"/>
                      <a:pt x="46" y="13"/>
                    </a:cubicBezTo>
                  </a:path>
                </a:pathLst>
              </a:custGeom>
              <a:solidFill>
                <a:srgbClr val="FFB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578">
                <a:extLst>
                  <a:ext uri="{FF2B5EF4-FFF2-40B4-BE49-F238E27FC236}">
                    <a16:creationId xmlns:a16="http://schemas.microsoft.com/office/drawing/2014/main" id="{983DE9C6-243A-4C4E-B1DD-89A5850D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5102" y="2205038"/>
                <a:ext cx="914400" cy="706437"/>
              </a:xfrm>
              <a:custGeom>
                <a:avLst/>
                <a:gdLst>
                  <a:gd name="T0" fmla="*/ 242 w 242"/>
                  <a:gd name="T1" fmla="*/ 20 h 187"/>
                  <a:gd name="T2" fmla="*/ 225 w 242"/>
                  <a:gd name="T3" fmla="*/ 59 h 187"/>
                  <a:gd name="T4" fmla="*/ 206 w 242"/>
                  <a:gd name="T5" fmla="*/ 98 h 187"/>
                  <a:gd name="T6" fmla="*/ 184 w 242"/>
                  <a:gd name="T7" fmla="*/ 136 h 187"/>
                  <a:gd name="T8" fmla="*/ 171 w 242"/>
                  <a:gd name="T9" fmla="*/ 155 h 187"/>
                  <a:gd name="T10" fmla="*/ 152 w 242"/>
                  <a:gd name="T11" fmla="*/ 174 h 187"/>
                  <a:gd name="T12" fmla="*/ 138 w 242"/>
                  <a:gd name="T13" fmla="*/ 183 h 187"/>
                  <a:gd name="T14" fmla="*/ 133 w 242"/>
                  <a:gd name="T15" fmla="*/ 185 h 187"/>
                  <a:gd name="T16" fmla="*/ 130 w 242"/>
                  <a:gd name="T17" fmla="*/ 186 h 187"/>
                  <a:gd name="T18" fmla="*/ 126 w 242"/>
                  <a:gd name="T19" fmla="*/ 186 h 187"/>
                  <a:gd name="T20" fmla="*/ 111 w 242"/>
                  <a:gd name="T21" fmla="*/ 185 h 187"/>
                  <a:gd name="T22" fmla="*/ 94 w 242"/>
                  <a:gd name="T23" fmla="*/ 178 h 187"/>
                  <a:gd name="T24" fmla="*/ 83 w 242"/>
                  <a:gd name="T25" fmla="*/ 170 h 187"/>
                  <a:gd name="T26" fmla="*/ 51 w 242"/>
                  <a:gd name="T27" fmla="*/ 137 h 187"/>
                  <a:gd name="T28" fmla="*/ 25 w 242"/>
                  <a:gd name="T29" fmla="*/ 103 h 187"/>
                  <a:gd name="T30" fmla="*/ 0 w 242"/>
                  <a:gd name="T31" fmla="*/ 68 h 187"/>
                  <a:gd name="T32" fmla="*/ 44 w 242"/>
                  <a:gd name="T33" fmla="*/ 39 h 187"/>
                  <a:gd name="T34" fmla="*/ 91 w 242"/>
                  <a:gd name="T35" fmla="*/ 104 h 187"/>
                  <a:gd name="T36" fmla="*/ 116 w 242"/>
                  <a:gd name="T37" fmla="*/ 130 h 187"/>
                  <a:gd name="T38" fmla="*/ 122 w 242"/>
                  <a:gd name="T39" fmla="*/ 134 h 187"/>
                  <a:gd name="T40" fmla="*/ 124 w 242"/>
                  <a:gd name="T41" fmla="*/ 135 h 187"/>
                  <a:gd name="T42" fmla="*/ 119 w 242"/>
                  <a:gd name="T43" fmla="*/ 135 h 187"/>
                  <a:gd name="T44" fmla="*/ 118 w 242"/>
                  <a:gd name="T45" fmla="*/ 136 h 187"/>
                  <a:gd name="T46" fmla="*/ 117 w 242"/>
                  <a:gd name="T47" fmla="*/ 136 h 187"/>
                  <a:gd name="T48" fmla="*/ 117 w 242"/>
                  <a:gd name="T49" fmla="*/ 136 h 187"/>
                  <a:gd name="T50" fmla="*/ 120 w 242"/>
                  <a:gd name="T51" fmla="*/ 134 h 187"/>
                  <a:gd name="T52" fmla="*/ 129 w 242"/>
                  <a:gd name="T53" fmla="*/ 123 h 187"/>
                  <a:gd name="T54" fmla="*/ 139 w 242"/>
                  <a:gd name="T55" fmla="*/ 108 h 187"/>
                  <a:gd name="T56" fmla="*/ 158 w 242"/>
                  <a:gd name="T57" fmla="*/ 74 h 187"/>
                  <a:gd name="T58" fmla="*/ 173 w 242"/>
                  <a:gd name="T59" fmla="*/ 37 h 187"/>
                  <a:gd name="T60" fmla="*/ 187 w 242"/>
                  <a:gd name="T61" fmla="*/ 0 h 187"/>
                  <a:gd name="T62" fmla="*/ 242 w 242"/>
                  <a:gd name="T63" fmla="*/ 2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2" h="187">
                    <a:moveTo>
                      <a:pt x="242" y="20"/>
                    </a:moveTo>
                    <a:cubicBezTo>
                      <a:pt x="236" y="33"/>
                      <a:pt x="231" y="46"/>
                      <a:pt x="225" y="59"/>
                    </a:cubicBezTo>
                    <a:cubicBezTo>
                      <a:pt x="219" y="72"/>
                      <a:pt x="213" y="85"/>
                      <a:pt x="206" y="98"/>
                    </a:cubicBezTo>
                    <a:cubicBezTo>
                      <a:pt x="200" y="111"/>
                      <a:pt x="192" y="123"/>
                      <a:pt x="184" y="136"/>
                    </a:cubicBezTo>
                    <a:cubicBezTo>
                      <a:pt x="180" y="142"/>
                      <a:pt x="176" y="149"/>
                      <a:pt x="171" y="155"/>
                    </a:cubicBezTo>
                    <a:cubicBezTo>
                      <a:pt x="166" y="161"/>
                      <a:pt x="160" y="168"/>
                      <a:pt x="152" y="174"/>
                    </a:cubicBezTo>
                    <a:cubicBezTo>
                      <a:pt x="149" y="177"/>
                      <a:pt x="144" y="180"/>
                      <a:pt x="138" y="183"/>
                    </a:cubicBezTo>
                    <a:cubicBezTo>
                      <a:pt x="136" y="184"/>
                      <a:pt x="134" y="184"/>
                      <a:pt x="133" y="185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29" y="186"/>
                      <a:pt x="127" y="186"/>
                      <a:pt x="126" y="186"/>
                    </a:cubicBezTo>
                    <a:cubicBezTo>
                      <a:pt x="120" y="187"/>
                      <a:pt x="115" y="186"/>
                      <a:pt x="111" y="185"/>
                    </a:cubicBezTo>
                    <a:cubicBezTo>
                      <a:pt x="103" y="183"/>
                      <a:pt x="99" y="180"/>
                      <a:pt x="94" y="178"/>
                    </a:cubicBezTo>
                    <a:cubicBezTo>
                      <a:pt x="90" y="175"/>
                      <a:pt x="87" y="172"/>
                      <a:pt x="83" y="170"/>
                    </a:cubicBezTo>
                    <a:cubicBezTo>
                      <a:pt x="70" y="159"/>
                      <a:pt x="61" y="148"/>
                      <a:pt x="51" y="137"/>
                    </a:cubicBezTo>
                    <a:cubicBezTo>
                      <a:pt x="42" y="125"/>
                      <a:pt x="33" y="114"/>
                      <a:pt x="25" y="103"/>
                    </a:cubicBezTo>
                    <a:cubicBezTo>
                      <a:pt x="16" y="91"/>
                      <a:pt x="8" y="80"/>
                      <a:pt x="0" y="68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58" y="62"/>
                      <a:pt x="74" y="84"/>
                      <a:pt x="91" y="104"/>
                    </a:cubicBezTo>
                    <a:cubicBezTo>
                      <a:pt x="99" y="114"/>
                      <a:pt x="108" y="123"/>
                      <a:pt x="116" y="130"/>
                    </a:cubicBezTo>
                    <a:cubicBezTo>
                      <a:pt x="118" y="132"/>
                      <a:pt x="120" y="133"/>
                      <a:pt x="122" y="134"/>
                    </a:cubicBezTo>
                    <a:cubicBezTo>
                      <a:pt x="123" y="135"/>
                      <a:pt x="125" y="136"/>
                      <a:pt x="124" y="135"/>
                    </a:cubicBezTo>
                    <a:cubicBezTo>
                      <a:pt x="123" y="135"/>
                      <a:pt x="122" y="135"/>
                      <a:pt x="119" y="135"/>
                    </a:cubicBezTo>
                    <a:cubicBezTo>
                      <a:pt x="119" y="135"/>
                      <a:pt x="118" y="135"/>
                      <a:pt x="118" y="136"/>
                    </a:cubicBezTo>
                    <a:cubicBezTo>
                      <a:pt x="117" y="136"/>
                      <a:pt x="117" y="136"/>
                      <a:pt x="117" y="136"/>
                    </a:cubicBezTo>
                    <a:cubicBezTo>
                      <a:pt x="117" y="136"/>
                      <a:pt x="117" y="136"/>
                      <a:pt x="117" y="136"/>
                    </a:cubicBezTo>
                    <a:cubicBezTo>
                      <a:pt x="117" y="136"/>
                      <a:pt x="118" y="135"/>
                      <a:pt x="120" y="134"/>
                    </a:cubicBezTo>
                    <a:cubicBezTo>
                      <a:pt x="122" y="131"/>
                      <a:pt x="126" y="127"/>
                      <a:pt x="129" y="123"/>
                    </a:cubicBezTo>
                    <a:cubicBezTo>
                      <a:pt x="133" y="118"/>
                      <a:pt x="136" y="113"/>
                      <a:pt x="139" y="108"/>
                    </a:cubicBezTo>
                    <a:cubicBezTo>
                      <a:pt x="146" y="97"/>
                      <a:pt x="152" y="85"/>
                      <a:pt x="158" y="74"/>
                    </a:cubicBezTo>
                    <a:cubicBezTo>
                      <a:pt x="163" y="62"/>
                      <a:pt x="169" y="49"/>
                      <a:pt x="173" y="37"/>
                    </a:cubicBezTo>
                    <a:cubicBezTo>
                      <a:pt x="178" y="25"/>
                      <a:pt x="183" y="12"/>
                      <a:pt x="187" y="0"/>
                    </a:cubicBezTo>
                    <a:cubicBezTo>
                      <a:pt x="242" y="20"/>
                      <a:pt x="242" y="20"/>
                      <a:pt x="242" y="20"/>
                    </a:cubicBezTo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579">
                <a:extLst>
                  <a:ext uri="{FF2B5EF4-FFF2-40B4-BE49-F238E27FC236}">
                    <a16:creationId xmlns:a16="http://schemas.microsoft.com/office/drawing/2014/main" id="{6E7FD1CD-24AD-477B-87EC-65D5D37CE1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5102" y="2270125"/>
                <a:ext cx="700088" cy="641350"/>
              </a:xfrm>
              <a:custGeom>
                <a:avLst/>
                <a:gdLst>
                  <a:gd name="T0" fmla="*/ 123 w 185"/>
                  <a:gd name="T1" fmla="*/ 118 h 170"/>
                  <a:gd name="T2" fmla="*/ 123 w 185"/>
                  <a:gd name="T3" fmla="*/ 118 h 170"/>
                  <a:gd name="T4" fmla="*/ 124 w 185"/>
                  <a:gd name="T5" fmla="*/ 118 h 170"/>
                  <a:gd name="T6" fmla="*/ 124 w 185"/>
                  <a:gd name="T7" fmla="*/ 119 h 170"/>
                  <a:gd name="T8" fmla="*/ 124 w 185"/>
                  <a:gd name="T9" fmla="*/ 119 h 170"/>
                  <a:gd name="T10" fmla="*/ 123 w 185"/>
                  <a:gd name="T11" fmla="*/ 118 h 170"/>
                  <a:gd name="T12" fmla="*/ 123 w 185"/>
                  <a:gd name="T13" fmla="*/ 118 h 170"/>
                  <a:gd name="T14" fmla="*/ 181 w 185"/>
                  <a:gd name="T15" fmla="*/ 0 h 170"/>
                  <a:gd name="T16" fmla="*/ 173 w 185"/>
                  <a:gd name="T17" fmla="*/ 20 h 170"/>
                  <a:gd name="T18" fmla="*/ 158 w 185"/>
                  <a:gd name="T19" fmla="*/ 57 h 170"/>
                  <a:gd name="T20" fmla="*/ 139 w 185"/>
                  <a:gd name="T21" fmla="*/ 91 h 170"/>
                  <a:gd name="T22" fmla="*/ 129 w 185"/>
                  <a:gd name="T23" fmla="*/ 106 h 170"/>
                  <a:gd name="T24" fmla="*/ 120 w 185"/>
                  <a:gd name="T25" fmla="*/ 116 h 170"/>
                  <a:gd name="T26" fmla="*/ 116 w 185"/>
                  <a:gd name="T27" fmla="*/ 113 h 170"/>
                  <a:gd name="T28" fmla="*/ 91 w 185"/>
                  <a:gd name="T29" fmla="*/ 87 h 170"/>
                  <a:gd name="T30" fmla="*/ 44 w 185"/>
                  <a:gd name="T31" fmla="*/ 22 h 170"/>
                  <a:gd name="T32" fmla="*/ 37 w 185"/>
                  <a:gd name="T33" fmla="*/ 27 h 170"/>
                  <a:gd name="T34" fmla="*/ 2 w 185"/>
                  <a:gd name="T35" fmla="*/ 49 h 170"/>
                  <a:gd name="T36" fmla="*/ 0 w 185"/>
                  <a:gd name="T37" fmla="*/ 51 h 170"/>
                  <a:gd name="T38" fmla="*/ 25 w 185"/>
                  <a:gd name="T39" fmla="*/ 86 h 170"/>
                  <a:gd name="T40" fmla="*/ 51 w 185"/>
                  <a:gd name="T41" fmla="*/ 120 h 170"/>
                  <a:gd name="T42" fmla="*/ 83 w 185"/>
                  <a:gd name="T43" fmla="*/ 153 h 170"/>
                  <a:gd name="T44" fmla="*/ 94 w 185"/>
                  <a:gd name="T45" fmla="*/ 161 h 170"/>
                  <a:gd name="T46" fmla="*/ 111 w 185"/>
                  <a:gd name="T47" fmla="*/ 168 h 170"/>
                  <a:gd name="T48" fmla="*/ 121 w 185"/>
                  <a:gd name="T49" fmla="*/ 170 h 170"/>
                  <a:gd name="T50" fmla="*/ 126 w 185"/>
                  <a:gd name="T51" fmla="*/ 169 h 170"/>
                  <a:gd name="T52" fmla="*/ 130 w 185"/>
                  <a:gd name="T53" fmla="*/ 169 h 170"/>
                  <a:gd name="T54" fmla="*/ 133 w 185"/>
                  <a:gd name="T55" fmla="*/ 168 h 170"/>
                  <a:gd name="T56" fmla="*/ 138 w 185"/>
                  <a:gd name="T57" fmla="*/ 166 h 170"/>
                  <a:gd name="T58" fmla="*/ 152 w 185"/>
                  <a:gd name="T59" fmla="*/ 157 h 170"/>
                  <a:gd name="T60" fmla="*/ 171 w 185"/>
                  <a:gd name="T61" fmla="*/ 138 h 170"/>
                  <a:gd name="T62" fmla="*/ 184 w 185"/>
                  <a:gd name="T63" fmla="*/ 119 h 170"/>
                  <a:gd name="T64" fmla="*/ 185 w 185"/>
                  <a:gd name="T65" fmla="*/ 117 h 170"/>
                  <a:gd name="T66" fmla="*/ 183 w 185"/>
                  <a:gd name="T67" fmla="*/ 104 h 170"/>
                  <a:gd name="T68" fmla="*/ 179 w 185"/>
                  <a:gd name="T69" fmla="*/ 43 h 170"/>
                  <a:gd name="T70" fmla="*/ 181 w 185"/>
                  <a:gd name="T7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5" h="170">
                    <a:moveTo>
                      <a:pt x="123" y="118"/>
                    </a:move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4" y="118"/>
                      <a:pt x="124" y="118"/>
                      <a:pt x="124" y="118"/>
                    </a:cubicBezTo>
                    <a:cubicBezTo>
                      <a:pt x="124" y="119"/>
                      <a:pt x="124" y="119"/>
                      <a:pt x="124" y="119"/>
                    </a:cubicBezTo>
                    <a:cubicBezTo>
                      <a:pt x="124" y="119"/>
                      <a:pt x="124" y="119"/>
                      <a:pt x="124" y="119"/>
                    </a:cubicBezTo>
                    <a:cubicBezTo>
                      <a:pt x="124" y="119"/>
                      <a:pt x="124" y="119"/>
                      <a:pt x="123" y="118"/>
                    </a:cubicBezTo>
                    <a:cubicBezTo>
                      <a:pt x="123" y="118"/>
                      <a:pt x="123" y="118"/>
                      <a:pt x="123" y="118"/>
                    </a:cubicBezTo>
                    <a:moveTo>
                      <a:pt x="181" y="0"/>
                    </a:moveTo>
                    <a:cubicBezTo>
                      <a:pt x="179" y="7"/>
                      <a:pt x="176" y="13"/>
                      <a:pt x="173" y="20"/>
                    </a:cubicBezTo>
                    <a:cubicBezTo>
                      <a:pt x="169" y="32"/>
                      <a:pt x="163" y="45"/>
                      <a:pt x="158" y="57"/>
                    </a:cubicBezTo>
                    <a:cubicBezTo>
                      <a:pt x="152" y="68"/>
                      <a:pt x="146" y="80"/>
                      <a:pt x="139" y="91"/>
                    </a:cubicBezTo>
                    <a:cubicBezTo>
                      <a:pt x="136" y="96"/>
                      <a:pt x="133" y="101"/>
                      <a:pt x="129" y="106"/>
                    </a:cubicBezTo>
                    <a:cubicBezTo>
                      <a:pt x="126" y="110"/>
                      <a:pt x="123" y="114"/>
                      <a:pt x="120" y="116"/>
                    </a:cubicBezTo>
                    <a:cubicBezTo>
                      <a:pt x="119" y="115"/>
                      <a:pt x="117" y="114"/>
                      <a:pt x="116" y="113"/>
                    </a:cubicBezTo>
                    <a:cubicBezTo>
                      <a:pt x="108" y="106"/>
                      <a:pt x="99" y="97"/>
                      <a:pt x="91" y="87"/>
                    </a:cubicBezTo>
                    <a:cubicBezTo>
                      <a:pt x="74" y="67"/>
                      <a:pt x="58" y="45"/>
                      <a:pt x="44" y="22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8" y="63"/>
                      <a:pt x="16" y="74"/>
                      <a:pt x="25" y="86"/>
                    </a:cubicBezTo>
                    <a:cubicBezTo>
                      <a:pt x="33" y="97"/>
                      <a:pt x="42" y="108"/>
                      <a:pt x="51" y="120"/>
                    </a:cubicBezTo>
                    <a:cubicBezTo>
                      <a:pt x="61" y="131"/>
                      <a:pt x="70" y="142"/>
                      <a:pt x="83" y="153"/>
                    </a:cubicBezTo>
                    <a:cubicBezTo>
                      <a:pt x="87" y="155"/>
                      <a:pt x="90" y="158"/>
                      <a:pt x="94" y="161"/>
                    </a:cubicBezTo>
                    <a:cubicBezTo>
                      <a:pt x="99" y="163"/>
                      <a:pt x="103" y="166"/>
                      <a:pt x="111" y="168"/>
                    </a:cubicBezTo>
                    <a:cubicBezTo>
                      <a:pt x="114" y="169"/>
                      <a:pt x="117" y="170"/>
                      <a:pt x="121" y="170"/>
                    </a:cubicBezTo>
                    <a:cubicBezTo>
                      <a:pt x="123" y="170"/>
                      <a:pt x="124" y="170"/>
                      <a:pt x="126" y="169"/>
                    </a:cubicBezTo>
                    <a:cubicBezTo>
                      <a:pt x="127" y="169"/>
                      <a:pt x="129" y="169"/>
                      <a:pt x="130" y="169"/>
                    </a:cubicBezTo>
                    <a:cubicBezTo>
                      <a:pt x="133" y="168"/>
                      <a:pt x="133" y="168"/>
                      <a:pt x="133" y="168"/>
                    </a:cubicBezTo>
                    <a:cubicBezTo>
                      <a:pt x="134" y="167"/>
                      <a:pt x="136" y="167"/>
                      <a:pt x="138" y="166"/>
                    </a:cubicBezTo>
                    <a:cubicBezTo>
                      <a:pt x="144" y="163"/>
                      <a:pt x="149" y="160"/>
                      <a:pt x="152" y="157"/>
                    </a:cubicBezTo>
                    <a:cubicBezTo>
                      <a:pt x="160" y="151"/>
                      <a:pt x="166" y="144"/>
                      <a:pt x="171" y="138"/>
                    </a:cubicBezTo>
                    <a:cubicBezTo>
                      <a:pt x="176" y="132"/>
                      <a:pt x="180" y="125"/>
                      <a:pt x="184" y="119"/>
                    </a:cubicBezTo>
                    <a:cubicBezTo>
                      <a:pt x="185" y="118"/>
                      <a:pt x="185" y="118"/>
                      <a:pt x="185" y="117"/>
                    </a:cubicBezTo>
                    <a:cubicBezTo>
                      <a:pt x="185" y="113"/>
                      <a:pt x="184" y="108"/>
                      <a:pt x="183" y="104"/>
                    </a:cubicBezTo>
                    <a:cubicBezTo>
                      <a:pt x="180" y="82"/>
                      <a:pt x="179" y="61"/>
                      <a:pt x="179" y="43"/>
                    </a:cubicBezTo>
                    <a:cubicBezTo>
                      <a:pt x="179" y="26"/>
                      <a:pt x="180" y="12"/>
                      <a:pt x="181" y="0"/>
                    </a:cubicBezTo>
                  </a:path>
                </a:pathLst>
              </a:custGeom>
              <a:solidFill>
                <a:srgbClr val="95C11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581">
                <a:extLst>
                  <a:ext uri="{FF2B5EF4-FFF2-40B4-BE49-F238E27FC236}">
                    <a16:creationId xmlns:a16="http://schemas.microsoft.com/office/drawing/2014/main" id="{2FBE6DAB-64DF-45C7-9E4E-F38A73E42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7965" y="2043113"/>
                <a:ext cx="219075" cy="95250"/>
              </a:xfrm>
              <a:custGeom>
                <a:avLst/>
                <a:gdLst>
                  <a:gd name="T0" fmla="*/ 20 w 58"/>
                  <a:gd name="T1" fmla="*/ 0 h 25"/>
                  <a:gd name="T2" fmla="*/ 0 w 58"/>
                  <a:gd name="T3" fmla="*/ 1 h 25"/>
                  <a:gd name="T4" fmla="*/ 20 w 58"/>
                  <a:gd name="T5" fmla="*/ 0 h 25"/>
                  <a:gd name="T6" fmla="*/ 36 w 58"/>
                  <a:gd name="T7" fmla="*/ 0 h 25"/>
                  <a:gd name="T8" fmla="*/ 57 w 58"/>
                  <a:gd name="T9" fmla="*/ 17 h 25"/>
                  <a:gd name="T10" fmla="*/ 57 w 58"/>
                  <a:gd name="T11" fmla="*/ 25 h 25"/>
                  <a:gd name="T12" fmla="*/ 57 w 58"/>
                  <a:gd name="T13" fmla="*/ 25 h 25"/>
                  <a:gd name="T14" fmla="*/ 57 w 58"/>
                  <a:gd name="T15" fmla="*/ 17 h 25"/>
                  <a:gd name="T16" fmla="*/ 38 w 58"/>
                  <a:gd name="T17" fmla="*/ 1 h 25"/>
                  <a:gd name="T18" fmla="*/ 20 w 58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25">
                    <a:moveTo>
                      <a:pt x="20" y="0"/>
                    </a:moveTo>
                    <a:cubicBezTo>
                      <a:pt x="10" y="0"/>
                      <a:pt x="2" y="1"/>
                      <a:pt x="0" y="1"/>
                    </a:cubicBezTo>
                    <a:cubicBezTo>
                      <a:pt x="2" y="1"/>
                      <a:pt x="10" y="0"/>
                      <a:pt x="20" y="0"/>
                    </a:cubicBezTo>
                    <a:cubicBezTo>
                      <a:pt x="26" y="0"/>
                      <a:pt x="31" y="0"/>
                      <a:pt x="36" y="0"/>
                    </a:cubicBezTo>
                    <a:cubicBezTo>
                      <a:pt x="50" y="2"/>
                      <a:pt x="58" y="9"/>
                      <a:pt x="57" y="17"/>
                    </a:cubicBezTo>
                    <a:cubicBezTo>
                      <a:pt x="57" y="20"/>
                      <a:pt x="57" y="22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2"/>
                      <a:pt x="57" y="20"/>
                      <a:pt x="57" y="17"/>
                    </a:cubicBezTo>
                    <a:cubicBezTo>
                      <a:pt x="58" y="9"/>
                      <a:pt x="50" y="2"/>
                      <a:pt x="38" y="1"/>
                    </a:cubicBezTo>
                    <a:cubicBezTo>
                      <a:pt x="32" y="0"/>
                      <a:pt x="26" y="0"/>
                      <a:pt x="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582">
                <a:extLst>
                  <a:ext uri="{FF2B5EF4-FFF2-40B4-BE49-F238E27FC236}">
                    <a16:creationId xmlns:a16="http://schemas.microsoft.com/office/drawing/2014/main" id="{BE359BF6-5EA2-4105-BDF9-5D206E7C32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8940" y="2489200"/>
                <a:ext cx="3175" cy="60325"/>
              </a:xfrm>
              <a:custGeom>
                <a:avLst/>
                <a:gdLst>
                  <a:gd name="T0" fmla="*/ 0 w 1"/>
                  <a:gd name="T1" fmla="*/ 16 h 16"/>
                  <a:gd name="T2" fmla="*/ 0 w 1"/>
                  <a:gd name="T3" fmla="*/ 16 h 16"/>
                  <a:gd name="T4" fmla="*/ 0 w 1"/>
                  <a:gd name="T5" fmla="*/ 16 h 16"/>
                  <a:gd name="T6" fmla="*/ 0 w 1"/>
                  <a:gd name="T7" fmla="*/ 15 h 16"/>
                  <a:gd name="T8" fmla="*/ 0 w 1"/>
                  <a:gd name="T9" fmla="*/ 15 h 16"/>
                  <a:gd name="T10" fmla="*/ 0 w 1"/>
                  <a:gd name="T11" fmla="*/ 15 h 16"/>
                  <a:gd name="T12" fmla="*/ 0 w 1"/>
                  <a:gd name="T13" fmla="*/ 13 h 16"/>
                  <a:gd name="T14" fmla="*/ 0 w 1"/>
                  <a:gd name="T15" fmla="*/ 14 h 16"/>
                  <a:gd name="T16" fmla="*/ 0 w 1"/>
                  <a:gd name="T17" fmla="*/ 13 h 16"/>
                  <a:gd name="T18" fmla="*/ 0 w 1"/>
                  <a:gd name="T19" fmla="*/ 12 h 16"/>
                  <a:gd name="T20" fmla="*/ 0 w 1"/>
                  <a:gd name="T21" fmla="*/ 13 h 16"/>
                  <a:gd name="T22" fmla="*/ 0 w 1"/>
                  <a:gd name="T23" fmla="*/ 12 h 16"/>
                  <a:gd name="T24" fmla="*/ 1 w 1"/>
                  <a:gd name="T25" fmla="*/ 0 h 16"/>
                  <a:gd name="T26" fmla="*/ 0 w 1"/>
                  <a:gd name="T27" fmla="*/ 12 h 16"/>
                  <a:gd name="T28" fmla="*/ 1 w 1"/>
                  <a:gd name="T29" fmla="*/ 0 h 16"/>
                  <a:gd name="T30" fmla="*/ 1 w 1"/>
                  <a:gd name="T3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" h="16">
                    <a:moveTo>
                      <a:pt x="0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moveTo>
                      <a:pt x="0" y="15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moveTo>
                      <a:pt x="0" y="13"/>
                    </a:move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3"/>
                      <a:pt x="0" y="13"/>
                    </a:cubicBezTo>
                    <a:moveTo>
                      <a:pt x="0" y="12"/>
                    </a:moveTo>
                    <a:cubicBezTo>
                      <a:pt x="0" y="12"/>
                      <a:pt x="0" y="12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moveTo>
                      <a:pt x="1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0" y="8"/>
                      <a:pt x="0" y="4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583">
                <a:extLst>
                  <a:ext uri="{FF2B5EF4-FFF2-40B4-BE49-F238E27FC236}">
                    <a16:creationId xmlns:a16="http://schemas.microsoft.com/office/drawing/2014/main" id="{DC99567B-48C0-4B17-BA4F-C12F836DF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1377" y="2043113"/>
                <a:ext cx="976313" cy="1395412"/>
              </a:xfrm>
              <a:custGeom>
                <a:avLst/>
                <a:gdLst>
                  <a:gd name="T0" fmla="*/ 188 w 258"/>
                  <a:gd name="T1" fmla="*/ 0 h 370"/>
                  <a:gd name="T2" fmla="*/ 168 w 258"/>
                  <a:gd name="T3" fmla="*/ 1 h 370"/>
                  <a:gd name="T4" fmla="*/ 168 w 258"/>
                  <a:gd name="T5" fmla="*/ 1 h 370"/>
                  <a:gd name="T6" fmla="*/ 168 w 258"/>
                  <a:gd name="T7" fmla="*/ 1 h 370"/>
                  <a:gd name="T8" fmla="*/ 162 w 258"/>
                  <a:gd name="T9" fmla="*/ 7 h 370"/>
                  <a:gd name="T10" fmla="*/ 117 w 258"/>
                  <a:gd name="T11" fmla="*/ 66 h 370"/>
                  <a:gd name="T12" fmla="*/ 86 w 258"/>
                  <a:gd name="T13" fmla="*/ 129 h 370"/>
                  <a:gd name="T14" fmla="*/ 72 w 258"/>
                  <a:gd name="T15" fmla="*/ 53 h 370"/>
                  <a:gd name="T16" fmla="*/ 74 w 258"/>
                  <a:gd name="T17" fmla="*/ 9 h 370"/>
                  <a:gd name="T18" fmla="*/ 25 w 258"/>
                  <a:gd name="T19" fmla="*/ 18 h 370"/>
                  <a:gd name="T20" fmla="*/ 6 w 258"/>
                  <a:gd name="T21" fmla="*/ 35 h 370"/>
                  <a:gd name="T22" fmla="*/ 0 w 258"/>
                  <a:gd name="T23" fmla="*/ 103 h 370"/>
                  <a:gd name="T24" fmla="*/ 4 w 258"/>
                  <a:gd name="T25" fmla="*/ 164 h 370"/>
                  <a:gd name="T26" fmla="*/ 24 w 258"/>
                  <a:gd name="T27" fmla="*/ 370 h 370"/>
                  <a:gd name="T28" fmla="*/ 258 w 258"/>
                  <a:gd name="T29" fmla="*/ 344 h 370"/>
                  <a:gd name="T30" fmla="*/ 232 w 258"/>
                  <a:gd name="T31" fmla="*/ 233 h 370"/>
                  <a:gd name="T32" fmla="*/ 213 w 258"/>
                  <a:gd name="T33" fmla="*/ 242 h 370"/>
                  <a:gd name="T34" fmla="*/ 175 w 258"/>
                  <a:gd name="T35" fmla="*/ 257 h 370"/>
                  <a:gd name="T36" fmla="*/ 137 w 258"/>
                  <a:gd name="T37" fmla="*/ 270 h 370"/>
                  <a:gd name="T38" fmla="*/ 134 w 258"/>
                  <a:gd name="T39" fmla="*/ 261 h 370"/>
                  <a:gd name="T40" fmla="*/ 110 w 258"/>
                  <a:gd name="T41" fmla="*/ 268 h 370"/>
                  <a:gd name="T42" fmla="*/ 93 w 258"/>
                  <a:gd name="T43" fmla="*/ 272 h 370"/>
                  <a:gd name="T44" fmla="*/ 89 w 258"/>
                  <a:gd name="T45" fmla="*/ 273 h 370"/>
                  <a:gd name="T46" fmla="*/ 78 w 258"/>
                  <a:gd name="T47" fmla="*/ 265 h 370"/>
                  <a:gd name="T48" fmla="*/ 71 w 258"/>
                  <a:gd name="T49" fmla="*/ 252 h 370"/>
                  <a:gd name="T50" fmla="*/ 78 w 258"/>
                  <a:gd name="T51" fmla="*/ 235 h 370"/>
                  <a:gd name="T52" fmla="*/ 94 w 258"/>
                  <a:gd name="T53" fmla="*/ 229 h 370"/>
                  <a:gd name="T54" fmla="*/ 104 w 258"/>
                  <a:gd name="T55" fmla="*/ 227 h 370"/>
                  <a:gd name="T56" fmla="*/ 105 w 258"/>
                  <a:gd name="T57" fmla="*/ 227 h 370"/>
                  <a:gd name="T58" fmla="*/ 124 w 258"/>
                  <a:gd name="T59" fmla="*/ 228 h 370"/>
                  <a:gd name="T60" fmla="*/ 122 w 258"/>
                  <a:gd name="T61" fmla="*/ 220 h 370"/>
                  <a:gd name="T62" fmla="*/ 122 w 258"/>
                  <a:gd name="T63" fmla="*/ 220 h 370"/>
                  <a:gd name="T64" fmla="*/ 158 w 258"/>
                  <a:gd name="T65" fmla="*/ 208 h 370"/>
                  <a:gd name="T66" fmla="*/ 193 w 258"/>
                  <a:gd name="T67" fmla="*/ 195 h 370"/>
                  <a:gd name="T68" fmla="*/ 219 w 258"/>
                  <a:gd name="T69" fmla="*/ 183 h 370"/>
                  <a:gd name="T70" fmla="*/ 215 w 258"/>
                  <a:gd name="T71" fmla="*/ 154 h 370"/>
                  <a:gd name="T72" fmla="*/ 215 w 258"/>
                  <a:gd name="T73" fmla="*/ 152 h 370"/>
                  <a:gd name="T74" fmla="*/ 216 w 258"/>
                  <a:gd name="T75" fmla="*/ 134 h 370"/>
                  <a:gd name="T76" fmla="*/ 216 w 258"/>
                  <a:gd name="T77" fmla="*/ 134 h 370"/>
                  <a:gd name="T78" fmla="*/ 216 w 258"/>
                  <a:gd name="T79" fmla="*/ 133 h 370"/>
                  <a:gd name="T80" fmla="*/ 216 w 258"/>
                  <a:gd name="T81" fmla="*/ 133 h 370"/>
                  <a:gd name="T82" fmla="*/ 216 w 258"/>
                  <a:gd name="T83" fmla="*/ 132 h 370"/>
                  <a:gd name="T84" fmla="*/ 216 w 258"/>
                  <a:gd name="T85" fmla="*/ 131 h 370"/>
                  <a:gd name="T86" fmla="*/ 216 w 258"/>
                  <a:gd name="T87" fmla="*/ 131 h 370"/>
                  <a:gd name="T88" fmla="*/ 216 w 258"/>
                  <a:gd name="T89" fmla="*/ 130 h 370"/>
                  <a:gd name="T90" fmla="*/ 216 w 258"/>
                  <a:gd name="T91" fmla="*/ 130 h 370"/>
                  <a:gd name="T92" fmla="*/ 217 w 258"/>
                  <a:gd name="T93" fmla="*/ 118 h 370"/>
                  <a:gd name="T94" fmla="*/ 215 w 258"/>
                  <a:gd name="T95" fmla="*/ 115 h 370"/>
                  <a:gd name="T96" fmla="*/ 195 w 258"/>
                  <a:gd name="T97" fmla="*/ 83 h 370"/>
                  <a:gd name="T98" fmla="*/ 173 w 258"/>
                  <a:gd name="T99" fmla="*/ 52 h 370"/>
                  <a:gd name="T100" fmla="*/ 173 w 258"/>
                  <a:gd name="T101" fmla="*/ 52 h 370"/>
                  <a:gd name="T102" fmla="*/ 173 w 258"/>
                  <a:gd name="T103" fmla="*/ 52 h 370"/>
                  <a:gd name="T104" fmla="*/ 221 w 258"/>
                  <a:gd name="T105" fmla="*/ 19 h 370"/>
                  <a:gd name="T106" fmla="*/ 225 w 258"/>
                  <a:gd name="T107" fmla="*/ 25 h 370"/>
                  <a:gd name="T108" fmla="*/ 225 w 258"/>
                  <a:gd name="T109" fmla="*/ 17 h 370"/>
                  <a:gd name="T110" fmla="*/ 204 w 258"/>
                  <a:gd name="T111" fmla="*/ 0 h 370"/>
                  <a:gd name="T112" fmla="*/ 188 w 258"/>
                  <a:gd name="T113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8" h="370">
                    <a:moveTo>
                      <a:pt x="188" y="0"/>
                    </a:moveTo>
                    <a:cubicBezTo>
                      <a:pt x="178" y="0"/>
                      <a:pt x="170" y="1"/>
                      <a:pt x="168" y="1"/>
                    </a:cubicBezTo>
                    <a:cubicBezTo>
                      <a:pt x="168" y="1"/>
                      <a:pt x="168" y="1"/>
                      <a:pt x="168" y="1"/>
                    </a:cubicBezTo>
                    <a:cubicBezTo>
                      <a:pt x="168" y="1"/>
                      <a:pt x="168" y="1"/>
                      <a:pt x="168" y="1"/>
                    </a:cubicBezTo>
                    <a:cubicBezTo>
                      <a:pt x="166" y="2"/>
                      <a:pt x="164" y="4"/>
                      <a:pt x="162" y="7"/>
                    </a:cubicBezTo>
                    <a:cubicBezTo>
                      <a:pt x="151" y="20"/>
                      <a:pt x="133" y="42"/>
                      <a:pt x="117" y="66"/>
                    </a:cubicBezTo>
                    <a:cubicBezTo>
                      <a:pt x="102" y="88"/>
                      <a:pt x="89" y="111"/>
                      <a:pt x="86" y="129"/>
                    </a:cubicBezTo>
                    <a:cubicBezTo>
                      <a:pt x="75" y="111"/>
                      <a:pt x="72" y="79"/>
                      <a:pt x="72" y="53"/>
                    </a:cubicBezTo>
                    <a:cubicBezTo>
                      <a:pt x="72" y="29"/>
                      <a:pt x="74" y="9"/>
                      <a:pt x="74" y="9"/>
                    </a:cubicBezTo>
                    <a:cubicBezTo>
                      <a:pt x="63" y="10"/>
                      <a:pt x="41" y="14"/>
                      <a:pt x="25" y="18"/>
                    </a:cubicBezTo>
                    <a:cubicBezTo>
                      <a:pt x="14" y="21"/>
                      <a:pt x="7" y="28"/>
                      <a:pt x="6" y="35"/>
                    </a:cubicBezTo>
                    <a:cubicBezTo>
                      <a:pt x="3" y="48"/>
                      <a:pt x="0" y="72"/>
                      <a:pt x="0" y="103"/>
                    </a:cubicBezTo>
                    <a:cubicBezTo>
                      <a:pt x="0" y="121"/>
                      <a:pt x="1" y="142"/>
                      <a:pt x="4" y="164"/>
                    </a:cubicBezTo>
                    <a:cubicBezTo>
                      <a:pt x="16" y="244"/>
                      <a:pt x="24" y="370"/>
                      <a:pt x="24" y="370"/>
                    </a:cubicBezTo>
                    <a:cubicBezTo>
                      <a:pt x="24" y="370"/>
                      <a:pt x="156" y="361"/>
                      <a:pt x="258" y="344"/>
                    </a:cubicBezTo>
                    <a:cubicBezTo>
                      <a:pt x="254" y="313"/>
                      <a:pt x="242" y="271"/>
                      <a:pt x="232" y="233"/>
                    </a:cubicBezTo>
                    <a:cubicBezTo>
                      <a:pt x="226" y="236"/>
                      <a:pt x="219" y="239"/>
                      <a:pt x="213" y="242"/>
                    </a:cubicBezTo>
                    <a:cubicBezTo>
                      <a:pt x="200" y="247"/>
                      <a:pt x="188" y="252"/>
                      <a:pt x="175" y="257"/>
                    </a:cubicBezTo>
                    <a:cubicBezTo>
                      <a:pt x="162" y="261"/>
                      <a:pt x="150" y="266"/>
                      <a:pt x="137" y="270"/>
                    </a:cubicBezTo>
                    <a:cubicBezTo>
                      <a:pt x="134" y="261"/>
                      <a:pt x="134" y="261"/>
                      <a:pt x="134" y="261"/>
                    </a:cubicBezTo>
                    <a:cubicBezTo>
                      <a:pt x="124" y="267"/>
                      <a:pt x="110" y="268"/>
                      <a:pt x="110" y="268"/>
                    </a:cubicBezTo>
                    <a:cubicBezTo>
                      <a:pt x="93" y="272"/>
                      <a:pt x="93" y="272"/>
                      <a:pt x="93" y="272"/>
                    </a:cubicBezTo>
                    <a:cubicBezTo>
                      <a:pt x="92" y="273"/>
                      <a:pt x="90" y="273"/>
                      <a:pt x="89" y="273"/>
                    </a:cubicBezTo>
                    <a:cubicBezTo>
                      <a:pt x="84" y="273"/>
                      <a:pt x="80" y="270"/>
                      <a:pt x="78" y="265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68" y="245"/>
                      <a:pt x="71" y="238"/>
                      <a:pt x="78" y="235"/>
                    </a:cubicBezTo>
                    <a:cubicBezTo>
                      <a:pt x="94" y="229"/>
                      <a:pt x="94" y="229"/>
                      <a:pt x="94" y="229"/>
                    </a:cubicBezTo>
                    <a:cubicBezTo>
                      <a:pt x="97" y="228"/>
                      <a:pt x="100" y="227"/>
                      <a:pt x="104" y="227"/>
                    </a:cubicBezTo>
                    <a:cubicBezTo>
                      <a:pt x="104" y="227"/>
                      <a:pt x="104" y="227"/>
                      <a:pt x="105" y="227"/>
                    </a:cubicBezTo>
                    <a:cubicBezTo>
                      <a:pt x="124" y="228"/>
                      <a:pt x="124" y="228"/>
                      <a:pt x="124" y="228"/>
                    </a:cubicBezTo>
                    <a:cubicBezTo>
                      <a:pt x="122" y="220"/>
                      <a:pt x="122" y="220"/>
                      <a:pt x="122" y="220"/>
                    </a:cubicBezTo>
                    <a:cubicBezTo>
                      <a:pt x="122" y="220"/>
                      <a:pt x="122" y="220"/>
                      <a:pt x="122" y="220"/>
                    </a:cubicBezTo>
                    <a:cubicBezTo>
                      <a:pt x="133" y="217"/>
                      <a:pt x="146" y="212"/>
                      <a:pt x="158" y="208"/>
                    </a:cubicBezTo>
                    <a:cubicBezTo>
                      <a:pt x="170" y="204"/>
                      <a:pt x="182" y="200"/>
                      <a:pt x="193" y="195"/>
                    </a:cubicBezTo>
                    <a:cubicBezTo>
                      <a:pt x="202" y="191"/>
                      <a:pt x="211" y="187"/>
                      <a:pt x="219" y="183"/>
                    </a:cubicBezTo>
                    <a:cubicBezTo>
                      <a:pt x="216" y="171"/>
                      <a:pt x="215" y="161"/>
                      <a:pt x="215" y="154"/>
                    </a:cubicBezTo>
                    <a:cubicBezTo>
                      <a:pt x="215" y="153"/>
                      <a:pt x="215" y="153"/>
                      <a:pt x="215" y="152"/>
                    </a:cubicBezTo>
                    <a:cubicBezTo>
                      <a:pt x="215" y="147"/>
                      <a:pt x="215" y="141"/>
                      <a:pt x="216" y="134"/>
                    </a:cubicBezTo>
                    <a:cubicBezTo>
                      <a:pt x="216" y="134"/>
                      <a:pt x="216" y="134"/>
                      <a:pt x="216" y="134"/>
                    </a:cubicBezTo>
                    <a:cubicBezTo>
                      <a:pt x="216" y="134"/>
                      <a:pt x="216" y="133"/>
                      <a:pt x="216" y="133"/>
                    </a:cubicBezTo>
                    <a:cubicBezTo>
                      <a:pt x="216" y="133"/>
                      <a:pt x="216" y="133"/>
                      <a:pt x="216" y="133"/>
                    </a:cubicBezTo>
                    <a:cubicBezTo>
                      <a:pt x="216" y="133"/>
                      <a:pt x="216" y="132"/>
                      <a:pt x="216" y="132"/>
                    </a:cubicBezTo>
                    <a:cubicBezTo>
                      <a:pt x="216" y="132"/>
                      <a:pt x="216" y="131"/>
                      <a:pt x="216" y="131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6" y="130"/>
                      <a:pt x="216" y="130"/>
                      <a:pt x="216" y="130"/>
                    </a:cubicBezTo>
                    <a:cubicBezTo>
                      <a:pt x="216" y="130"/>
                      <a:pt x="216" y="130"/>
                      <a:pt x="216" y="130"/>
                    </a:cubicBezTo>
                    <a:cubicBezTo>
                      <a:pt x="216" y="126"/>
                      <a:pt x="216" y="122"/>
                      <a:pt x="217" y="118"/>
                    </a:cubicBezTo>
                    <a:cubicBezTo>
                      <a:pt x="216" y="117"/>
                      <a:pt x="215" y="116"/>
                      <a:pt x="215" y="115"/>
                    </a:cubicBezTo>
                    <a:cubicBezTo>
                      <a:pt x="209" y="104"/>
                      <a:pt x="202" y="93"/>
                      <a:pt x="195" y="83"/>
                    </a:cubicBezTo>
                    <a:cubicBezTo>
                      <a:pt x="188" y="73"/>
                      <a:pt x="181" y="62"/>
                      <a:pt x="173" y="52"/>
                    </a:cubicBezTo>
                    <a:cubicBezTo>
                      <a:pt x="173" y="52"/>
                      <a:pt x="173" y="52"/>
                      <a:pt x="173" y="52"/>
                    </a:cubicBezTo>
                    <a:cubicBezTo>
                      <a:pt x="173" y="52"/>
                      <a:pt x="173" y="52"/>
                      <a:pt x="173" y="52"/>
                    </a:cubicBezTo>
                    <a:cubicBezTo>
                      <a:pt x="221" y="19"/>
                      <a:pt x="221" y="19"/>
                      <a:pt x="221" y="19"/>
                    </a:cubicBezTo>
                    <a:cubicBezTo>
                      <a:pt x="222" y="21"/>
                      <a:pt x="223" y="23"/>
                      <a:pt x="225" y="25"/>
                    </a:cubicBezTo>
                    <a:cubicBezTo>
                      <a:pt x="225" y="22"/>
                      <a:pt x="225" y="20"/>
                      <a:pt x="225" y="17"/>
                    </a:cubicBezTo>
                    <a:cubicBezTo>
                      <a:pt x="226" y="9"/>
                      <a:pt x="218" y="2"/>
                      <a:pt x="204" y="0"/>
                    </a:cubicBezTo>
                    <a:cubicBezTo>
                      <a:pt x="199" y="0"/>
                      <a:pt x="194" y="0"/>
                      <a:pt x="188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 584">
                <a:extLst>
                  <a:ext uri="{FF2B5EF4-FFF2-40B4-BE49-F238E27FC236}">
                    <a16:creationId xmlns:a16="http://schemas.microsoft.com/office/drawing/2014/main" id="{6D370D0F-5713-4B1E-9F74-1DB19D8DE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7227" y="2530475"/>
                <a:ext cx="687388" cy="776287"/>
              </a:xfrm>
              <a:custGeom>
                <a:avLst/>
                <a:gdLst>
                  <a:gd name="T0" fmla="*/ 174 w 182"/>
                  <a:gd name="T1" fmla="*/ 206 h 206"/>
                  <a:gd name="T2" fmla="*/ 52 w 182"/>
                  <a:gd name="T3" fmla="*/ 206 h 206"/>
                  <a:gd name="T4" fmla="*/ 42 w 182"/>
                  <a:gd name="T5" fmla="*/ 198 h 206"/>
                  <a:gd name="T6" fmla="*/ 1 w 182"/>
                  <a:gd name="T7" fmla="*/ 8 h 206"/>
                  <a:gd name="T8" fmla="*/ 8 w 182"/>
                  <a:gd name="T9" fmla="*/ 0 h 206"/>
                  <a:gd name="T10" fmla="*/ 130 w 182"/>
                  <a:gd name="T11" fmla="*/ 0 h 206"/>
                  <a:gd name="T12" fmla="*/ 140 w 182"/>
                  <a:gd name="T13" fmla="*/ 8 h 206"/>
                  <a:gd name="T14" fmla="*/ 181 w 182"/>
                  <a:gd name="T15" fmla="*/ 198 h 206"/>
                  <a:gd name="T16" fmla="*/ 174 w 182"/>
                  <a:gd name="T1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06">
                    <a:moveTo>
                      <a:pt x="174" y="206"/>
                    </a:moveTo>
                    <a:cubicBezTo>
                      <a:pt x="52" y="206"/>
                      <a:pt x="52" y="206"/>
                      <a:pt x="52" y="206"/>
                    </a:cubicBezTo>
                    <a:cubicBezTo>
                      <a:pt x="47" y="206"/>
                      <a:pt x="43" y="203"/>
                      <a:pt x="42" y="19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4" y="0"/>
                      <a:pt x="139" y="3"/>
                      <a:pt x="140" y="8"/>
                    </a:cubicBezTo>
                    <a:cubicBezTo>
                      <a:pt x="181" y="198"/>
                      <a:pt x="181" y="198"/>
                      <a:pt x="181" y="198"/>
                    </a:cubicBezTo>
                    <a:cubicBezTo>
                      <a:pt x="182" y="203"/>
                      <a:pt x="179" y="206"/>
                      <a:pt x="174" y="2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585">
                <a:extLst>
                  <a:ext uri="{FF2B5EF4-FFF2-40B4-BE49-F238E27FC236}">
                    <a16:creationId xmlns:a16="http://schemas.microsoft.com/office/drawing/2014/main" id="{CF749775-6B73-49BB-8907-5D4A966D4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0239" y="2522538"/>
                <a:ext cx="700088" cy="792162"/>
              </a:xfrm>
              <a:custGeom>
                <a:avLst/>
                <a:gdLst>
                  <a:gd name="T0" fmla="*/ 177 w 185"/>
                  <a:gd name="T1" fmla="*/ 210 h 210"/>
                  <a:gd name="T2" fmla="*/ 53 w 185"/>
                  <a:gd name="T3" fmla="*/ 210 h 210"/>
                  <a:gd name="T4" fmla="*/ 43 w 185"/>
                  <a:gd name="T5" fmla="*/ 201 h 210"/>
                  <a:gd name="T6" fmla="*/ 1 w 185"/>
                  <a:gd name="T7" fmla="*/ 9 h 210"/>
                  <a:gd name="T8" fmla="*/ 8 w 185"/>
                  <a:gd name="T9" fmla="*/ 0 h 210"/>
                  <a:gd name="T10" fmla="*/ 132 w 185"/>
                  <a:gd name="T11" fmla="*/ 0 h 210"/>
                  <a:gd name="T12" fmla="*/ 143 w 185"/>
                  <a:gd name="T13" fmla="*/ 9 h 210"/>
                  <a:gd name="T14" fmla="*/ 184 w 185"/>
                  <a:gd name="T15" fmla="*/ 201 h 210"/>
                  <a:gd name="T16" fmla="*/ 177 w 185"/>
                  <a:gd name="T1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10">
                    <a:moveTo>
                      <a:pt x="177" y="210"/>
                    </a:moveTo>
                    <a:cubicBezTo>
                      <a:pt x="53" y="210"/>
                      <a:pt x="53" y="210"/>
                      <a:pt x="53" y="210"/>
                    </a:cubicBezTo>
                    <a:cubicBezTo>
                      <a:pt x="49" y="210"/>
                      <a:pt x="44" y="206"/>
                      <a:pt x="43" y="20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3" y="9"/>
                    </a:cubicBezTo>
                    <a:cubicBezTo>
                      <a:pt x="184" y="201"/>
                      <a:pt x="184" y="201"/>
                      <a:pt x="184" y="201"/>
                    </a:cubicBezTo>
                    <a:cubicBezTo>
                      <a:pt x="185" y="206"/>
                      <a:pt x="182" y="210"/>
                      <a:pt x="177" y="21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 586">
                <a:extLst>
                  <a:ext uri="{FF2B5EF4-FFF2-40B4-BE49-F238E27FC236}">
                    <a16:creationId xmlns:a16="http://schemas.microsoft.com/office/drawing/2014/main" id="{9ACEF0A9-6CDE-47A8-8BA1-9F69332E3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8552" y="2900363"/>
                <a:ext cx="292100" cy="176212"/>
              </a:xfrm>
              <a:custGeom>
                <a:avLst/>
                <a:gdLst>
                  <a:gd name="T0" fmla="*/ 68 w 77"/>
                  <a:gd name="T1" fmla="*/ 1 h 47"/>
                  <a:gd name="T2" fmla="*/ 37 w 77"/>
                  <a:gd name="T3" fmla="*/ 0 h 47"/>
                  <a:gd name="T4" fmla="*/ 26 w 77"/>
                  <a:gd name="T5" fmla="*/ 2 h 47"/>
                  <a:gd name="T6" fmla="*/ 10 w 77"/>
                  <a:gd name="T7" fmla="*/ 8 h 47"/>
                  <a:gd name="T8" fmla="*/ 3 w 77"/>
                  <a:gd name="T9" fmla="*/ 25 h 47"/>
                  <a:gd name="T10" fmla="*/ 10 w 77"/>
                  <a:gd name="T11" fmla="*/ 38 h 47"/>
                  <a:gd name="T12" fmla="*/ 25 w 77"/>
                  <a:gd name="T13" fmla="*/ 45 h 47"/>
                  <a:gd name="T14" fmla="*/ 42 w 77"/>
                  <a:gd name="T15" fmla="*/ 41 h 47"/>
                  <a:gd name="T16" fmla="*/ 77 w 77"/>
                  <a:gd name="T17" fmla="*/ 21 h 47"/>
                  <a:gd name="T18" fmla="*/ 68 w 77"/>
                  <a:gd name="T19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47">
                    <a:moveTo>
                      <a:pt x="68" y="1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3" y="0"/>
                      <a:pt x="29" y="1"/>
                      <a:pt x="26" y="2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3" y="11"/>
                      <a:pt x="0" y="18"/>
                      <a:pt x="3" y="25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2" y="44"/>
                      <a:pt x="19" y="47"/>
                      <a:pt x="25" y="45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1"/>
                      <a:pt x="75" y="38"/>
                      <a:pt x="77" y="21"/>
                    </a:cubicBezTo>
                    <a:cubicBezTo>
                      <a:pt x="68" y="1"/>
                      <a:pt x="68" y="1"/>
                      <a:pt x="68" y="1"/>
                    </a:cubicBezTo>
                  </a:path>
                </a:pathLst>
              </a:custGeom>
              <a:solidFill>
                <a:srgbClr val="FFB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588">
                <a:extLst>
                  <a:ext uri="{FF2B5EF4-FFF2-40B4-BE49-F238E27FC236}">
                    <a16:creationId xmlns:a16="http://schemas.microsoft.com/office/drawing/2014/main" id="{0DC1E1E0-6065-44F2-BE16-7F7BA92AD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01872" y="2104000"/>
                <a:ext cx="671926" cy="969607"/>
              </a:xfrm>
              <a:custGeom>
                <a:avLst/>
                <a:gdLst>
                  <a:gd name="T0" fmla="*/ 119 w 169"/>
                  <a:gd name="T1" fmla="*/ 150 h 251"/>
                  <a:gd name="T2" fmla="*/ 119 w 169"/>
                  <a:gd name="T3" fmla="*/ 149 h 251"/>
                  <a:gd name="T4" fmla="*/ 119 w 169"/>
                  <a:gd name="T5" fmla="*/ 149 h 251"/>
                  <a:gd name="T6" fmla="*/ 119 w 169"/>
                  <a:gd name="T7" fmla="*/ 149 h 251"/>
                  <a:gd name="T8" fmla="*/ 119 w 169"/>
                  <a:gd name="T9" fmla="*/ 149 h 251"/>
                  <a:gd name="T10" fmla="*/ 119 w 169"/>
                  <a:gd name="T11" fmla="*/ 150 h 251"/>
                  <a:gd name="T12" fmla="*/ 119 w 169"/>
                  <a:gd name="T13" fmla="*/ 150 h 251"/>
                  <a:gd name="T14" fmla="*/ 119 w 169"/>
                  <a:gd name="T15" fmla="*/ 150 h 251"/>
                  <a:gd name="T16" fmla="*/ 99 w 169"/>
                  <a:gd name="T17" fmla="*/ 0 h 251"/>
                  <a:gd name="T18" fmla="*/ 51 w 169"/>
                  <a:gd name="T19" fmla="*/ 33 h 251"/>
                  <a:gd name="T20" fmla="*/ 73 w 169"/>
                  <a:gd name="T21" fmla="*/ 64 h 251"/>
                  <a:gd name="T22" fmla="*/ 93 w 169"/>
                  <a:gd name="T23" fmla="*/ 96 h 251"/>
                  <a:gd name="T24" fmla="*/ 109 w 169"/>
                  <a:gd name="T25" fmla="*/ 128 h 251"/>
                  <a:gd name="T26" fmla="*/ 115 w 169"/>
                  <a:gd name="T27" fmla="*/ 144 h 251"/>
                  <a:gd name="T28" fmla="*/ 117 w 169"/>
                  <a:gd name="T29" fmla="*/ 151 h 251"/>
                  <a:gd name="T30" fmla="*/ 117 w 169"/>
                  <a:gd name="T31" fmla="*/ 151 h 251"/>
                  <a:gd name="T32" fmla="*/ 117 w 169"/>
                  <a:gd name="T33" fmla="*/ 151 h 251"/>
                  <a:gd name="T34" fmla="*/ 116 w 169"/>
                  <a:gd name="T35" fmla="*/ 152 h 251"/>
                  <a:gd name="T36" fmla="*/ 104 w 169"/>
                  <a:gd name="T37" fmla="*/ 160 h 251"/>
                  <a:gd name="T38" fmla="*/ 97 w 169"/>
                  <a:gd name="T39" fmla="*/ 164 h 251"/>
                  <a:gd name="T40" fmla="*/ 71 w 169"/>
                  <a:gd name="T41" fmla="*/ 176 h 251"/>
                  <a:gd name="T42" fmla="*/ 36 w 169"/>
                  <a:gd name="T43" fmla="*/ 189 h 251"/>
                  <a:gd name="T44" fmla="*/ 0 w 169"/>
                  <a:gd name="T45" fmla="*/ 201 h 251"/>
                  <a:gd name="T46" fmla="*/ 15 w 169"/>
                  <a:gd name="T47" fmla="*/ 251 h 251"/>
                  <a:gd name="T48" fmla="*/ 53 w 169"/>
                  <a:gd name="T49" fmla="*/ 238 h 251"/>
                  <a:gd name="T50" fmla="*/ 91 w 169"/>
                  <a:gd name="T51" fmla="*/ 223 h 251"/>
                  <a:gd name="T52" fmla="*/ 129 w 169"/>
                  <a:gd name="T53" fmla="*/ 205 h 251"/>
                  <a:gd name="T54" fmla="*/ 149 w 169"/>
                  <a:gd name="T55" fmla="*/ 192 h 251"/>
                  <a:gd name="T56" fmla="*/ 160 w 169"/>
                  <a:gd name="T57" fmla="*/ 180 h 251"/>
                  <a:gd name="T58" fmla="*/ 166 w 169"/>
                  <a:gd name="T59" fmla="*/ 171 h 251"/>
                  <a:gd name="T60" fmla="*/ 167 w 169"/>
                  <a:gd name="T61" fmla="*/ 167 h 251"/>
                  <a:gd name="T62" fmla="*/ 168 w 169"/>
                  <a:gd name="T63" fmla="*/ 164 h 251"/>
                  <a:gd name="T64" fmla="*/ 169 w 169"/>
                  <a:gd name="T65" fmla="*/ 159 h 251"/>
                  <a:gd name="T66" fmla="*/ 169 w 169"/>
                  <a:gd name="T67" fmla="*/ 159 h 251"/>
                  <a:gd name="T68" fmla="*/ 169 w 169"/>
                  <a:gd name="T69" fmla="*/ 158 h 251"/>
                  <a:gd name="T70" fmla="*/ 169 w 169"/>
                  <a:gd name="T71" fmla="*/ 157 h 251"/>
                  <a:gd name="T72" fmla="*/ 169 w 169"/>
                  <a:gd name="T73" fmla="*/ 154 h 251"/>
                  <a:gd name="T74" fmla="*/ 165 w 169"/>
                  <a:gd name="T75" fmla="*/ 130 h 251"/>
                  <a:gd name="T76" fmla="*/ 158 w 169"/>
                  <a:gd name="T77" fmla="*/ 108 h 251"/>
                  <a:gd name="T78" fmla="*/ 140 w 169"/>
                  <a:gd name="T79" fmla="*/ 70 h 251"/>
                  <a:gd name="T80" fmla="*/ 120 w 169"/>
                  <a:gd name="T81" fmla="*/ 34 h 251"/>
                  <a:gd name="T82" fmla="*/ 99 w 169"/>
                  <a:gd name="T83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9" h="251">
                    <a:moveTo>
                      <a:pt x="119" y="150"/>
                    </a:moveTo>
                    <a:cubicBezTo>
                      <a:pt x="119" y="149"/>
                      <a:pt x="119" y="149"/>
                      <a:pt x="119" y="149"/>
                    </a:cubicBezTo>
                    <a:cubicBezTo>
                      <a:pt x="119" y="149"/>
                      <a:pt x="119" y="149"/>
                      <a:pt x="119" y="149"/>
                    </a:cubicBezTo>
                    <a:cubicBezTo>
                      <a:pt x="119" y="149"/>
                      <a:pt x="119" y="149"/>
                      <a:pt x="119" y="149"/>
                    </a:cubicBezTo>
                    <a:cubicBezTo>
                      <a:pt x="119" y="149"/>
                      <a:pt x="119" y="149"/>
                      <a:pt x="119" y="149"/>
                    </a:cubicBezTo>
                    <a:cubicBezTo>
                      <a:pt x="119" y="149"/>
                      <a:pt x="119" y="149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moveTo>
                      <a:pt x="99" y="0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9" y="43"/>
                      <a:pt x="66" y="54"/>
                      <a:pt x="73" y="64"/>
                    </a:cubicBezTo>
                    <a:cubicBezTo>
                      <a:pt x="80" y="74"/>
                      <a:pt x="87" y="85"/>
                      <a:pt x="93" y="96"/>
                    </a:cubicBezTo>
                    <a:cubicBezTo>
                      <a:pt x="99" y="107"/>
                      <a:pt x="105" y="117"/>
                      <a:pt x="109" y="128"/>
                    </a:cubicBezTo>
                    <a:cubicBezTo>
                      <a:pt x="112" y="133"/>
                      <a:pt x="114" y="139"/>
                      <a:pt x="115" y="144"/>
                    </a:cubicBezTo>
                    <a:cubicBezTo>
                      <a:pt x="116" y="146"/>
                      <a:pt x="117" y="149"/>
                      <a:pt x="117" y="151"/>
                    </a:cubicBezTo>
                    <a:cubicBezTo>
                      <a:pt x="117" y="151"/>
                      <a:pt x="117" y="151"/>
                      <a:pt x="117" y="151"/>
                    </a:cubicBezTo>
                    <a:cubicBezTo>
                      <a:pt x="117" y="151"/>
                      <a:pt x="117" y="151"/>
                      <a:pt x="117" y="151"/>
                    </a:cubicBezTo>
                    <a:cubicBezTo>
                      <a:pt x="117" y="152"/>
                      <a:pt x="117" y="152"/>
                      <a:pt x="116" y="152"/>
                    </a:cubicBezTo>
                    <a:cubicBezTo>
                      <a:pt x="113" y="154"/>
                      <a:pt x="109" y="157"/>
                      <a:pt x="104" y="160"/>
                    </a:cubicBezTo>
                    <a:cubicBezTo>
                      <a:pt x="102" y="161"/>
                      <a:pt x="99" y="163"/>
                      <a:pt x="97" y="164"/>
                    </a:cubicBezTo>
                    <a:cubicBezTo>
                      <a:pt x="89" y="168"/>
                      <a:pt x="80" y="172"/>
                      <a:pt x="71" y="176"/>
                    </a:cubicBezTo>
                    <a:cubicBezTo>
                      <a:pt x="60" y="181"/>
                      <a:pt x="48" y="185"/>
                      <a:pt x="36" y="189"/>
                    </a:cubicBezTo>
                    <a:cubicBezTo>
                      <a:pt x="24" y="193"/>
                      <a:pt x="11" y="198"/>
                      <a:pt x="0" y="201"/>
                    </a:cubicBezTo>
                    <a:cubicBezTo>
                      <a:pt x="15" y="251"/>
                      <a:pt x="15" y="251"/>
                      <a:pt x="15" y="251"/>
                    </a:cubicBezTo>
                    <a:cubicBezTo>
                      <a:pt x="28" y="247"/>
                      <a:pt x="40" y="242"/>
                      <a:pt x="53" y="238"/>
                    </a:cubicBezTo>
                    <a:cubicBezTo>
                      <a:pt x="66" y="233"/>
                      <a:pt x="78" y="228"/>
                      <a:pt x="91" y="223"/>
                    </a:cubicBezTo>
                    <a:cubicBezTo>
                      <a:pt x="103" y="218"/>
                      <a:pt x="116" y="212"/>
                      <a:pt x="129" y="205"/>
                    </a:cubicBezTo>
                    <a:cubicBezTo>
                      <a:pt x="135" y="201"/>
                      <a:pt x="142" y="197"/>
                      <a:pt x="149" y="192"/>
                    </a:cubicBezTo>
                    <a:cubicBezTo>
                      <a:pt x="152" y="189"/>
                      <a:pt x="156" y="186"/>
                      <a:pt x="160" y="180"/>
                    </a:cubicBezTo>
                    <a:cubicBezTo>
                      <a:pt x="162" y="178"/>
                      <a:pt x="164" y="175"/>
                      <a:pt x="166" y="171"/>
                    </a:cubicBezTo>
                    <a:cubicBezTo>
                      <a:pt x="166" y="170"/>
                      <a:pt x="167" y="169"/>
                      <a:pt x="167" y="167"/>
                    </a:cubicBezTo>
                    <a:cubicBezTo>
                      <a:pt x="167" y="166"/>
                      <a:pt x="168" y="165"/>
                      <a:pt x="168" y="164"/>
                    </a:cubicBezTo>
                    <a:cubicBezTo>
                      <a:pt x="168" y="162"/>
                      <a:pt x="169" y="161"/>
                      <a:pt x="169" y="159"/>
                    </a:cubicBezTo>
                    <a:cubicBezTo>
                      <a:pt x="169" y="159"/>
                      <a:pt x="169" y="159"/>
                      <a:pt x="169" y="159"/>
                    </a:cubicBezTo>
                    <a:cubicBezTo>
                      <a:pt x="169" y="158"/>
                      <a:pt x="169" y="158"/>
                      <a:pt x="169" y="158"/>
                    </a:cubicBezTo>
                    <a:cubicBezTo>
                      <a:pt x="169" y="157"/>
                      <a:pt x="169" y="157"/>
                      <a:pt x="169" y="157"/>
                    </a:cubicBezTo>
                    <a:cubicBezTo>
                      <a:pt x="169" y="156"/>
                      <a:pt x="169" y="155"/>
                      <a:pt x="169" y="154"/>
                    </a:cubicBezTo>
                    <a:cubicBezTo>
                      <a:pt x="169" y="144"/>
                      <a:pt x="167" y="137"/>
                      <a:pt x="165" y="130"/>
                    </a:cubicBezTo>
                    <a:cubicBezTo>
                      <a:pt x="163" y="122"/>
                      <a:pt x="161" y="115"/>
                      <a:pt x="158" y="108"/>
                    </a:cubicBezTo>
                    <a:cubicBezTo>
                      <a:pt x="153" y="95"/>
                      <a:pt x="147" y="82"/>
                      <a:pt x="140" y="70"/>
                    </a:cubicBezTo>
                    <a:cubicBezTo>
                      <a:pt x="134" y="58"/>
                      <a:pt x="127" y="46"/>
                      <a:pt x="120" y="34"/>
                    </a:cubicBezTo>
                    <a:cubicBezTo>
                      <a:pt x="113" y="22"/>
                      <a:pt x="106" y="11"/>
                      <a:pt x="99" y="0"/>
                    </a:cubicBezTo>
                  </a:path>
                </a:pathLst>
              </a:custGeom>
              <a:solidFill>
                <a:srgbClr val="95C11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 698">
              <a:extLst>
                <a:ext uri="{FF2B5EF4-FFF2-40B4-BE49-F238E27FC236}">
                  <a16:creationId xmlns:a16="http://schemas.microsoft.com/office/drawing/2014/main" id="{B02248CF-4DC7-469C-A9BC-91D1C0403755}"/>
                </a:ext>
              </a:extLst>
            </p:cNvPr>
            <p:cNvSpPr/>
            <p:nvPr/>
          </p:nvSpPr>
          <p:spPr>
            <a:xfrm>
              <a:off x="1425000" y="3240763"/>
              <a:ext cx="1068466" cy="179105"/>
            </a:xfrm>
            <a:custGeom>
              <a:avLst/>
              <a:gdLst>
                <a:gd name="connsiteX0" fmla="*/ 0 w 1030407"/>
                <a:gd name="connsiteY0" fmla="*/ 0 h 149054"/>
                <a:gd name="connsiteX1" fmla="*/ 1030407 w 1030407"/>
                <a:gd name="connsiteY1" fmla="*/ 0 h 149054"/>
                <a:gd name="connsiteX2" fmla="*/ 1030407 w 1030407"/>
                <a:gd name="connsiteY2" fmla="*/ 149054 h 149054"/>
                <a:gd name="connsiteX3" fmla="*/ 0 w 1030407"/>
                <a:gd name="connsiteY3" fmla="*/ 149054 h 149054"/>
                <a:gd name="connsiteX4" fmla="*/ 0 w 1030407"/>
                <a:gd name="connsiteY4" fmla="*/ 0 h 149054"/>
                <a:gd name="connsiteX0" fmla="*/ 51516 w 1081923"/>
                <a:gd name="connsiteY0" fmla="*/ 0 h 149054"/>
                <a:gd name="connsiteX1" fmla="*/ 1081923 w 1081923"/>
                <a:gd name="connsiteY1" fmla="*/ 0 h 149054"/>
                <a:gd name="connsiteX2" fmla="*/ 1081923 w 1081923"/>
                <a:gd name="connsiteY2" fmla="*/ 149054 h 149054"/>
                <a:gd name="connsiteX3" fmla="*/ 0 w 1081923"/>
                <a:gd name="connsiteY3" fmla="*/ 144761 h 149054"/>
                <a:gd name="connsiteX4" fmla="*/ 51516 w 1081923"/>
                <a:gd name="connsiteY4" fmla="*/ 0 h 149054"/>
                <a:gd name="connsiteX0" fmla="*/ 47223 w 1081923"/>
                <a:gd name="connsiteY0" fmla="*/ 0 h 179105"/>
                <a:gd name="connsiteX1" fmla="*/ 1081923 w 1081923"/>
                <a:gd name="connsiteY1" fmla="*/ 30051 h 179105"/>
                <a:gd name="connsiteX2" fmla="*/ 1081923 w 1081923"/>
                <a:gd name="connsiteY2" fmla="*/ 179105 h 179105"/>
                <a:gd name="connsiteX3" fmla="*/ 0 w 1081923"/>
                <a:gd name="connsiteY3" fmla="*/ 174812 h 179105"/>
                <a:gd name="connsiteX4" fmla="*/ 47223 w 1081923"/>
                <a:gd name="connsiteY4" fmla="*/ 0 h 17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923" h="179105">
                  <a:moveTo>
                    <a:pt x="47223" y="0"/>
                  </a:moveTo>
                  <a:lnTo>
                    <a:pt x="1081923" y="30051"/>
                  </a:lnTo>
                  <a:lnTo>
                    <a:pt x="1081923" y="179105"/>
                  </a:lnTo>
                  <a:lnTo>
                    <a:pt x="0" y="174812"/>
                  </a:lnTo>
                  <a:lnTo>
                    <a:pt x="472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Google Shape;4425;p58">
            <a:extLst>
              <a:ext uri="{FF2B5EF4-FFF2-40B4-BE49-F238E27FC236}">
                <a16:creationId xmlns:a16="http://schemas.microsoft.com/office/drawing/2014/main" id="{C56A5645-29CF-4B98-B162-7C46FCEF4A6E}"/>
              </a:ext>
            </a:extLst>
          </p:cNvPr>
          <p:cNvSpPr/>
          <p:nvPr/>
        </p:nvSpPr>
        <p:spPr>
          <a:xfrm>
            <a:off x="92698" y="143647"/>
            <a:ext cx="345865" cy="352893"/>
          </a:xfrm>
          <a:prstGeom prst="rect">
            <a:avLst/>
          </a:prstGeom>
          <a:solidFill>
            <a:srgbClr val="95C11F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2" name="Google Shape;4426;p58">
            <a:extLst>
              <a:ext uri="{FF2B5EF4-FFF2-40B4-BE49-F238E27FC236}">
                <a16:creationId xmlns:a16="http://schemas.microsoft.com/office/drawing/2014/main" id="{A4DFA76F-3FAB-48C0-A947-4A3DF28DCC9E}"/>
              </a:ext>
            </a:extLst>
          </p:cNvPr>
          <p:cNvGrpSpPr/>
          <p:nvPr/>
        </p:nvGrpSpPr>
        <p:grpSpPr>
          <a:xfrm>
            <a:off x="491781" y="140665"/>
            <a:ext cx="731768" cy="356731"/>
            <a:chOff x="7208399" y="914609"/>
            <a:chExt cx="752314" cy="443067"/>
          </a:xfrm>
          <a:solidFill>
            <a:srgbClr val="95C11F">
              <a:alpha val="50196"/>
            </a:srgbClr>
          </a:solidFill>
        </p:grpSpPr>
        <p:sp>
          <p:nvSpPr>
            <p:cNvPr id="53" name="Google Shape;4427;p58">
              <a:extLst>
                <a:ext uri="{FF2B5EF4-FFF2-40B4-BE49-F238E27FC236}">
                  <a16:creationId xmlns:a16="http://schemas.microsoft.com/office/drawing/2014/main" id="{FA0F0784-460C-4EDE-A806-1A304A06A626}"/>
                </a:ext>
              </a:extLst>
            </p:cNvPr>
            <p:cNvSpPr/>
            <p:nvPr/>
          </p:nvSpPr>
          <p:spPr>
            <a:xfrm>
              <a:off x="7901758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4428;p58">
              <a:extLst>
                <a:ext uri="{FF2B5EF4-FFF2-40B4-BE49-F238E27FC236}">
                  <a16:creationId xmlns:a16="http://schemas.microsoft.com/office/drawing/2014/main" id="{7E79FF96-C78E-4E29-9FFF-8A5404CEA090}"/>
                </a:ext>
              </a:extLst>
            </p:cNvPr>
            <p:cNvSpPr/>
            <p:nvPr/>
          </p:nvSpPr>
          <p:spPr>
            <a:xfrm>
              <a:off x="7902271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4429;p58">
              <a:extLst>
                <a:ext uri="{FF2B5EF4-FFF2-40B4-BE49-F238E27FC236}">
                  <a16:creationId xmlns:a16="http://schemas.microsoft.com/office/drawing/2014/main" id="{57C24B53-3024-46C8-8EF4-5C1969D2AD7B}"/>
                </a:ext>
              </a:extLst>
            </p:cNvPr>
            <p:cNvSpPr/>
            <p:nvPr/>
          </p:nvSpPr>
          <p:spPr>
            <a:xfrm>
              <a:off x="7901758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4430;p58">
              <a:extLst>
                <a:ext uri="{FF2B5EF4-FFF2-40B4-BE49-F238E27FC236}">
                  <a16:creationId xmlns:a16="http://schemas.microsoft.com/office/drawing/2014/main" id="{D7560DB5-110C-44C9-8873-D5F848544B0A}"/>
                </a:ext>
              </a:extLst>
            </p:cNvPr>
            <p:cNvSpPr/>
            <p:nvPr/>
          </p:nvSpPr>
          <p:spPr>
            <a:xfrm>
              <a:off x="7901758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4431;p58">
              <a:extLst>
                <a:ext uri="{FF2B5EF4-FFF2-40B4-BE49-F238E27FC236}">
                  <a16:creationId xmlns:a16="http://schemas.microsoft.com/office/drawing/2014/main" id="{D8324796-E74A-4A00-8BA9-A054456060DB}"/>
                </a:ext>
              </a:extLst>
            </p:cNvPr>
            <p:cNvSpPr/>
            <p:nvPr/>
          </p:nvSpPr>
          <p:spPr>
            <a:xfrm>
              <a:off x="7901758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4432;p58">
              <a:extLst>
                <a:ext uri="{FF2B5EF4-FFF2-40B4-BE49-F238E27FC236}">
                  <a16:creationId xmlns:a16="http://schemas.microsoft.com/office/drawing/2014/main" id="{DD6F4110-D2AF-46C8-8A49-54801705201B}"/>
                </a:ext>
              </a:extLst>
            </p:cNvPr>
            <p:cNvSpPr/>
            <p:nvPr/>
          </p:nvSpPr>
          <p:spPr>
            <a:xfrm>
              <a:off x="7902271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4433;p58">
              <a:extLst>
                <a:ext uri="{FF2B5EF4-FFF2-40B4-BE49-F238E27FC236}">
                  <a16:creationId xmlns:a16="http://schemas.microsoft.com/office/drawing/2014/main" id="{F027CCD8-1143-4953-8604-DAFBEF67774A}"/>
                </a:ext>
              </a:extLst>
            </p:cNvPr>
            <p:cNvSpPr/>
            <p:nvPr/>
          </p:nvSpPr>
          <p:spPr>
            <a:xfrm>
              <a:off x="7814864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4434;p58">
              <a:extLst>
                <a:ext uri="{FF2B5EF4-FFF2-40B4-BE49-F238E27FC236}">
                  <a16:creationId xmlns:a16="http://schemas.microsoft.com/office/drawing/2014/main" id="{93F035B1-A65D-425D-BAB7-F6CF3A9CD524}"/>
                </a:ext>
              </a:extLst>
            </p:cNvPr>
            <p:cNvSpPr/>
            <p:nvPr/>
          </p:nvSpPr>
          <p:spPr>
            <a:xfrm>
              <a:off x="7815376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4435;p58">
              <a:extLst>
                <a:ext uri="{FF2B5EF4-FFF2-40B4-BE49-F238E27FC236}">
                  <a16:creationId xmlns:a16="http://schemas.microsoft.com/office/drawing/2014/main" id="{F9531116-95AF-4267-B8F2-0728DC469E12}"/>
                </a:ext>
              </a:extLst>
            </p:cNvPr>
            <p:cNvSpPr/>
            <p:nvPr/>
          </p:nvSpPr>
          <p:spPr>
            <a:xfrm>
              <a:off x="7814864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4436;p58">
              <a:extLst>
                <a:ext uri="{FF2B5EF4-FFF2-40B4-BE49-F238E27FC236}">
                  <a16:creationId xmlns:a16="http://schemas.microsoft.com/office/drawing/2014/main" id="{DD36CBDE-CB40-43DA-BB22-2D3E7950EBC7}"/>
                </a:ext>
              </a:extLst>
            </p:cNvPr>
            <p:cNvSpPr/>
            <p:nvPr/>
          </p:nvSpPr>
          <p:spPr>
            <a:xfrm>
              <a:off x="7814864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4437;p58">
              <a:extLst>
                <a:ext uri="{FF2B5EF4-FFF2-40B4-BE49-F238E27FC236}">
                  <a16:creationId xmlns:a16="http://schemas.microsoft.com/office/drawing/2014/main" id="{6669BABA-C553-49B9-9A1C-6057D5B58327}"/>
                </a:ext>
              </a:extLst>
            </p:cNvPr>
            <p:cNvSpPr/>
            <p:nvPr/>
          </p:nvSpPr>
          <p:spPr>
            <a:xfrm>
              <a:off x="7814864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4438;p58">
              <a:extLst>
                <a:ext uri="{FF2B5EF4-FFF2-40B4-BE49-F238E27FC236}">
                  <a16:creationId xmlns:a16="http://schemas.microsoft.com/office/drawing/2014/main" id="{9099A0DA-7897-475F-987A-EED4732007FA}"/>
                </a:ext>
              </a:extLst>
            </p:cNvPr>
            <p:cNvSpPr/>
            <p:nvPr/>
          </p:nvSpPr>
          <p:spPr>
            <a:xfrm>
              <a:off x="7815376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4439;p58">
              <a:extLst>
                <a:ext uri="{FF2B5EF4-FFF2-40B4-BE49-F238E27FC236}">
                  <a16:creationId xmlns:a16="http://schemas.microsoft.com/office/drawing/2014/main" id="{EBE25D67-5ED8-4731-955C-6D27292C61FA}"/>
                </a:ext>
              </a:extLst>
            </p:cNvPr>
            <p:cNvSpPr/>
            <p:nvPr/>
          </p:nvSpPr>
          <p:spPr>
            <a:xfrm>
              <a:off x="7727970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4440;p58">
              <a:extLst>
                <a:ext uri="{FF2B5EF4-FFF2-40B4-BE49-F238E27FC236}">
                  <a16:creationId xmlns:a16="http://schemas.microsoft.com/office/drawing/2014/main" id="{20EE5713-D204-4B8D-98DC-70623BE49923}"/>
                </a:ext>
              </a:extLst>
            </p:cNvPr>
            <p:cNvSpPr/>
            <p:nvPr/>
          </p:nvSpPr>
          <p:spPr>
            <a:xfrm>
              <a:off x="7728482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4441;p58">
              <a:extLst>
                <a:ext uri="{FF2B5EF4-FFF2-40B4-BE49-F238E27FC236}">
                  <a16:creationId xmlns:a16="http://schemas.microsoft.com/office/drawing/2014/main" id="{18599966-C919-4664-8EC3-C7533A7E1524}"/>
                </a:ext>
              </a:extLst>
            </p:cNvPr>
            <p:cNvSpPr/>
            <p:nvPr/>
          </p:nvSpPr>
          <p:spPr>
            <a:xfrm>
              <a:off x="7727970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4442;p58">
              <a:extLst>
                <a:ext uri="{FF2B5EF4-FFF2-40B4-BE49-F238E27FC236}">
                  <a16:creationId xmlns:a16="http://schemas.microsoft.com/office/drawing/2014/main" id="{B59C14CF-30E4-4117-97A1-67D25F0813EC}"/>
                </a:ext>
              </a:extLst>
            </p:cNvPr>
            <p:cNvSpPr/>
            <p:nvPr/>
          </p:nvSpPr>
          <p:spPr>
            <a:xfrm>
              <a:off x="7727970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4443;p58">
              <a:extLst>
                <a:ext uri="{FF2B5EF4-FFF2-40B4-BE49-F238E27FC236}">
                  <a16:creationId xmlns:a16="http://schemas.microsoft.com/office/drawing/2014/main" id="{586A278D-7E06-41EB-8689-184EBF6A1EE6}"/>
                </a:ext>
              </a:extLst>
            </p:cNvPr>
            <p:cNvSpPr/>
            <p:nvPr/>
          </p:nvSpPr>
          <p:spPr>
            <a:xfrm>
              <a:off x="7727970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4444;p58">
              <a:extLst>
                <a:ext uri="{FF2B5EF4-FFF2-40B4-BE49-F238E27FC236}">
                  <a16:creationId xmlns:a16="http://schemas.microsoft.com/office/drawing/2014/main" id="{D0B83EA4-60CF-465A-9FE1-ED7A02CE2181}"/>
                </a:ext>
              </a:extLst>
            </p:cNvPr>
            <p:cNvSpPr/>
            <p:nvPr/>
          </p:nvSpPr>
          <p:spPr>
            <a:xfrm>
              <a:off x="7728482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4445;p58">
              <a:extLst>
                <a:ext uri="{FF2B5EF4-FFF2-40B4-BE49-F238E27FC236}">
                  <a16:creationId xmlns:a16="http://schemas.microsoft.com/office/drawing/2014/main" id="{9C86942D-04F3-4461-9E7A-A419905703DB}"/>
                </a:ext>
              </a:extLst>
            </p:cNvPr>
            <p:cNvSpPr/>
            <p:nvPr/>
          </p:nvSpPr>
          <p:spPr>
            <a:xfrm>
              <a:off x="7641075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4446;p58">
              <a:extLst>
                <a:ext uri="{FF2B5EF4-FFF2-40B4-BE49-F238E27FC236}">
                  <a16:creationId xmlns:a16="http://schemas.microsoft.com/office/drawing/2014/main" id="{D56A3EE8-8C34-49A1-AD4C-770D30D83F11}"/>
                </a:ext>
              </a:extLst>
            </p:cNvPr>
            <p:cNvSpPr/>
            <p:nvPr/>
          </p:nvSpPr>
          <p:spPr>
            <a:xfrm>
              <a:off x="7641588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4447;p58">
              <a:extLst>
                <a:ext uri="{FF2B5EF4-FFF2-40B4-BE49-F238E27FC236}">
                  <a16:creationId xmlns:a16="http://schemas.microsoft.com/office/drawing/2014/main" id="{ABDE2D62-78C0-4C2A-8E38-932253881708}"/>
                </a:ext>
              </a:extLst>
            </p:cNvPr>
            <p:cNvSpPr/>
            <p:nvPr/>
          </p:nvSpPr>
          <p:spPr>
            <a:xfrm>
              <a:off x="7641075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4448;p58">
              <a:extLst>
                <a:ext uri="{FF2B5EF4-FFF2-40B4-BE49-F238E27FC236}">
                  <a16:creationId xmlns:a16="http://schemas.microsoft.com/office/drawing/2014/main" id="{27F44F80-119D-49D0-A082-CBC7F44DAB3C}"/>
                </a:ext>
              </a:extLst>
            </p:cNvPr>
            <p:cNvSpPr/>
            <p:nvPr/>
          </p:nvSpPr>
          <p:spPr>
            <a:xfrm>
              <a:off x="7641075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4449;p58">
              <a:extLst>
                <a:ext uri="{FF2B5EF4-FFF2-40B4-BE49-F238E27FC236}">
                  <a16:creationId xmlns:a16="http://schemas.microsoft.com/office/drawing/2014/main" id="{B5934EBD-981E-4154-A9AA-E6BB66F10D4F}"/>
                </a:ext>
              </a:extLst>
            </p:cNvPr>
            <p:cNvSpPr/>
            <p:nvPr/>
          </p:nvSpPr>
          <p:spPr>
            <a:xfrm>
              <a:off x="7641075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4450;p58">
              <a:extLst>
                <a:ext uri="{FF2B5EF4-FFF2-40B4-BE49-F238E27FC236}">
                  <a16:creationId xmlns:a16="http://schemas.microsoft.com/office/drawing/2014/main" id="{7DB1BB39-B786-4525-8E6C-654B0E1A7CB3}"/>
                </a:ext>
              </a:extLst>
            </p:cNvPr>
            <p:cNvSpPr/>
            <p:nvPr/>
          </p:nvSpPr>
          <p:spPr>
            <a:xfrm>
              <a:off x="7641588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4451;p58">
              <a:extLst>
                <a:ext uri="{FF2B5EF4-FFF2-40B4-BE49-F238E27FC236}">
                  <a16:creationId xmlns:a16="http://schemas.microsoft.com/office/drawing/2014/main" id="{3BDE2D33-3F39-4F2B-BB5A-07F91026F2EE}"/>
                </a:ext>
              </a:extLst>
            </p:cNvPr>
            <p:cNvSpPr/>
            <p:nvPr/>
          </p:nvSpPr>
          <p:spPr>
            <a:xfrm>
              <a:off x="7554181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Google Shape;4452;p58">
              <a:extLst>
                <a:ext uri="{FF2B5EF4-FFF2-40B4-BE49-F238E27FC236}">
                  <a16:creationId xmlns:a16="http://schemas.microsoft.com/office/drawing/2014/main" id="{0D10954A-FD45-4094-B0ED-00FE3F1055A1}"/>
                </a:ext>
              </a:extLst>
            </p:cNvPr>
            <p:cNvSpPr/>
            <p:nvPr/>
          </p:nvSpPr>
          <p:spPr>
            <a:xfrm>
              <a:off x="7554694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4453;p58">
              <a:extLst>
                <a:ext uri="{FF2B5EF4-FFF2-40B4-BE49-F238E27FC236}">
                  <a16:creationId xmlns:a16="http://schemas.microsoft.com/office/drawing/2014/main" id="{571AE1CE-F701-4262-AD04-880E72DD7DE3}"/>
                </a:ext>
              </a:extLst>
            </p:cNvPr>
            <p:cNvSpPr/>
            <p:nvPr/>
          </p:nvSpPr>
          <p:spPr>
            <a:xfrm>
              <a:off x="7554181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4454;p58">
              <a:extLst>
                <a:ext uri="{FF2B5EF4-FFF2-40B4-BE49-F238E27FC236}">
                  <a16:creationId xmlns:a16="http://schemas.microsoft.com/office/drawing/2014/main" id="{263C9432-3406-4D24-AAF4-B35932366C6F}"/>
                </a:ext>
              </a:extLst>
            </p:cNvPr>
            <p:cNvSpPr/>
            <p:nvPr/>
          </p:nvSpPr>
          <p:spPr>
            <a:xfrm>
              <a:off x="7554181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4455;p58">
              <a:extLst>
                <a:ext uri="{FF2B5EF4-FFF2-40B4-BE49-F238E27FC236}">
                  <a16:creationId xmlns:a16="http://schemas.microsoft.com/office/drawing/2014/main" id="{3CAB4E08-FC38-4B49-A2C7-F38F3C93E6C4}"/>
                </a:ext>
              </a:extLst>
            </p:cNvPr>
            <p:cNvSpPr/>
            <p:nvPr/>
          </p:nvSpPr>
          <p:spPr>
            <a:xfrm>
              <a:off x="7554181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4456;p58">
              <a:extLst>
                <a:ext uri="{FF2B5EF4-FFF2-40B4-BE49-F238E27FC236}">
                  <a16:creationId xmlns:a16="http://schemas.microsoft.com/office/drawing/2014/main" id="{4EE0207D-594B-4BCA-B44C-A98243999675}"/>
                </a:ext>
              </a:extLst>
            </p:cNvPr>
            <p:cNvSpPr/>
            <p:nvPr/>
          </p:nvSpPr>
          <p:spPr>
            <a:xfrm>
              <a:off x="7554694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" name="Google Shape;4457;p58">
              <a:extLst>
                <a:ext uri="{FF2B5EF4-FFF2-40B4-BE49-F238E27FC236}">
                  <a16:creationId xmlns:a16="http://schemas.microsoft.com/office/drawing/2014/main" id="{6D298E83-E02D-4F6D-9670-4BA98794A06F}"/>
                </a:ext>
              </a:extLst>
            </p:cNvPr>
            <p:cNvSpPr/>
            <p:nvPr/>
          </p:nvSpPr>
          <p:spPr>
            <a:xfrm>
              <a:off x="7467287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4458;p58">
              <a:extLst>
                <a:ext uri="{FF2B5EF4-FFF2-40B4-BE49-F238E27FC236}">
                  <a16:creationId xmlns:a16="http://schemas.microsoft.com/office/drawing/2014/main" id="{E6A34C4E-F645-4DE3-B516-79D8C65CDDD6}"/>
                </a:ext>
              </a:extLst>
            </p:cNvPr>
            <p:cNvSpPr/>
            <p:nvPr/>
          </p:nvSpPr>
          <p:spPr>
            <a:xfrm>
              <a:off x="7467800" y="993655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" name="Google Shape;4459;p58">
              <a:extLst>
                <a:ext uri="{FF2B5EF4-FFF2-40B4-BE49-F238E27FC236}">
                  <a16:creationId xmlns:a16="http://schemas.microsoft.com/office/drawing/2014/main" id="{BEA9800B-210E-4ADD-BB3A-D1DDF802F9B2}"/>
                </a:ext>
              </a:extLst>
            </p:cNvPr>
            <p:cNvSpPr/>
            <p:nvPr/>
          </p:nvSpPr>
          <p:spPr>
            <a:xfrm>
              <a:off x="7467287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" name="Google Shape;4460;p58">
              <a:extLst>
                <a:ext uri="{FF2B5EF4-FFF2-40B4-BE49-F238E27FC236}">
                  <a16:creationId xmlns:a16="http://schemas.microsoft.com/office/drawing/2014/main" id="{949606BB-97C8-4324-818F-5C9A6946DDD7}"/>
                </a:ext>
              </a:extLst>
            </p:cNvPr>
            <p:cNvSpPr/>
            <p:nvPr/>
          </p:nvSpPr>
          <p:spPr>
            <a:xfrm>
              <a:off x="7467287" y="1150724"/>
              <a:ext cx="59467" cy="49372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4461;p58">
              <a:extLst>
                <a:ext uri="{FF2B5EF4-FFF2-40B4-BE49-F238E27FC236}">
                  <a16:creationId xmlns:a16="http://schemas.microsoft.com/office/drawing/2014/main" id="{51B10E2B-37EB-427F-8666-E9622AF5D952}"/>
                </a:ext>
              </a:extLst>
            </p:cNvPr>
            <p:cNvSpPr/>
            <p:nvPr/>
          </p:nvSpPr>
          <p:spPr>
            <a:xfrm>
              <a:off x="7467287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4462;p58">
              <a:extLst>
                <a:ext uri="{FF2B5EF4-FFF2-40B4-BE49-F238E27FC236}">
                  <a16:creationId xmlns:a16="http://schemas.microsoft.com/office/drawing/2014/main" id="{409987FF-5045-4CDE-AE2E-247DA20802A5}"/>
                </a:ext>
              </a:extLst>
            </p:cNvPr>
            <p:cNvSpPr/>
            <p:nvPr/>
          </p:nvSpPr>
          <p:spPr>
            <a:xfrm>
              <a:off x="7467800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4463;p58">
              <a:extLst>
                <a:ext uri="{FF2B5EF4-FFF2-40B4-BE49-F238E27FC236}">
                  <a16:creationId xmlns:a16="http://schemas.microsoft.com/office/drawing/2014/main" id="{643B4C80-A8F4-4EAE-A56F-B5C7BDE0CBCC}"/>
                </a:ext>
              </a:extLst>
            </p:cNvPr>
            <p:cNvSpPr/>
            <p:nvPr/>
          </p:nvSpPr>
          <p:spPr>
            <a:xfrm>
              <a:off x="7382187" y="914609"/>
              <a:ext cx="57673" cy="50139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4464;p58">
              <a:extLst>
                <a:ext uri="{FF2B5EF4-FFF2-40B4-BE49-F238E27FC236}">
                  <a16:creationId xmlns:a16="http://schemas.microsoft.com/office/drawing/2014/main" id="{E51F9483-3B08-4C30-9957-DBFB794A6C66}"/>
                </a:ext>
              </a:extLst>
            </p:cNvPr>
            <p:cNvSpPr/>
            <p:nvPr/>
          </p:nvSpPr>
          <p:spPr>
            <a:xfrm>
              <a:off x="7382700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4465;p58">
              <a:extLst>
                <a:ext uri="{FF2B5EF4-FFF2-40B4-BE49-F238E27FC236}">
                  <a16:creationId xmlns:a16="http://schemas.microsoft.com/office/drawing/2014/main" id="{C85225ED-536A-44B0-A742-160198E91428}"/>
                </a:ext>
              </a:extLst>
            </p:cNvPr>
            <p:cNvSpPr/>
            <p:nvPr/>
          </p:nvSpPr>
          <p:spPr>
            <a:xfrm>
              <a:off x="7382187" y="1073213"/>
              <a:ext cx="57673" cy="48349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" name="Google Shape;4466;p58">
              <a:extLst>
                <a:ext uri="{FF2B5EF4-FFF2-40B4-BE49-F238E27FC236}">
                  <a16:creationId xmlns:a16="http://schemas.microsoft.com/office/drawing/2014/main" id="{946C48BA-4851-4611-BAEF-4F2E2EA35D7F}"/>
                </a:ext>
              </a:extLst>
            </p:cNvPr>
            <p:cNvSpPr/>
            <p:nvPr/>
          </p:nvSpPr>
          <p:spPr>
            <a:xfrm>
              <a:off x="7382187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" name="Google Shape;4467;p58">
              <a:extLst>
                <a:ext uri="{FF2B5EF4-FFF2-40B4-BE49-F238E27FC236}">
                  <a16:creationId xmlns:a16="http://schemas.microsoft.com/office/drawing/2014/main" id="{5C7CE086-637B-43F9-9E75-926B4C537C25}"/>
                </a:ext>
              </a:extLst>
            </p:cNvPr>
            <p:cNvSpPr/>
            <p:nvPr/>
          </p:nvSpPr>
          <p:spPr>
            <a:xfrm>
              <a:off x="7382187" y="1230026"/>
              <a:ext cx="57673" cy="49116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Google Shape;4468;p58">
              <a:extLst>
                <a:ext uri="{FF2B5EF4-FFF2-40B4-BE49-F238E27FC236}">
                  <a16:creationId xmlns:a16="http://schemas.microsoft.com/office/drawing/2014/main" id="{652AFFC4-CA73-425C-8EEA-EE801E9011B2}"/>
                </a:ext>
              </a:extLst>
            </p:cNvPr>
            <p:cNvSpPr/>
            <p:nvPr/>
          </p:nvSpPr>
          <p:spPr>
            <a:xfrm>
              <a:off x="7382700" y="1309072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4469;p58">
              <a:extLst>
                <a:ext uri="{FF2B5EF4-FFF2-40B4-BE49-F238E27FC236}">
                  <a16:creationId xmlns:a16="http://schemas.microsoft.com/office/drawing/2014/main" id="{93C42EB6-9AD3-42F9-928F-14387EE4B5CB}"/>
                </a:ext>
              </a:extLst>
            </p:cNvPr>
            <p:cNvSpPr/>
            <p:nvPr/>
          </p:nvSpPr>
          <p:spPr>
            <a:xfrm>
              <a:off x="7295293" y="914609"/>
              <a:ext cx="57673" cy="50139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Google Shape;4470;p58">
              <a:extLst>
                <a:ext uri="{FF2B5EF4-FFF2-40B4-BE49-F238E27FC236}">
                  <a16:creationId xmlns:a16="http://schemas.microsoft.com/office/drawing/2014/main" id="{C9A3A690-889F-4CD0-A0D4-C3AF11AE30DB}"/>
                </a:ext>
              </a:extLst>
            </p:cNvPr>
            <p:cNvSpPr/>
            <p:nvPr/>
          </p:nvSpPr>
          <p:spPr>
            <a:xfrm>
              <a:off x="7295806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4471;p58">
              <a:extLst>
                <a:ext uri="{FF2B5EF4-FFF2-40B4-BE49-F238E27FC236}">
                  <a16:creationId xmlns:a16="http://schemas.microsoft.com/office/drawing/2014/main" id="{E2D86154-F35B-48A3-8829-8E3580507B1D}"/>
                </a:ext>
              </a:extLst>
            </p:cNvPr>
            <p:cNvSpPr/>
            <p:nvPr/>
          </p:nvSpPr>
          <p:spPr>
            <a:xfrm>
              <a:off x="7295293" y="1073213"/>
              <a:ext cx="57673" cy="48349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4472;p58">
              <a:extLst>
                <a:ext uri="{FF2B5EF4-FFF2-40B4-BE49-F238E27FC236}">
                  <a16:creationId xmlns:a16="http://schemas.microsoft.com/office/drawing/2014/main" id="{EAB1ADC5-37B1-4F6F-9E65-ACB878335175}"/>
                </a:ext>
              </a:extLst>
            </p:cNvPr>
            <p:cNvSpPr/>
            <p:nvPr/>
          </p:nvSpPr>
          <p:spPr>
            <a:xfrm>
              <a:off x="7295293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4473;p58">
              <a:extLst>
                <a:ext uri="{FF2B5EF4-FFF2-40B4-BE49-F238E27FC236}">
                  <a16:creationId xmlns:a16="http://schemas.microsoft.com/office/drawing/2014/main" id="{2493BA8C-5DAB-4C38-94C6-41579AA6C9A6}"/>
                </a:ext>
              </a:extLst>
            </p:cNvPr>
            <p:cNvSpPr/>
            <p:nvPr/>
          </p:nvSpPr>
          <p:spPr>
            <a:xfrm>
              <a:off x="7295293" y="1230026"/>
              <a:ext cx="57673" cy="49116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4474;p58">
              <a:extLst>
                <a:ext uri="{FF2B5EF4-FFF2-40B4-BE49-F238E27FC236}">
                  <a16:creationId xmlns:a16="http://schemas.microsoft.com/office/drawing/2014/main" id="{747E81F2-E6F4-45E6-A233-9AF622DAD52E}"/>
                </a:ext>
              </a:extLst>
            </p:cNvPr>
            <p:cNvSpPr/>
            <p:nvPr/>
          </p:nvSpPr>
          <p:spPr>
            <a:xfrm>
              <a:off x="7295806" y="1309072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4475;p58">
              <a:extLst>
                <a:ext uri="{FF2B5EF4-FFF2-40B4-BE49-F238E27FC236}">
                  <a16:creationId xmlns:a16="http://schemas.microsoft.com/office/drawing/2014/main" id="{69E0B81C-54B7-4F59-96B8-3C66BF7E0E78}"/>
                </a:ext>
              </a:extLst>
            </p:cNvPr>
            <p:cNvSpPr/>
            <p:nvPr/>
          </p:nvSpPr>
          <p:spPr>
            <a:xfrm>
              <a:off x="7208399" y="914609"/>
              <a:ext cx="58955" cy="50139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4476;p58">
              <a:extLst>
                <a:ext uri="{FF2B5EF4-FFF2-40B4-BE49-F238E27FC236}">
                  <a16:creationId xmlns:a16="http://schemas.microsoft.com/office/drawing/2014/main" id="{398521F2-CF03-4C29-9C87-D79E5597D419}"/>
                </a:ext>
              </a:extLst>
            </p:cNvPr>
            <p:cNvSpPr/>
            <p:nvPr/>
          </p:nvSpPr>
          <p:spPr>
            <a:xfrm>
              <a:off x="7208911" y="993655"/>
              <a:ext cx="57160" cy="48604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" name="Google Shape;4477;p58">
              <a:extLst>
                <a:ext uri="{FF2B5EF4-FFF2-40B4-BE49-F238E27FC236}">
                  <a16:creationId xmlns:a16="http://schemas.microsoft.com/office/drawing/2014/main" id="{A7F73536-0C9D-4DA8-A603-FA22EF7B8981}"/>
                </a:ext>
              </a:extLst>
            </p:cNvPr>
            <p:cNvSpPr/>
            <p:nvPr/>
          </p:nvSpPr>
          <p:spPr>
            <a:xfrm>
              <a:off x="7208399" y="1073213"/>
              <a:ext cx="58955" cy="48349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" name="Google Shape;4478;p58">
              <a:extLst>
                <a:ext uri="{FF2B5EF4-FFF2-40B4-BE49-F238E27FC236}">
                  <a16:creationId xmlns:a16="http://schemas.microsoft.com/office/drawing/2014/main" id="{F53C5358-23E2-43E4-9D81-00F1EE5C0C1A}"/>
                </a:ext>
              </a:extLst>
            </p:cNvPr>
            <p:cNvSpPr/>
            <p:nvPr/>
          </p:nvSpPr>
          <p:spPr>
            <a:xfrm>
              <a:off x="7208399" y="1150724"/>
              <a:ext cx="57673" cy="49372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" name="Google Shape;4479;p58">
              <a:extLst>
                <a:ext uri="{FF2B5EF4-FFF2-40B4-BE49-F238E27FC236}">
                  <a16:creationId xmlns:a16="http://schemas.microsoft.com/office/drawing/2014/main" id="{BF8A3BB8-51BE-407E-8FE1-EE6D9944E99E}"/>
                </a:ext>
              </a:extLst>
            </p:cNvPr>
            <p:cNvSpPr/>
            <p:nvPr/>
          </p:nvSpPr>
          <p:spPr>
            <a:xfrm>
              <a:off x="7208399" y="1230026"/>
              <a:ext cx="58955" cy="49116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" name="Google Shape;4480;p58">
              <a:extLst>
                <a:ext uri="{FF2B5EF4-FFF2-40B4-BE49-F238E27FC236}">
                  <a16:creationId xmlns:a16="http://schemas.microsoft.com/office/drawing/2014/main" id="{4F67330F-8EF3-45C4-9CA6-EBFBE6F02FD1}"/>
                </a:ext>
              </a:extLst>
            </p:cNvPr>
            <p:cNvSpPr/>
            <p:nvPr/>
          </p:nvSpPr>
          <p:spPr>
            <a:xfrm>
              <a:off x="7208911" y="1309072"/>
              <a:ext cx="58442" cy="48604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A9AFDB-D165-4361-8AB9-D991F6EE1D3F}"/>
              </a:ext>
            </a:extLst>
          </p:cNvPr>
          <p:cNvGrpSpPr/>
          <p:nvPr/>
        </p:nvGrpSpPr>
        <p:grpSpPr>
          <a:xfrm>
            <a:off x="2969606" y="748781"/>
            <a:ext cx="672325" cy="533558"/>
            <a:chOff x="2925820" y="699061"/>
            <a:chExt cx="580047" cy="460326"/>
          </a:xfrm>
          <a:solidFill>
            <a:srgbClr val="006633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CE25046-C37D-411B-B9C1-E8594B8592C2}"/>
                </a:ext>
              </a:extLst>
            </p:cNvPr>
            <p:cNvSpPr/>
            <p:nvPr/>
          </p:nvSpPr>
          <p:spPr>
            <a:xfrm>
              <a:off x="3273848" y="699061"/>
              <a:ext cx="232019" cy="460326"/>
            </a:xfrm>
            <a:custGeom>
              <a:avLst/>
              <a:gdLst>
                <a:gd name="connsiteX0" fmla="*/ 232019 w 232019"/>
                <a:gd name="connsiteY0" fmla="*/ 460326 h 460326"/>
                <a:gd name="connsiteX1" fmla="*/ 232019 w 232019"/>
                <a:gd name="connsiteY1" fmla="*/ 228307 h 460326"/>
                <a:gd name="connsiteX2" fmla="*/ 99652 w 232019"/>
                <a:gd name="connsiteY2" fmla="*/ 228307 h 460326"/>
                <a:gd name="connsiteX3" fmla="*/ 232019 w 232019"/>
                <a:gd name="connsiteY3" fmla="*/ 99536 h 460326"/>
                <a:gd name="connsiteX4" fmla="*/ 232019 w 232019"/>
                <a:gd name="connsiteY4" fmla="*/ 0 h 460326"/>
                <a:gd name="connsiteX5" fmla="*/ 0 w 232019"/>
                <a:gd name="connsiteY5" fmla="*/ 228307 h 460326"/>
                <a:gd name="connsiteX6" fmla="*/ 0 w 232019"/>
                <a:gd name="connsiteY6" fmla="*/ 228307 h 460326"/>
                <a:gd name="connsiteX7" fmla="*/ 0 w 232019"/>
                <a:gd name="connsiteY7" fmla="*/ 460326 h 46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019" h="460326">
                  <a:moveTo>
                    <a:pt x="232019" y="460326"/>
                  </a:moveTo>
                  <a:lnTo>
                    <a:pt x="232019" y="228307"/>
                  </a:lnTo>
                  <a:lnTo>
                    <a:pt x="99652" y="228307"/>
                  </a:lnTo>
                  <a:cubicBezTo>
                    <a:pt x="101662" y="156637"/>
                    <a:pt x="160322" y="99571"/>
                    <a:pt x="232019" y="99536"/>
                  </a:cubicBezTo>
                  <a:lnTo>
                    <a:pt x="232019" y="0"/>
                  </a:lnTo>
                  <a:cubicBezTo>
                    <a:pt x="105315" y="-16"/>
                    <a:pt x="2028" y="101619"/>
                    <a:pt x="0" y="228307"/>
                  </a:cubicBezTo>
                  <a:lnTo>
                    <a:pt x="0" y="228307"/>
                  </a:lnTo>
                  <a:lnTo>
                    <a:pt x="0" y="460326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0743DDD-565A-474B-8B62-A39A69C16475}"/>
                </a:ext>
              </a:extLst>
            </p:cNvPr>
            <p:cNvSpPr/>
            <p:nvPr/>
          </p:nvSpPr>
          <p:spPr>
            <a:xfrm>
              <a:off x="2925820" y="699061"/>
              <a:ext cx="232019" cy="460326"/>
            </a:xfrm>
            <a:custGeom>
              <a:avLst/>
              <a:gdLst>
                <a:gd name="connsiteX0" fmla="*/ 232019 w 232019"/>
                <a:gd name="connsiteY0" fmla="*/ 460326 h 460326"/>
                <a:gd name="connsiteX1" fmla="*/ 232019 w 232019"/>
                <a:gd name="connsiteY1" fmla="*/ 228307 h 460326"/>
                <a:gd name="connsiteX2" fmla="*/ 99652 w 232019"/>
                <a:gd name="connsiteY2" fmla="*/ 228307 h 460326"/>
                <a:gd name="connsiteX3" fmla="*/ 232019 w 232019"/>
                <a:gd name="connsiteY3" fmla="*/ 99536 h 460326"/>
                <a:gd name="connsiteX4" fmla="*/ 232019 w 232019"/>
                <a:gd name="connsiteY4" fmla="*/ 0 h 460326"/>
                <a:gd name="connsiteX5" fmla="*/ 0 w 232019"/>
                <a:gd name="connsiteY5" fmla="*/ 228307 h 460326"/>
                <a:gd name="connsiteX6" fmla="*/ 0 w 232019"/>
                <a:gd name="connsiteY6" fmla="*/ 228307 h 460326"/>
                <a:gd name="connsiteX7" fmla="*/ 0 w 232019"/>
                <a:gd name="connsiteY7" fmla="*/ 460326 h 46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019" h="460326">
                  <a:moveTo>
                    <a:pt x="232019" y="460326"/>
                  </a:moveTo>
                  <a:lnTo>
                    <a:pt x="232019" y="228307"/>
                  </a:lnTo>
                  <a:lnTo>
                    <a:pt x="99652" y="228307"/>
                  </a:lnTo>
                  <a:cubicBezTo>
                    <a:pt x="101662" y="156637"/>
                    <a:pt x="160322" y="99571"/>
                    <a:pt x="232019" y="99536"/>
                  </a:cubicBezTo>
                  <a:lnTo>
                    <a:pt x="232019" y="0"/>
                  </a:lnTo>
                  <a:cubicBezTo>
                    <a:pt x="105315" y="-16"/>
                    <a:pt x="2028" y="101619"/>
                    <a:pt x="0" y="228307"/>
                  </a:cubicBezTo>
                  <a:lnTo>
                    <a:pt x="0" y="228307"/>
                  </a:lnTo>
                  <a:lnTo>
                    <a:pt x="0" y="460326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Slide Number Placeholder 1">
            <a:extLst>
              <a:ext uri="{FF2B5EF4-FFF2-40B4-BE49-F238E27FC236}">
                <a16:creationId xmlns:a16="http://schemas.microsoft.com/office/drawing/2014/main" id="{9BE16A22-3439-4DFF-80ED-88ED0421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8EA908-BA59-4183-8648-53219FC00D5C}" type="slidenum">
              <a:rPr kumimoji="0" lang="en-AU" sz="1400" b="1" i="0" u="none" strike="noStrike" kern="120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694241-26F8-470D-BA40-6C28EF18E3FE}"/>
              </a:ext>
            </a:extLst>
          </p:cNvPr>
          <p:cNvGrpSpPr/>
          <p:nvPr/>
        </p:nvGrpSpPr>
        <p:grpSpPr>
          <a:xfrm>
            <a:off x="9087981" y="107912"/>
            <a:ext cx="2992039" cy="72000"/>
            <a:chOff x="6319024" y="3528548"/>
            <a:chExt cx="2992039" cy="72000"/>
          </a:xfrm>
          <a:solidFill>
            <a:srgbClr val="006633"/>
          </a:solidFill>
        </p:grpSpPr>
        <p:sp>
          <p:nvSpPr>
            <p:cNvPr id="133" name="Rounded Rectangle 10">
              <a:extLst>
                <a:ext uri="{FF2B5EF4-FFF2-40B4-BE49-F238E27FC236}">
                  <a16:creationId xmlns:a16="http://schemas.microsoft.com/office/drawing/2014/main" id="{D25ABC38-1915-4C7A-A044-9C501558173E}"/>
                </a:ext>
              </a:extLst>
            </p:cNvPr>
            <p:cNvSpPr/>
            <p:nvPr/>
          </p:nvSpPr>
          <p:spPr>
            <a:xfrm>
              <a:off x="6319024" y="3528548"/>
              <a:ext cx="2808000" cy="72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ounded Rectangle 11">
              <a:extLst>
                <a:ext uri="{FF2B5EF4-FFF2-40B4-BE49-F238E27FC236}">
                  <a16:creationId xmlns:a16="http://schemas.microsoft.com/office/drawing/2014/main" id="{99FF31AB-DE2F-4F49-8BC8-1E46248726E7}"/>
                </a:ext>
              </a:extLst>
            </p:cNvPr>
            <p:cNvSpPr/>
            <p:nvPr/>
          </p:nvSpPr>
          <p:spPr>
            <a:xfrm>
              <a:off x="9167063" y="3528548"/>
              <a:ext cx="144000" cy="72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8" name="组合 5">
            <a:extLst>
              <a:ext uri="{FF2B5EF4-FFF2-40B4-BE49-F238E27FC236}">
                <a16:creationId xmlns:a16="http://schemas.microsoft.com/office/drawing/2014/main" id="{7FAB5D8D-3239-4147-A8BF-16971E537559}"/>
              </a:ext>
            </a:extLst>
          </p:cNvPr>
          <p:cNvGrpSpPr/>
          <p:nvPr/>
        </p:nvGrpSpPr>
        <p:grpSpPr>
          <a:xfrm rot="10800000">
            <a:off x="607620" y="3402439"/>
            <a:ext cx="876850" cy="110431"/>
            <a:chOff x="7325756" y="6126083"/>
            <a:chExt cx="812214" cy="102290"/>
          </a:xfrm>
          <a:solidFill>
            <a:schemeClr val="bg1"/>
          </a:solidFill>
        </p:grpSpPr>
        <p:sp>
          <p:nvSpPr>
            <p:cNvPr id="139" name="椭圆 6">
              <a:extLst>
                <a:ext uri="{FF2B5EF4-FFF2-40B4-BE49-F238E27FC236}">
                  <a16:creationId xmlns:a16="http://schemas.microsoft.com/office/drawing/2014/main" id="{C1A10B30-F082-44C5-BE2F-26A2516AE67D}"/>
                </a:ext>
              </a:extLst>
            </p:cNvPr>
            <p:cNvSpPr/>
            <p:nvPr/>
          </p:nvSpPr>
          <p:spPr>
            <a:xfrm>
              <a:off x="7325756" y="6126083"/>
              <a:ext cx="102290" cy="102290"/>
            </a:xfrm>
            <a:prstGeom prst="ellipse">
              <a:avLst/>
            </a:prstGeom>
            <a:solidFill>
              <a:srgbClr val="00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椭圆 7">
              <a:extLst>
                <a:ext uri="{FF2B5EF4-FFF2-40B4-BE49-F238E27FC236}">
                  <a16:creationId xmlns:a16="http://schemas.microsoft.com/office/drawing/2014/main" id="{52CCCE6A-E358-4C55-B965-E98CAD83B649}"/>
                </a:ext>
              </a:extLst>
            </p:cNvPr>
            <p:cNvSpPr/>
            <p:nvPr/>
          </p:nvSpPr>
          <p:spPr>
            <a:xfrm>
              <a:off x="8035680" y="6126083"/>
              <a:ext cx="102290" cy="102290"/>
            </a:xfrm>
            <a:prstGeom prst="ellipse">
              <a:avLst/>
            </a:prstGeom>
            <a:solidFill>
              <a:srgbClr val="AAC48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椭圆 8">
              <a:extLst>
                <a:ext uri="{FF2B5EF4-FFF2-40B4-BE49-F238E27FC236}">
                  <a16:creationId xmlns:a16="http://schemas.microsoft.com/office/drawing/2014/main" id="{0F3316F3-5854-45EE-971E-DBD86C5231A0}"/>
                </a:ext>
              </a:extLst>
            </p:cNvPr>
            <p:cNvSpPr/>
            <p:nvPr/>
          </p:nvSpPr>
          <p:spPr>
            <a:xfrm>
              <a:off x="7503237" y="6126083"/>
              <a:ext cx="102290" cy="102290"/>
            </a:xfrm>
            <a:prstGeom prst="ellipse">
              <a:avLst/>
            </a:prstGeom>
            <a:solidFill>
              <a:srgbClr val="008D36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椭圆 9">
              <a:extLst>
                <a:ext uri="{FF2B5EF4-FFF2-40B4-BE49-F238E27FC236}">
                  <a16:creationId xmlns:a16="http://schemas.microsoft.com/office/drawing/2014/main" id="{F220C9CA-AED4-42D8-B6D9-0A1A851A08E5}"/>
                </a:ext>
              </a:extLst>
            </p:cNvPr>
            <p:cNvSpPr/>
            <p:nvPr/>
          </p:nvSpPr>
          <p:spPr>
            <a:xfrm>
              <a:off x="7680718" y="6126083"/>
              <a:ext cx="102290" cy="102290"/>
            </a:xfrm>
            <a:prstGeom prst="ellipse">
              <a:avLst/>
            </a:prstGeom>
            <a:solidFill>
              <a:srgbClr val="95C11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椭圆 10">
              <a:extLst>
                <a:ext uri="{FF2B5EF4-FFF2-40B4-BE49-F238E27FC236}">
                  <a16:creationId xmlns:a16="http://schemas.microsoft.com/office/drawing/2014/main" id="{035FA42D-8474-4608-B104-CE3ED07D7EA8}"/>
                </a:ext>
              </a:extLst>
            </p:cNvPr>
            <p:cNvSpPr/>
            <p:nvPr/>
          </p:nvSpPr>
          <p:spPr>
            <a:xfrm>
              <a:off x="7858199" y="6126083"/>
              <a:ext cx="102290" cy="102290"/>
            </a:xfrm>
            <a:prstGeom prst="ellipse">
              <a:avLst/>
            </a:prstGeom>
            <a:solidFill>
              <a:srgbClr val="95C11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4" name="文本框 555">
            <a:extLst>
              <a:ext uri="{FF2B5EF4-FFF2-40B4-BE49-F238E27FC236}">
                <a16:creationId xmlns:a16="http://schemas.microsoft.com/office/drawing/2014/main" id="{6EB81B04-75B9-4AF2-BB68-3D707F588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826" y="1397255"/>
            <a:ext cx="9003420" cy="147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3600" i="1" dirty="0" err="1">
                <a:solidFill>
                  <a:srgbClr val="006633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Unduh</a:t>
            </a:r>
            <a:r>
              <a:rPr lang="en-US" altLang="zh-CN" sz="3600" i="1" dirty="0">
                <a:solidFill>
                  <a:srgbClr val="006633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600" i="1" dirty="0" err="1">
                <a:solidFill>
                  <a:srgbClr val="006633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Materi</a:t>
            </a:r>
            <a:endParaRPr lang="en-US" altLang="zh-CN" sz="3600" i="1" dirty="0">
              <a:solidFill>
                <a:srgbClr val="006633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5400" i="1" dirty="0">
                <a:solidFill>
                  <a:srgbClr val="006633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https://s.id/pembinaansektoral2022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30F3DFF2-2070-4DCC-B851-C6F62C0D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11284322" y="3281453"/>
            <a:ext cx="700999" cy="700999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33A2BF96-978B-4F2C-8491-6D29DB4969FD}"/>
              </a:ext>
            </a:extLst>
          </p:cNvPr>
          <p:cNvSpPr/>
          <p:nvPr/>
        </p:nvSpPr>
        <p:spPr>
          <a:xfrm>
            <a:off x="2918806" y="3059097"/>
            <a:ext cx="6504232" cy="6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sv-SE" i="1" dirty="0">
              <a:solidFill>
                <a:srgbClr val="4D7129"/>
              </a:solidFill>
            </a:endParaRPr>
          </a:p>
        </p:txBody>
      </p:sp>
      <p:sp>
        <p:nvSpPr>
          <p:cNvPr id="115" name="文本框 555">
            <a:extLst>
              <a:ext uri="{FF2B5EF4-FFF2-40B4-BE49-F238E27FC236}">
                <a16:creationId xmlns:a16="http://schemas.microsoft.com/office/drawing/2014/main" id="{782C7E8A-8058-4A54-816C-7286E827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2964" y="3951987"/>
            <a:ext cx="691183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3200" dirty="0">
              <a:solidFill>
                <a:srgbClr val="DDE7C7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993E33-ABC0-47AD-8CD0-9BC818A2CCC5}"/>
              </a:ext>
            </a:extLst>
          </p:cNvPr>
          <p:cNvSpPr/>
          <p:nvPr/>
        </p:nvSpPr>
        <p:spPr>
          <a:xfrm>
            <a:off x="3015449" y="4552577"/>
            <a:ext cx="8010970" cy="17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sv-SE" sz="2000" dirty="0">
              <a:solidFill>
                <a:srgbClr val="DDE7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7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ST2023">
      <a:dk1>
        <a:srgbClr val="000000"/>
      </a:dk1>
      <a:lt1>
        <a:sysClr val="window" lastClr="FFFFFF"/>
      </a:lt1>
      <a:dk2>
        <a:srgbClr val="3C3C3B"/>
      </a:dk2>
      <a:lt2>
        <a:srgbClr val="E3DED1"/>
      </a:lt2>
      <a:accent1>
        <a:srgbClr val="006633"/>
      </a:accent1>
      <a:accent2>
        <a:srgbClr val="008D36"/>
      </a:accent2>
      <a:accent3>
        <a:srgbClr val="95C11F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KKBPS">
      <a:majorFont>
        <a:latin typeface="Franklin Gothic Medium C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5CC2507DE9A4EBB741E029D36F5F7" ma:contentTypeVersion="2" ma:contentTypeDescription="Create a new document." ma:contentTypeScope="" ma:versionID="a005d1ccdff657e5a2de177081f0517b">
  <xsd:schema xmlns:xsd="http://www.w3.org/2001/XMLSchema" xmlns:xs="http://www.w3.org/2001/XMLSchema" xmlns:p="http://schemas.microsoft.com/office/2006/metadata/properties" xmlns:ns3="56437ed6-ed45-40a5-b8da-de741f6ef83a" targetNamespace="http://schemas.microsoft.com/office/2006/metadata/properties" ma:root="true" ma:fieldsID="be9838bb3094ccac1a12b7360c74ae91" ns3:_="">
    <xsd:import namespace="56437ed6-ed45-40a5-b8da-de741f6ef8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37ed6-ed45-40a5-b8da-de741f6ef8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53DADC-D141-4C06-A7D9-710F66EC42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37ed6-ed45-40a5-b8da-de741f6ef8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B68237-A9B0-4350-84D8-AD2B3A765E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DAA4F0-9F37-4605-AB38-6AB51D2615A8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56437ed6-ed45-40a5-b8da-de741f6ef83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34211</TotalTime>
  <Words>11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 Narrow</vt:lpstr>
      <vt:lpstr>Franklin Gothic Medium Cond</vt:lpstr>
      <vt:lpstr>Arial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Rapimkap</dc:title>
  <dc:creator>Panca Dwi Prabawa;UKKBPS</dc:creator>
  <cp:keywords>BPS</cp:keywords>
  <cp:lastModifiedBy>Debi Tomika</cp:lastModifiedBy>
  <cp:revision>2467</cp:revision>
  <dcterms:created xsi:type="dcterms:W3CDTF">2019-09-05T01:13:54Z</dcterms:created>
  <dcterms:modified xsi:type="dcterms:W3CDTF">2022-12-27T03:57:06Z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0x01010016A5CC2507DE9A4EBB741E029D36F5F7</vt:lpwstr>
  </property>
</Properties>
</file>