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252" r:id="rId1"/>
  </p:sldMasterIdLst>
  <p:notesMasterIdLst>
    <p:notesMasterId r:id="rId10"/>
  </p:notesMasterIdLst>
  <p:handoutMasterIdLst>
    <p:handoutMasterId r:id="rId11"/>
  </p:handoutMasterIdLst>
  <p:sldIdLst>
    <p:sldId id="819" r:id="rId2"/>
    <p:sldId id="825" r:id="rId3"/>
    <p:sldId id="827" r:id="rId4"/>
    <p:sldId id="822" r:id="rId5"/>
    <p:sldId id="830" r:id="rId6"/>
    <p:sldId id="829" r:id="rId7"/>
    <p:sldId id="824" r:id="rId8"/>
    <p:sldId id="818" r:id="rId9"/>
  </p:sldIdLst>
  <p:sldSz cx="12168188" cy="7488238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59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9E9E7"/>
    <a:srgbClr val="FCF1E4"/>
    <a:srgbClr val="5D76A3"/>
    <a:srgbClr val="FFFF93"/>
    <a:srgbClr val="E48924"/>
    <a:srgbClr val="C3C3C5"/>
    <a:srgbClr val="D86655"/>
    <a:srgbClr val="5BA37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85070" autoAdjust="0"/>
  </p:normalViewPr>
  <p:slideViewPr>
    <p:cSldViewPr>
      <p:cViewPr varScale="1">
        <p:scale>
          <a:sx n="105" d="100"/>
          <a:sy n="105" d="100"/>
        </p:scale>
        <p:origin x="1116" y="108"/>
      </p:cViewPr>
      <p:guideLst>
        <p:guide orient="horz" pos="2359"/>
        <p:guide pos="3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>
        <p:scale>
          <a:sx n="100" d="100"/>
          <a:sy n="100" d="100"/>
        </p:scale>
        <p:origin x="1824" y="-304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8438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812294-DEE1-474B-AF1E-2E2F2C1AC0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D75A1-BA9B-40D8-A01E-60DD675C0E6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2775" y="0"/>
            <a:ext cx="3170717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CFF88AA-2C3D-450F-8DA9-2005238A8749}" type="datetimeFigureOut">
              <a:rPr lang="en-US"/>
              <a:pPr>
                <a:defRPr/>
              </a:pPr>
              <a:t>12/27/2022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D497118-D31E-43BF-9C00-81A44B3F89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20725"/>
            <a:ext cx="58515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1184CCA-E1E5-46F0-8CBD-4F458D109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179" y="4561838"/>
            <a:ext cx="5852843" cy="4319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457D9-5D7D-4C45-8FD2-E1189F86E4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19068"/>
            <a:ext cx="3170717" cy="4805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79D2D-6989-4073-961C-6420C6FA7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2775" y="9119068"/>
            <a:ext cx="3170717" cy="48059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D37DE5A9-F725-47A1-BFED-C84D28733E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621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4" name="Google Shape;3534;g9f85bed76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685800"/>
            <a:ext cx="55721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5" name="Google Shape;3535;g9f85bed76f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4" name="Google Shape;3564;ga3b7e49681_0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685800"/>
            <a:ext cx="55721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5" name="Google Shape;3565;ga3b7e49681_0_1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72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8" name="Google Shape;3438;ga3b7e49681_0_2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685800"/>
            <a:ext cx="55721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9" name="Google Shape;3439;ga3b7e49681_0_2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459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20725"/>
            <a:ext cx="5851525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DE5A9-F725-47A1-BFED-C84D28733EC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14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F9E981E0-803D-4FD9-A725-94B62449CF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1838" y="720725"/>
            <a:ext cx="5851525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F9AEA9D7-5E58-4187-8023-28479F7D5F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EKSTERNAL</a:t>
            </a:r>
          </a:p>
          <a:p>
            <a:endParaRPr lang="en-US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B8FCD91C-2684-4866-A254-01E90C8F5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72BDD0-893F-4B89-A0A9-E53945DD5510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93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F9E981E0-803D-4FD9-A725-94B62449CF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1838" y="720725"/>
            <a:ext cx="5851525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F9AEA9D7-5E58-4187-8023-28479F7D5F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EKSTERNAL</a:t>
            </a:r>
          </a:p>
          <a:p>
            <a:endParaRPr lang="en-US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B8FCD91C-2684-4866-A254-01E90C8F5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72BDD0-893F-4B89-A0A9-E53945DD5510}" type="slidenum">
              <a:rPr lang="en-US" altLang="en-US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28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1F1C3-7E16-4D67-996B-AD647522B300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97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5D7998-40B3-413C-80FD-41E012BFA3B1}" type="datetimeFigureOut">
              <a:rPr lang="id-ID" smtClean="0"/>
              <a:pPr>
                <a:defRPr/>
              </a:pPr>
              <a:t>27/12/2022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8A24-B85E-4B8F-89E6-6D9C3593E22F}" type="slidenum">
              <a:rPr lang="id-ID" altLang="id-ID" smtClean="0"/>
              <a:pPr/>
              <a:t>‹#›</a:t>
            </a:fld>
            <a:endParaRPr lang="id-ID" altLang="id-ID"/>
          </a:p>
        </p:txBody>
      </p:sp>
      <p:grpSp>
        <p:nvGrpSpPr>
          <p:cNvPr id="6" name="Google Shape;38;p3">
            <a:extLst>
              <a:ext uri="{FF2B5EF4-FFF2-40B4-BE49-F238E27FC236}">
                <a16:creationId xmlns:a16="http://schemas.microsoft.com/office/drawing/2014/main" id="{B3773FB3-5A15-4A8D-866E-68BA2485D4C7}"/>
              </a:ext>
            </a:extLst>
          </p:cNvPr>
          <p:cNvGrpSpPr/>
          <p:nvPr userDrawn="1"/>
        </p:nvGrpSpPr>
        <p:grpSpPr>
          <a:xfrm flipH="1" flipV="1">
            <a:off x="0" y="6653259"/>
            <a:ext cx="1475582" cy="834980"/>
            <a:chOff x="5540494" y="-3"/>
            <a:chExt cx="3593739" cy="1819805"/>
          </a:xfrm>
          <a:solidFill>
            <a:srgbClr val="085DAD"/>
          </a:solidFill>
        </p:grpSpPr>
        <p:sp>
          <p:nvSpPr>
            <p:cNvPr id="7" name="Google Shape;39;p3">
              <a:extLst>
                <a:ext uri="{FF2B5EF4-FFF2-40B4-BE49-F238E27FC236}">
                  <a16:creationId xmlns:a16="http://schemas.microsoft.com/office/drawing/2014/main" id="{ED09BB95-E1D7-4321-8C27-9097C4A37807}"/>
                </a:ext>
              </a:extLst>
            </p:cNvPr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;p3">
              <a:extLst>
                <a:ext uri="{FF2B5EF4-FFF2-40B4-BE49-F238E27FC236}">
                  <a16:creationId xmlns:a16="http://schemas.microsoft.com/office/drawing/2014/main" id="{54FE3A0F-DCEF-49F9-9DE8-ABD2FFC953BA}"/>
                </a:ext>
              </a:extLst>
            </p:cNvPr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5;p2">
            <a:extLst>
              <a:ext uri="{FF2B5EF4-FFF2-40B4-BE49-F238E27FC236}">
                <a16:creationId xmlns:a16="http://schemas.microsoft.com/office/drawing/2014/main" id="{8A34E593-75D3-477E-894F-73F78804564D}"/>
              </a:ext>
            </a:extLst>
          </p:cNvPr>
          <p:cNvSpPr/>
          <p:nvPr userDrawn="1"/>
        </p:nvSpPr>
        <p:spPr>
          <a:xfrm>
            <a:off x="94035" y="7113885"/>
            <a:ext cx="513982" cy="260341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83730" tIns="83730" rIns="83730" bIns="83730" anchor="ctr" anchorCtr="0">
            <a:noAutofit/>
          </a:bodyPr>
          <a:lstStyle/>
          <a:p>
            <a:pPr marL="0" marR="0" lvl="0" indent="0" defTabSz="8374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82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0" name="Google Shape;9;p2">
            <a:extLst>
              <a:ext uri="{FF2B5EF4-FFF2-40B4-BE49-F238E27FC236}">
                <a16:creationId xmlns:a16="http://schemas.microsoft.com/office/drawing/2014/main" id="{3C5C3ED5-4B50-476C-A91A-8580BED82FB7}"/>
              </a:ext>
            </a:extLst>
          </p:cNvPr>
          <p:cNvGrpSpPr/>
          <p:nvPr userDrawn="1"/>
        </p:nvGrpSpPr>
        <p:grpSpPr>
          <a:xfrm flipV="1">
            <a:off x="9540478" y="-72281"/>
            <a:ext cx="2696576" cy="828635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11" name="Google Shape;10;p2">
              <a:extLst>
                <a:ext uri="{FF2B5EF4-FFF2-40B4-BE49-F238E27FC236}">
                  <a16:creationId xmlns:a16="http://schemas.microsoft.com/office/drawing/2014/main" id="{71DD22F7-CAF1-4B97-A1A4-537F6A098981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74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82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1;p2">
              <a:extLst>
                <a:ext uri="{FF2B5EF4-FFF2-40B4-BE49-F238E27FC236}">
                  <a16:creationId xmlns:a16="http://schemas.microsoft.com/office/drawing/2014/main" id="{49D3A460-767B-461E-A194-F16125B555EF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74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82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9;p2">
            <a:extLst>
              <a:ext uri="{FF2B5EF4-FFF2-40B4-BE49-F238E27FC236}">
                <a16:creationId xmlns:a16="http://schemas.microsoft.com/office/drawing/2014/main" id="{B3BBC065-EFE2-4F64-BDD6-3D9FC1F98EC0}"/>
              </a:ext>
            </a:extLst>
          </p:cNvPr>
          <p:cNvGrpSpPr/>
          <p:nvPr userDrawn="1"/>
        </p:nvGrpSpPr>
        <p:grpSpPr>
          <a:xfrm flipH="1" flipV="1">
            <a:off x="-45054" y="0"/>
            <a:ext cx="2528747" cy="756354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14" name="Google Shape;10;p2">
              <a:extLst>
                <a:ext uri="{FF2B5EF4-FFF2-40B4-BE49-F238E27FC236}">
                  <a16:creationId xmlns:a16="http://schemas.microsoft.com/office/drawing/2014/main" id="{AAC6EC21-9083-4CF3-B023-16C9B34CACA4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74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82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1;p2">
              <a:extLst>
                <a:ext uri="{FF2B5EF4-FFF2-40B4-BE49-F238E27FC236}">
                  <a16:creationId xmlns:a16="http://schemas.microsoft.com/office/drawing/2014/main" id="{29BF6531-AABB-4999-A674-54B69C37DF6C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74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82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D31273E-9D05-4528-AC00-620D0A37DAD2}"/>
              </a:ext>
            </a:extLst>
          </p:cNvPr>
          <p:cNvSpPr/>
          <p:nvPr userDrawn="1"/>
        </p:nvSpPr>
        <p:spPr>
          <a:xfrm>
            <a:off x="11767196" y="506167"/>
            <a:ext cx="810842" cy="6832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Google Shape;15;p2">
            <a:extLst>
              <a:ext uri="{FF2B5EF4-FFF2-40B4-BE49-F238E27FC236}">
                <a16:creationId xmlns:a16="http://schemas.microsoft.com/office/drawing/2014/main" id="{AB573637-8306-47DD-AE38-5103C6CC20D1}"/>
              </a:ext>
            </a:extLst>
          </p:cNvPr>
          <p:cNvSpPr/>
          <p:nvPr userDrawn="1"/>
        </p:nvSpPr>
        <p:spPr>
          <a:xfrm>
            <a:off x="315208" y="101283"/>
            <a:ext cx="796837" cy="335827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83730" tIns="83730" rIns="83730" bIns="83730" anchor="ctr" anchorCtr="0">
            <a:noAutofit/>
          </a:bodyPr>
          <a:lstStyle/>
          <a:p>
            <a:pPr marL="0" marR="0" lvl="0" indent="0" defTabSz="8374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82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169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13"/>
          <p:cNvSpPr txBox="1">
            <a:spLocks noGrp="1"/>
          </p:cNvSpPr>
          <p:nvPr>
            <p:ph type="title"/>
          </p:nvPr>
        </p:nvSpPr>
        <p:spPr>
          <a:xfrm>
            <a:off x="1498468" y="1804508"/>
            <a:ext cx="3974223" cy="833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26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9pPr>
          </a:lstStyle>
          <a:p>
            <a:endParaRPr/>
          </a:p>
        </p:txBody>
      </p:sp>
      <p:sp>
        <p:nvSpPr>
          <p:cNvPr id="1574" name="Google Shape;1574;p13"/>
          <p:cNvSpPr txBox="1">
            <a:spLocks noGrp="1"/>
          </p:cNvSpPr>
          <p:nvPr>
            <p:ph type="title" idx="2" hasCustomPrompt="1"/>
          </p:nvPr>
        </p:nvSpPr>
        <p:spPr>
          <a:xfrm>
            <a:off x="1748978" y="596285"/>
            <a:ext cx="3473203" cy="1432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91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575" name="Google Shape;1575;p13"/>
          <p:cNvSpPr txBox="1">
            <a:spLocks noGrp="1"/>
          </p:cNvSpPr>
          <p:nvPr>
            <p:ph type="subTitle" idx="1"/>
          </p:nvPr>
        </p:nvSpPr>
        <p:spPr>
          <a:xfrm>
            <a:off x="1824230" y="2440611"/>
            <a:ext cx="3322698" cy="1075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3"/>
            </a:lvl1pPr>
            <a:lvl2pPr lvl="1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29"/>
              </a:spcBef>
              <a:spcAft>
                <a:spcPts val="2129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6" name="Google Shape;1576;p13"/>
          <p:cNvSpPr txBox="1">
            <a:spLocks noGrp="1"/>
          </p:cNvSpPr>
          <p:nvPr>
            <p:ph type="title" idx="3"/>
          </p:nvPr>
        </p:nvSpPr>
        <p:spPr>
          <a:xfrm>
            <a:off x="6669947" y="1804508"/>
            <a:ext cx="3974223" cy="833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2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9pPr>
          </a:lstStyle>
          <a:p>
            <a:endParaRPr/>
          </a:p>
        </p:txBody>
      </p:sp>
      <p:sp>
        <p:nvSpPr>
          <p:cNvPr id="1577" name="Google Shape;1577;p13"/>
          <p:cNvSpPr txBox="1">
            <a:spLocks noGrp="1"/>
          </p:cNvSpPr>
          <p:nvPr>
            <p:ph type="title" idx="4" hasCustomPrompt="1"/>
          </p:nvPr>
        </p:nvSpPr>
        <p:spPr>
          <a:xfrm>
            <a:off x="6920457" y="596285"/>
            <a:ext cx="3473203" cy="1432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91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578" name="Google Shape;1578;p13"/>
          <p:cNvSpPr txBox="1">
            <a:spLocks noGrp="1"/>
          </p:cNvSpPr>
          <p:nvPr>
            <p:ph type="subTitle" idx="5"/>
          </p:nvPr>
        </p:nvSpPr>
        <p:spPr>
          <a:xfrm>
            <a:off x="6995710" y="2440611"/>
            <a:ext cx="3322698" cy="1075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3"/>
            </a:lvl1pPr>
            <a:lvl2pPr lvl="1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29"/>
              </a:spcBef>
              <a:spcAft>
                <a:spcPts val="2129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9" name="Google Shape;1579;p13"/>
          <p:cNvSpPr txBox="1">
            <a:spLocks noGrp="1"/>
          </p:cNvSpPr>
          <p:nvPr>
            <p:ph type="title" idx="6"/>
          </p:nvPr>
        </p:nvSpPr>
        <p:spPr>
          <a:xfrm>
            <a:off x="1498468" y="4767483"/>
            <a:ext cx="3974223" cy="833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2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9pPr>
          </a:lstStyle>
          <a:p>
            <a:endParaRPr/>
          </a:p>
        </p:txBody>
      </p:sp>
      <p:sp>
        <p:nvSpPr>
          <p:cNvPr id="1580" name="Google Shape;1580;p13"/>
          <p:cNvSpPr txBox="1">
            <a:spLocks noGrp="1"/>
          </p:cNvSpPr>
          <p:nvPr>
            <p:ph type="title" idx="7" hasCustomPrompt="1"/>
          </p:nvPr>
        </p:nvSpPr>
        <p:spPr>
          <a:xfrm>
            <a:off x="1748978" y="3559260"/>
            <a:ext cx="3473203" cy="1432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91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581" name="Google Shape;1581;p13"/>
          <p:cNvSpPr txBox="1">
            <a:spLocks noGrp="1"/>
          </p:cNvSpPr>
          <p:nvPr>
            <p:ph type="subTitle" idx="8"/>
          </p:nvPr>
        </p:nvSpPr>
        <p:spPr>
          <a:xfrm>
            <a:off x="1824230" y="5403586"/>
            <a:ext cx="3322698" cy="1075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3"/>
            </a:lvl1pPr>
            <a:lvl2pPr lvl="1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29"/>
              </a:spcBef>
              <a:spcAft>
                <a:spcPts val="2129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2" name="Google Shape;1582;p13"/>
          <p:cNvSpPr txBox="1">
            <a:spLocks noGrp="1"/>
          </p:cNvSpPr>
          <p:nvPr>
            <p:ph type="title" idx="9"/>
          </p:nvPr>
        </p:nvSpPr>
        <p:spPr>
          <a:xfrm>
            <a:off x="6669947" y="4767483"/>
            <a:ext cx="3974223" cy="833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2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9pPr>
          </a:lstStyle>
          <a:p>
            <a:endParaRPr/>
          </a:p>
        </p:txBody>
      </p:sp>
      <p:sp>
        <p:nvSpPr>
          <p:cNvPr id="1583" name="Google Shape;1583;p13"/>
          <p:cNvSpPr txBox="1">
            <a:spLocks noGrp="1"/>
          </p:cNvSpPr>
          <p:nvPr>
            <p:ph type="title" idx="13" hasCustomPrompt="1"/>
          </p:nvPr>
        </p:nvSpPr>
        <p:spPr>
          <a:xfrm>
            <a:off x="6920457" y="3559260"/>
            <a:ext cx="3473203" cy="14321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91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0"/>
              <a:buFont typeface="Poppins"/>
              <a:buNone/>
              <a:defRPr sz="14638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584" name="Google Shape;1584;p13"/>
          <p:cNvSpPr txBox="1">
            <a:spLocks noGrp="1"/>
          </p:cNvSpPr>
          <p:nvPr>
            <p:ph type="subTitle" idx="14"/>
          </p:nvPr>
        </p:nvSpPr>
        <p:spPr>
          <a:xfrm>
            <a:off x="6995710" y="5403586"/>
            <a:ext cx="3322698" cy="1075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3"/>
            </a:lvl1pPr>
            <a:lvl2pPr lvl="1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29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29"/>
              </a:spcBef>
              <a:spcAft>
                <a:spcPts val="2129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85" name="Google Shape;1585;p13"/>
          <p:cNvGrpSpPr/>
          <p:nvPr/>
        </p:nvGrpSpPr>
        <p:grpSpPr>
          <a:xfrm>
            <a:off x="3504" y="6013448"/>
            <a:ext cx="3848341" cy="1717010"/>
            <a:chOff x="5619200" y="4458200"/>
            <a:chExt cx="1647150" cy="742900"/>
          </a:xfrm>
        </p:grpSpPr>
        <p:sp>
          <p:nvSpPr>
            <p:cNvPr id="1586" name="Google Shape;1586;p13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1" name="Google Shape;1591;p13"/>
          <p:cNvGrpSpPr/>
          <p:nvPr/>
        </p:nvGrpSpPr>
        <p:grpSpPr>
          <a:xfrm rot="10800000" flipH="1">
            <a:off x="9709172" y="-83205"/>
            <a:ext cx="2503492" cy="1074772"/>
            <a:chOff x="4178350" y="2375050"/>
            <a:chExt cx="938350" cy="51577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592" name="Google Shape;1592;p13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9" name="Google Shape;1599;p13"/>
          <p:cNvGrpSpPr/>
          <p:nvPr/>
        </p:nvGrpSpPr>
        <p:grpSpPr>
          <a:xfrm>
            <a:off x="100997" y="1536905"/>
            <a:ext cx="932109" cy="926039"/>
            <a:chOff x="3652400" y="3788700"/>
            <a:chExt cx="700450" cy="636075"/>
          </a:xfrm>
        </p:grpSpPr>
        <p:sp>
          <p:nvSpPr>
            <p:cNvPr id="1600" name="Google Shape;1600;p13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3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3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3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3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3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3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3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3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3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3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3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3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3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3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5" name="Google Shape;1615;p13"/>
          <p:cNvGrpSpPr/>
          <p:nvPr/>
        </p:nvGrpSpPr>
        <p:grpSpPr>
          <a:xfrm rot="-2328237">
            <a:off x="11309605" y="6158621"/>
            <a:ext cx="603775" cy="1482006"/>
            <a:chOff x="2402100" y="3854125"/>
            <a:chExt cx="435600" cy="698825"/>
          </a:xfrm>
        </p:grpSpPr>
        <p:sp>
          <p:nvSpPr>
            <p:cNvPr id="1616" name="Google Shape;1616;p13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3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3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3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3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3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3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9" name="Google Shape;1629;p13"/>
          <p:cNvSpPr/>
          <p:nvPr/>
        </p:nvSpPr>
        <p:spPr>
          <a:xfrm rot="8864039">
            <a:off x="66532" y="60799"/>
            <a:ext cx="1363962" cy="1489605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662" tIns="121662" rIns="121662" bIns="12166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0" name="Google Shape;1630;p13"/>
          <p:cNvGrpSpPr/>
          <p:nvPr/>
        </p:nvGrpSpPr>
        <p:grpSpPr>
          <a:xfrm rot="-1366232">
            <a:off x="11288169" y="4885645"/>
            <a:ext cx="834028" cy="2083792"/>
            <a:chOff x="322650" y="2571325"/>
            <a:chExt cx="573100" cy="904450"/>
          </a:xfrm>
        </p:grpSpPr>
        <p:sp>
          <p:nvSpPr>
            <p:cNvPr id="1631" name="Google Shape;1631;p13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3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3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3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3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3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3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8" name="Google Shape;1638;p13"/>
          <p:cNvGrpSpPr/>
          <p:nvPr/>
        </p:nvGrpSpPr>
        <p:grpSpPr>
          <a:xfrm>
            <a:off x="11217633" y="1420797"/>
            <a:ext cx="812177" cy="607605"/>
            <a:chOff x="364525" y="2023775"/>
            <a:chExt cx="610325" cy="417350"/>
          </a:xfrm>
        </p:grpSpPr>
        <p:sp>
          <p:nvSpPr>
            <p:cNvPr id="1639" name="Google Shape;1639;p13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3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3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3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3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3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3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3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786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16"/>
          <p:cNvSpPr txBox="1">
            <a:spLocks noGrp="1"/>
          </p:cNvSpPr>
          <p:nvPr>
            <p:ph type="title"/>
          </p:nvPr>
        </p:nvSpPr>
        <p:spPr>
          <a:xfrm>
            <a:off x="950540" y="794538"/>
            <a:ext cx="3736688" cy="1100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9pPr>
          </a:lstStyle>
          <a:p>
            <a:endParaRPr/>
          </a:p>
        </p:txBody>
      </p:sp>
      <p:sp>
        <p:nvSpPr>
          <p:cNvPr id="1920" name="Google Shape;1920;p16"/>
          <p:cNvSpPr txBox="1">
            <a:spLocks noGrp="1"/>
          </p:cNvSpPr>
          <p:nvPr>
            <p:ph type="body" idx="1"/>
          </p:nvPr>
        </p:nvSpPr>
        <p:spPr>
          <a:xfrm>
            <a:off x="950540" y="2525124"/>
            <a:ext cx="3736688" cy="3652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8396" lvl="0" indent="-405597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97"/>
            </a:lvl1pPr>
            <a:lvl2pPr marL="1216792" lvl="1" indent="-405597" rtl="0">
              <a:spcBef>
                <a:spcPts val="2129"/>
              </a:spcBef>
              <a:spcAft>
                <a:spcPts val="0"/>
              </a:spcAft>
              <a:buSzPts val="1200"/>
              <a:buChar char="○"/>
              <a:defRPr sz="1597"/>
            </a:lvl2pPr>
            <a:lvl3pPr marL="1825188" lvl="2" indent="-405597" rtl="0">
              <a:spcBef>
                <a:spcPts val="2129"/>
              </a:spcBef>
              <a:spcAft>
                <a:spcPts val="0"/>
              </a:spcAft>
              <a:buSzPts val="1200"/>
              <a:buChar char="■"/>
              <a:defRPr sz="1597"/>
            </a:lvl3pPr>
            <a:lvl4pPr marL="2433584" lvl="3" indent="-405597" rtl="0">
              <a:spcBef>
                <a:spcPts val="2129"/>
              </a:spcBef>
              <a:spcAft>
                <a:spcPts val="0"/>
              </a:spcAft>
              <a:buSzPts val="1200"/>
              <a:buChar char="●"/>
              <a:defRPr sz="1597"/>
            </a:lvl4pPr>
            <a:lvl5pPr marL="3041980" lvl="4" indent="-405597" rtl="0">
              <a:spcBef>
                <a:spcPts val="2129"/>
              </a:spcBef>
              <a:spcAft>
                <a:spcPts val="0"/>
              </a:spcAft>
              <a:buSzPts val="1200"/>
              <a:buChar char="○"/>
              <a:defRPr sz="1597"/>
            </a:lvl5pPr>
            <a:lvl6pPr marL="3650376" lvl="5" indent="-405597" rtl="0">
              <a:spcBef>
                <a:spcPts val="2129"/>
              </a:spcBef>
              <a:spcAft>
                <a:spcPts val="0"/>
              </a:spcAft>
              <a:buSzPts val="1200"/>
              <a:buChar char="■"/>
              <a:defRPr sz="1597"/>
            </a:lvl6pPr>
            <a:lvl7pPr marL="4258772" lvl="6" indent="-405597" rtl="0">
              <a:spcBef>
                <a:spcPts val="2129"/>
              </a:spcBef>
              <a:spcAft>
                <a:spcPts val="0"/>
              </a:spcAft>
              <a:buSzPts val="1200"/>
              <a:buChar char="●"/>
              <a:defRPr sz="1597"/>
            </a:lvl7pPr>
            <a:lvl8pPr marL="4867168" lvl="7" indent="-405597" rtl="0">
              <a:spcBef>
                <a:spcPts val="2129"/>
              </a:spcBef>
              <a:spcAft>
                <a:spcPts val="0"/>
              </a:spcAft>
              <a:buSzPts val="1200"/>
              <a:buChar char="○"/>
              <a:defRPr sz="1597"/>
            </a:lvl8pPr>
            <a:lvl9pPr marL="5475564" lvl="8" indent="-405597" rtl="0">
              <a:spcBef>
                <a:spcPts val="2129"/>
              </a:spcBef>
              <a:spcAft>
                <a:spcPts val="2129"/>
              </a:spcAft>
              <a:buSzPts val="1200"/>
              <a:buChar char="■"/>
              <a:defRPr sz="1597"/>
            </a:lvl9pPr>
          </a:lstStyle>
          <a:p>
            <a:endParaRPr/>
          </a:p>
        </p:txBody>
      </p:sp>
      <p:grpSp>
        <p:nvGrpSpPr>
          <p:cNvPr id="1921" name="Google Shape;1921;p16"/>
          <p:cNvGrpSpPr/>
          <p:nvPr/>
        </p:nvGrpSpPr>
        <p:grpSpPr>
          <a:xfrm flipH="1">
            <a:off x="-36652" y="6035950"/>
            <a:ext cx="3205519" cy="1603319"/>
            <a:chOff x="4178350" y="2375050"/>
            <a:chExt cx="938350" cy="5157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22" name="Google Shape;1922;p16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6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6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6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6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6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6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9" name="Google Shape;1929;p16"/>
          <p:cNvGrpSpPr/>
          <p:nvPr/>
        </p:nvGrpSpPr>
        <p:grpSpPr>
          <a:xfrm>
            <a:off x="2453295" y="5272267"/>
            <a:ext cx="1172539" cy="2262665"/>
            <a:chOff x="2797700" y="3217325"/>
            <a:chExt cx="682725" cy="1204225"/>
          </a:xfrm>
        </p:grpSpPr>
        <p:sp>
          <p:nvSpPr>
            <p:cNvPr id="1930" name="Google Shape;1930;p16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solidFill>
                <a:srgbClr val="FFFF9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6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solidFill>
                <a:srgbClr val="FFFF9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6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solidFill>
                <a:srgbClr val="FFFF9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6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solidFill>
                <a:srgbClr val="FFFF9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6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solidFill>
                <a:srgbClr val="FFFF9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6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solidFill>
                <a:srgbClr val="FFFF9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6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solidFill>
                <a:srgbClr val="FFFF9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7" name="Google Shape;1937;p16"/>
          <p:cNvSpPr/>
          <p:nvPr/>
        </p:nvSpPr>
        <p:spPr>
          <a:xfrm>
            <a:off x="105893" y="4860204"/>
            <a:ext cx="503813" cy="461107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662" tIns="121662" rIns="121662" bIns="12166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8" name="Google Shape;1938;p16"/>
          <p:cNvGrpSpPr/>
          <p:nvPr/>
        </p:nvGrpSpPr>
        <p:grpSpPr>
          <a:xfrm rot="9556908">
            <a:off x="3555092" y="-1614556"/>
            <a:ext cx="1390456" cy="2440599"/>
            <a:chOff x="2402100" y="3854125"/>
            <a:chExt cx="435600" cy="698825"/>
          </a:xfrm>
        </p:grpSpPr>
        <p:sp>
          <p:nvSpPr>
            <p:cNvPr id="1939" name="Google Shape;1939;p16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6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6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6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6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6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6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6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6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6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6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6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6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2" name="Google Shape;1952;p16"/>
          <p:cNvSpPr txBox="1">
            <a:spLocks noGrp="1"/>
          </p:cNvSpPr>
          <p:nvPr>
            <p:ph type="title" idx="2"/>
          </p:nvPr>
        </p:nvSpPr>
        <p:spPr>
          <a:xfrm>
            <a:off x="950540" y="1309004"/>
            <a:ext cx="3736688" cy="1100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Poppins"/>
              <a:buNone/>
              <a:defRPr sz="2528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194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868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0"/>
          <p:cNvSpPr txBox="1">
            <a:spLocks noGrp="1"/>
          </p:cNvSpPr>
          <p:nvPr>
            <p:ph type="sldNum" idx="12"/>
          </p:nvPr>
        </p:nvSpPr>
        <p:spPr>
          <a:xfrm>
            <a:off x="11274547" y="6789011"/>
            <a:ext cx="730171" cy="57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 algn="l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>
              <a:solidFill>
                <a:schemeClr val="dk1"/>
              </a:solidFill>
            </a:endParaRPr>
          </a:p>
        </p:txBody>
      </p:sp>
      <p:sp>
        <p:nvSpPr>
          <p:cNvPr id="1263" name="Google Shape;1263;p10"/>
          <p:cNvSpPr txBox="1">
            <a:spLocks noGrp="1"/>
          </p:cNvSpPr>
          <p:nvPr>
            <p:ph type="title"/>
          </p:nvPr>
        </p:nvSpPr>
        <p:spPr>
          <a:xfrm>
            <a:off x="950540" y="795487"/>
            <a:ext cx="10267108" cy="833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19" name="Google Shape;1319;p10"/>
          <p:cNvGrpSpPr/>
          <p:nvPr/>
        </p:nvGrpSpPr>
        <p:grpSpPr>
          <a:xfrm rot="3069056">
            <a:off x="591940" y="5815652"/>
            <a:ext cx="1159226" cy="2034829"/>
            <a:chOff x="2402100" y="3854125"/>
            <a:chExt cx="435600" cy="698825"/>
          </a:xfrm>
        </p:grpSpPr>
        <p:sp>
          <p:nvSpPr>
            <p:cNvPr id="1320" name="Google Shape;1320;p10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0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0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0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0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0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0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0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0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0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0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0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0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10"/>
          <p:cNvGrpSpPr/>
          <p:nvPr/>
        </p:nvGrpSpPr>
        <p:grpSpPr>
          <a:xfrm rot="-1341702" flipH="1">
            <a:off x="-178164" y="4718632"/>
            <a:ext cx="1136928" cy="2193948"/>
            <a:chOff x="2797700" y="3217325"/>
            <a:chExt cx="682725" cy="1204225"/>
          </a:xfrm>
        </p:grpSpPr>
        <p:sp>
          <p:nvSpPr>
            <p:cNvPr id="1346" name="Google Shape;1346;p10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0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0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0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0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0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0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10"/>
          <p:cNvGrpSpPr/>
          <p:nvPr/>
        </p:nvGrpSpPr>
        <p:grpSpPr>
          <a:xfrm>
            <a:off x="11406734" y="2809003"/>
            <a:ext cx="812177" cy="607605"/>
            <a:chOff x="364525" y="2023775"/>
            <a:chExt cx="610325" cy="417350"/>
          </a:xfrm>
        </p:grpSpPr>
        <p:sp>
          <p:nvSpPr>
            <p:cNvPr id="1354" name="Google Shape;1354;p10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0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0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0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0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0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0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0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9093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25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solidFill>
          <a:srgbClr val="012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442C-CA86-485A-8822-EF02542105A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2320" y="7176235"/>
            <a:ext cx="2839244" cy="398679"/>
          </a:xfrm>
        </p:spPr>
        <p:txBody>
          <a:bodyPr/>
          <a:lstStyle>
            <a:lvl1pPr>
              <a:defRPr sz="1398" b="1">
                <a:solidFill>
                  <a:schemeClr val="bg1"/>
                </a:solidFill>
              </a:defRPr>
            </a:lvl1pPr>
          </a:lstStyle>
          <a:p>
            <a:fld id="{7882FCF9-D15E-4A61-AC4B-5BBAE8202B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199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rgbClr val="1D70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30346" y="7122496"/>
            <a:ext cx="2737842" cy="433345"/>
          </a:xfrm>
        </p:spPr>
        <p:txBody>
          <a:bodyPr/>
          <a:lstStyle>
            <a:lvl1pPr>
              <a:defRPr sz="1397" b="1">
                <a:solidFill>
                  <a:schemeClr val="bg1"/>
                </a:solidFill>
              </a:defRPr>
            </a:lvl1pPr>
          </a:lstStyle>
          <a:p>
            <a:fld id="{EB9E5DA5-6055-4EBD-AF78-CBB20B4B57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40446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5D7998-40B3-413C-80FD-41E012BFA3B1}" type="datetimeFigureOut">
              <a:rPr lang="id-ID" smtClean="0"/>
              <a:pPr>
                <a:defRPr/>
              </a:pPr>
              <a:t>27/12/2022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8A24-B85E-4B8F-89E6-6D9C3593E22F}" type="slidenum">
              <a:rPr lang="id-ID" altLang="id-ID" smtClean="0"/>
              <a:pPr/>
              <a:t>‹#›</a:t>
            </a:fld>
            <a:endParaRPr lang="id-ID" altLang="id-ID"/>
          </a:p>
        </p:txBody>
      </p:sp>
      <p:grpSp>
        <p:nvGrpSpPr>
          <p:cNvPr id="6" name="Google Shape;38;p3">
            <a:extLst>
              <a:ext uri="{FF2B5EF4-FFF2-40B4-BE49-F238E27FC236}">
                <a16:creationId xmlns:a16="http://schemas.microsoft.com/office/drawing/2014/main" id="{B3773FB3-5A15-4A8D-866E-68BA2485D4C7}"/>
              </a:ext>
            </a:extLst>
          </p:cNvPr>
          <p:cNvGrpSpPr/>
          <p:nvPr userDrawn="1"/>
        </p:nvGrpSpPr>
        <p:grpSpPr>
          <a:xfrm flipH="1" flipV="1">
            <a:off x="0" y="6152052"/>
            <a:ext cx="2327522" cy="1336188"/>
            <a:chOff x="5540494" y="-3"/>
            <a:chExt cx="3593739" cy="1819805"/>
          </a:xfrm>
          <a:solidFill>
            <a:srgbClr val="085DAD"/>
          </a:solidFill>
        </p:grpSpPr>
        <p:sp>
          <p:nvSpPr>
            <p:cNvPr id="7" name="Google Shape;39;p3">
              <a:extLst>
                <a:ext uri="{FF2B5EF4-FFF2-40B4-BE49-F238E27FC236}">
                  <a16:creationId xmlns:a16="http://schemas.microsoft.com/office/drawing/2014/main" id="{ED09BB95-E1D7-4321-8C27-9097C4A37807}"/>
                </a:ext>
              </a:extLst>
            </p:cNvPr>
            <p:cNvSpPr/>
            <p:nvPr/>
          </p:nvSpPr>
          <p:spPr>
            <a:xfrm flipH="1">
              <a:off x="5700196" y="-3"/>
              <a:ext cx="3434037" cy="1594052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;p3">
              <a:extLst>
                <a:ext uri="{FF2B5EF4-FFF2-40B4-BE49-F238E27FC236}">
                  <a16:creationId xmlns:a16="http://schemas.microsoft.com/office/drawing/2014/main" id="{54FE3A0F-DCEF-49F9-9DE8-ABD2FFC953BA}"/>
                </a:ext>
              </a:extLst>
            </p:cNvPr>
            <p:cNvSpPr/>
            <p:nvPr/>
          </p:nvSpPr>
          <p:spPr>
            <a:xfrm flipH="1">
              <a:off x="5540494" y="-3"/>
              <a:ext cx="3592340" cy="1819805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5;p2">
            <a:extLst>
              <a:ext uri="{FF2B5EF4-FFF2-40B4-BE49-F238E27FC236}">
                <a16:creationId xmlns:a16="http://schemas.microsoft.com/office/drawing/2014/main" id="{8A34E593-75D3-477E-894F-73F78804564D}"/>
              </a:ext>
            </a:extLst>
          </p:cNvPr>
          <p:cNvSpPr/>
          <p:nvPr userDrawn="1"/>
        </p:nvSpPr>
        <p:spPr>
          <a:xfrm>
            <a:off x="949413" y="6437052"/>
            <a:ext cx="810734" cy="416614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83730" tIns="83730" rIns="83730" bIns="83730" anchor="ctr" anchorCtr="0">
            <a:noAutofit/>
          </a:bodyPr>
          <a:lstStyle/>
          <a:p>
            <a:pPr marL="0" marR="0" lvl="0" indent="0" defTabSz="8374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82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0" name="Google Shape;9;p2">
            <a:extLst>
              <a:ext uri="{FF2B5EF4-FFF2-40B4-BE49-F238E27FC236}">
                <a16:creationId xmlns:a16="http://schemas.microsoft.com/office/drawing/2014/main" id="{3C5C3ED5-4B50-476C-A91A-8580BED82FB7}"/>
              </a:ext>
            </a:extLst>
          </p:cNvPr>
          <p:cNvGrpSpPr/>
          <p:nvPr userDrawn="1"/>
        </p:nvGrpSpPr>
        <p:grpSpPr>
          <a:xfrm flipV="1">
            <a:off x="8602328" y="-72281"/>
            <a:ext cx="3634727" cy="1325562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11" name="Google Shape;10;p2">
              <a:extLst>
                <a:ext uri="{FF2B5EF4-FFF2-40B4-BE49-F238E27FC236}">
                  <a16:creationId xmlns:a16="http://schemas.microsoft.com/office/drawing/2014/main" id="{71DD22F7-CAF1-4B97-A1A4-537F6A098981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74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82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1;p2">
              <a:extLst>
                <a:ext uri="{FF2B5EF4-FFF2-40B4-BE49-F238E27FC236}">
                  <a16:creationId xmlns:a16="http://schemas.microsoft.com/office/drawing/2014/main" id="{49D3A460-767B-461E-A194-F16125B555EF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74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82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9;p2">
            <a:extLst>
              <a:ext uri="{FF2B5EF4-FFF2-40B4-BE49-F238E27FC236}">
                <a16:creationId xmlns:a16="http://schemas.microsoft.com/office/drawing/2014/main" id="{B3BBC065-EFE2-4F64-BDD6-3D9FC1F98EC0}"/>
              </a:ext>
            </a:extLst>
          </p:cNvPr>
          <p:cNvGrpSpPr/>
          <p:nvPr userDrawn="1"/>
        </p:nvGrpSpPr>
        <p:grpSpPr>
          <a:xfrm flipH="1" flipV="1">
            <a:off x="-45053" y="0"/>
            <a:ext cx="3634727" cy="1325562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14" name="Google Shape;10;p2">
              <a:extLst>
                <a:ext uri="{FF2B5EF4-FFF2-40B4-BE49-F238E27FC236}">
                  <a16:creationId xmlns:a16="http://schemas.microsoft.com/office/drawing/2014/main" id="{AAC6EC21-9083-4CF3-B023-16C9B34CACA4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74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82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1;p2">
              <a:extLst>
                <a:ext uri="{FF2B5EF4-FFF2-40B4-BE49-F238E27FC236}">
                  <a16:creationId xmlns:a16="http://schemas.microsoft.com/office/drawing/2014/main" id="{29BF6531-AABB-4999-A674-54B69C37DF6C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74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82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D31273E-9D05-4528-AC00-620D0A37DAD2}"/>
              </a:ext>
            </a:extLst>
          </p:cNvPr>
          <p:cNvSpPr/>
          <p:nvPr userDrawn="1"/>
        </p:nvSpPr>
        <p:spPr>
          <a:xfrm>
            <a:off x="11485102" y="506166"/>
            <a:ext cx="1092937" cy="10929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Google Shape;15;p2">
            <a:extLst>
              <a:ext uri="{FF2B5EF4-FFF2-40B4-BE49-F238E27FC236}">
                <a16:creationId xmlns:a16="http://schemas.microsoft.com/office/drawing/2014/main" id="{AB573637-8306-47DD-AE38-5103C6CC20D1}"/>
              </a:ext>
            </a:extLst>
          </p:cNvPr>
          <p:cNvSpPr/>
          <p:nvPr userDrawn="1"/>
        </p:nvSpPr>
        <p:spPr>
          <a:xfrm>
            <a:off x="1773740" y="395816"/>
            <a:ext cx="1145344" cy="588562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83730" tIns="83730" rIns="83730" bIns="83730" anchor="ctr" anchorCtr="0">
            <a:noAutofit/>
          </a:bodyPr>
          <a:lstStyle/>
          <a:p>
            <a:pPr marL="0" marR="0" lvl="0" indent="0" defTabSz="8374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82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319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5D7998-40B3-413C-80FD-41E012BFA3B1}" type="datetimeFigureOut">
              <a:rPr lang="id-ID" smtClean="0"/>
              <a:pPr>
                <a:defRPr/>
              </a:pPr>
              <a:t>27/12/2022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8A24-B85E-4B8F-89E6-6D9C3593E22F}" type="slidenum">
              <a:rPr lang="id-ID" altLang="id-ID" smtClean="0"/>
              <a:pPr/>
              <a:t>‹#›</a:t>
            </a:fld>
            <a:endParaRPr lang="id-ID" altLang="id-ID"/>
          </a:p>
        </p:txBody>
      </p:sp>
      <p:grpSp>
        <p:nvGrpSpPr>
          <p:cNvPr id="6" name="Google Shape;9;p2">
            <a:extLst>
              <a:ext uri="{FF2B5EF4-FFF2-40B4-BE49-F238E27FC236}">
                <a16:creationId xmlns:a16="http://schemas.microsoft.com/office/drawing/2014/main" id="{3C5C3ED5-4B50-476C-A91A-8580BED82FB7}"/>
              </a:ext>
            </a:extLst>
          </p:cNvPr>
          <p:cNvGrpSpPr/>
          <p:nvPr userDrawn="1"/>
        </p:nvGrpSpPr>
        <p:grpSpPr>
          <a:xfrm flipV="1">
            <a:off x="9972526" y="-72281"/>
            <a:ext cx="2264528" cy="951114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7" name="Google Shape;10;p2">
              <a:extLst>
                <a:ext uri="{FF2B5EF4-FFF2-40B4-BE49-F238E27FC236}">
                  <a16:creationId xmlns:a16="http://schemas.microsoft.com/office/drawing/2014/main" id="{71DD22F7-CAF1-4B97-A1A4-537F6A098981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74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82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1;p2">
              <a:extLst>
                <a:ext uri="{FF2B5EF4-FFF2-40B4-BE49-F238E27FC236}">
                  <a16:creationId xmlns:a16="http://schemas.microsoft.com/office/drawing/2014/main" id="{49D3A460-767B-461E-A194-F16125B555EF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74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82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9;p2">
            <a:extLst>
              <a:ext uri="{FF2B5EF4-FFF2-40B4-BE49-F238E27FC236}">
                <a16:creationId xmlns:a16="http://schemas.microsoft.com/office/drawing/2014/main" id="{B3BBC065-EFE2-4F64-BDD6-3D9FC1F98EC0}"/>
              </a:ext>
            </a:extLst>
          </p:cNvPr>
          <p:cNvGrpSpPr/>
          <p:nvPr userDrawn="1"/>
        </p:nvGrpSpPr>
        <p:grpSpPr>
          <a:xfrm flipH="1" flipV="1">
            <a:off x="-45054" y="0"/>
            <a:ext cx="3032803" cy="992230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10" name="Google Shape;10;p2">
              <a:extLst>
                <a:ext uri="{FF2B5EF4-FFF2-40B4-BE49-F238E27FC236}">
                  <a16:creationId xmlns:a16="http://schemas.microsoft.com/office/drawing/2014/main" id="{AAC6EC21-9083-4CF3-B023-16C9B34CACA4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74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82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>
              <a:extLst>
                <a:ext uri="{FF2B5EF4-FFF2-40B4-BE49-F238E27FC236}">
                  <a16:creationId xmlns:a16="http://schemas.microsoft.com/office/drawing/2014/main" id="{29BF6531-AABB-4999-A674-54B69C37DF6C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74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82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9D31273E-9D05-4528-AC00-620D0A37DAD2}"/>
              </a:ext>
            </a:extLst>
          </p:cNvPr>
          <p:cNvSpPr/>
          <p:nvPr userDrawn="1"/>
        </p:nvSpPr>
        <p:spPr>
          <a:xfrm>
            <a:off x="11560179" y="84598"/>
            <a:ext cx="1092937" cy="10929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Google Shape;15;p2">
            <a:extLst>
              <a:ext uri="{FF2B5EF4-FFF2-40B4-BE49-F238E27FC236}">
                <a16:creationId xmlns:a16="http://schemas.microsoft.com/office/drawing/2014/main" id="{AB573637-8306-47DD-AE38-5103C6CC20D1}"/>
              </a:ext>
            </a:extLst>
          </p:cNvPr>
          <p:cNvSpPr/>
          <p:nvPr userDrawn="1"/>
        </p:nvSpPr>
        <p:spPr>
          <a:xfrm>
            <a:off x="205252" y="274693"/>
            <a:ext cx="955671" cy="440559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83730" tIns="83730" rIns="83730" bIns="83730" anchor="ctr" anchorCtr="0">
            <a:noAutofit/>
          </a:bodyPr>
          <a:lstStyle/>
          <a:p>
            <a:pPr marL="0" marR="0" lvl="0" indent="0" defTabSz="8374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82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1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5D7998-40B3-413C-80FD-41E012BFA3B1}" type="datetimeFigureOut">
              <a:rPr lang="id-ID" smtClean="0"/>
              <a:pPr>
                <a:defRPr/>
              </a:pPr>
              <a:t>27/12/2022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18A24-B85E-4B8F-89E6-6D9C3593E22F}" type="slidenum">
              <a:rPr lang="id-ID" altLang="id-ID" smtClean="0"/>
              <a:pPr/>
              <a:t>‹#›</a:t>
            </a:fld>
            <a:endParaRPr lang="id-ID" altLang="id-ID"/>
          </a:p>
        </p:txBody>
      </p:sp>
      <p:grpSp>
        <p:nvGrpSpPr>
          <p:cNvPr id="6" name="Google Shape;9;p2">
            <a:extLst>
              <a:ext uri="{FF2B5EF4-FFF2-40B4-BE49-F238E27FC236}">
                <a16:creationId xmlns:a16="http://schemas.microsoft.com/office/drawing/2014/main" id="{3C5C3ED5-4B50-476C-A91A-8580BED82FB7}"/>
              </a:ext>
            </a:extLst>
          </p:cNvPr>
          <p:cNvGrpSpPr/>
          <p:nvPr userDrawn="1"/>
        </p:nvGrpSpPr>
        <p:grpSpPr>
          <a:xfrm flipV="1">
            <a:off x="8602328" y="-72281"/>
            <a:ext cx="3634727" cy="1325562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7" name="Google Shape;10;p2">
              <a:extLst>
                <a:ext uri="{FF2B5EF4-FFF2-40B4-BE49-F238E27FC236}">
                  <a16:creationId xmlns:a16="http://schemas.microsoft.com/office/drawing/2014/main" id="{71DD22F7-CAF1-4B97-A1A4-537F6A098981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74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82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1;p2">
              <a:extLst>
                <a:ext uri="{FF2B5EF4-FFF2-40B4-BE49-F238E27FC236}">
                  <a16:creationId xmlns:a16="http://schemas.microsoft.com/office/drawing/2014/main" id="{49D3A460-767B-461E-A194-F16125B555EF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74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82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9;p2">
            <a:extLst>
              <a:ext uri="{FF2B5EF4-FFF2-40B4-BE49-F238E27FC236}">
                <a16:creationId xmlns:a16="http://schemas.microsoft.com/office/drawing/2014/main" id="{B3BBC065-EFE2-4F64-BDD6-3D9FC1F98EC0}"/>
              </a:ext>
            </a:extLst>
          </p:cNvPr>
          <p:cNvGrpSpPr/>
          <p:nvPr userDrawn="1"/>
        </p:nvGrpSpPr>
        <p:grpSpPr>
          <a:xfrm flipH="1" flipV="1">
            <a:off x="-45053" y="0"/>
            <a:ext cx="3634727" cy="1325562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10" name="Google Shape;10;p2">
              <a:extLst>
                <a:ext uri="{FF2B5EF4-FFF2-40B4-BE49-F238E27FC236}">
                  <a16:creationId xmlns:a16="http://schemas.microsoft.com/office/drawing/2014/main" id="{AAC6EC21-9083-4CF3-B023-16C9B34CACA4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74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82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>
              <a:extLst>
                <a:ext uri="{FF2B5EF4-FFF2-40B4-BE49-F238E27FC236}">
                  <a16:creationId xmlns:a16="http://schemas.microsoft.com/office/drawing/2014/main" id="{29BF6531-AABB-4999-A674-54B69C37DF6C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74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82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9D31273E-9D05-4528-AC00-620D0A37DAD2}"/>
              </a:ext>
            </a:extLst>
          </p:cNvPr>
          <p:cNvSpPr/>
          <p:nvPr userDrawn="1"/>
        </p:nvSpPr>
        <p:spPr>
          <a:xfrm>
            <a:off x="11485102" y="506166"/>
            <a:ext cx="1092937" cy="10929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Google Shape;15;p2">
            <a:extLst>
              <a:ext uri="{FF2B5EF4-FFF2-40B4-BE49-F238E27FC236}">
                <a16:creationId xmlns:a16="http://schemas.microsoft.com/office/drawing/2014/main" id="{AB573637-8306-47DD-AE38-5103C6CC20D1}"/>
              </a:ext>
            </a:extLst>
          </p:cNvPr>
          <p:cNvSpPr/>
          <p:nvPr userDrawn="1"/>
        </p:nvSpPr>
        <p:spPr>
          <a:xfrm>
            <a:off x="1773740" y="395816"/>
            <a:ext cx="1145344" cy="588562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83730" tIns="83730" rIns="83730" bIns="83730" anchor="ctr" anchorCtr="0">
            <a:noAutofit/>
          </a:bodyPr>
          <a:lstStyle/>
          <a:p>
            <a:pPr marL="0" marR="0" lvl="0" indent="0" defTabSz="8374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82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321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EF-7F5B-44CB-BB39-C4EA61BC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AA1-060C-4A35-88F0-8DB720E6C598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oogle Shape;9;p2">
            <a:extLst>
              <a:ext uri="{FF2B5EF4-FFF2-40B4-BE49-F238E27FC236}">
                <a16:creationId xmlns:a16="http://schemas.microsoft.com/office/drawing/2014/main" id="{4C521658-D01E-49FF-861A-4F22F23539B5}"/>
              </a:ext>
            </a:extLst>
          </p:cNvPr>
          <p:cNvGrpSpPr/>
          <p:nvPr userDrawn="1"/>
        </p:nvGrpSpPr>
        <p:grpSpPr>
          <a:xfrm>
            <a:off x="8874711" y="6334214"/>
            <a:ext cx="3293477" cy="1154024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8" name="Google Shape;10;p2">
              <a:extLst>
                <a:ext uri="{FF2B5EF4-FFF2-40B4-BE49-F238E27FC236}">
                  <a16:creationId xmlns:a16="http://schemas.microsoft.com/office/drawing/2014/main" id="{68513262-0881-4ABD-8372-D7FC620652E3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1;p2">
              <a:extLst>
                <a:ext uri="{FF2B5EF4-FFF2-40B4-BE49-F238E27FC236}">
                  <a16:creationId xmlns:a16="http://schemas.microsoft.com/office/drawing/2014/main" id="{F1EB4062-E35F-4798-AA63-CDA38627F16D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12;p2">
            <a:extLst>
              <a:ext uri="{FF2B5EF4-FFF2-40B4-BE49-F238E27FC236}">
                <a16:creationId xmlns:a16="http://schemas.microsoft.com/office/drawing/2014/main" id="{26D81C79-E8F3-43C2-B8A2-B4B90FEC9AE0}"/>
              </a:ext>
            </a:extLst>
          </p:cNvPr>
          <p:cNvGrpSpPr/>
          <p:nvPr userDrawn="1"/>
        </p:nvGrpSpPr>
        <p:grpSpPr>
          <a:xfrm>
            <a:off x="-29537" y="-16161"/>
            <a:ext cx="3192300" cy="1768536"/>
            <a:chOff x="0" y="0"/>
            <a:chExt cx="4110400" cy="2081433"/>
          </a:xfrm>
          <a:solidFill>
            <a:srgbClr val="085DAD"/>
          </a:solidFill>
        </p:grpSpPr>
        <p:sp>
          <p:nvSpPr>
            <p:cNvPr id="12" name="Google Shape;13;p2">
              <a:extLst>
                <a:ext uri="{FF2B5EF4-FFF2-40B4-BE49-F238E27FC236}">
                  <a16:creationId xmlns:a16="http://schemas.microsoft.com/office/drawing/2014/main" id="{FB5008DF-C16B-4852-ADDC-539B023B0ECE}"/>
                </a:ext>
              </a:extLst>
            </p:cNvPr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4;p2">
              <a:extLst>
                <a:ext uri="{FF2B5EF4-FFF2-40B4-BE49-F238E27FC236}">
                  <a16:creationId xmlns:a16="http://schemas.microsoft.com/office/drawing/2014/main" id="{23347617-520F-4969-89B9-FFCEF5E63DC4}"/>
                </a:ext>
              </a:extLst>
            </p:cNvPr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5;p2">
            <a:extLst>
              <a:ext uri="{FF2B5EF4-FFF2-40B4-BE49-F238E27FC236}">
                <a16:creationId xmlns:a16="http://schemas.microsoft.com/office/drawing/2014/main" id="{FD46B651-2E87-4F10-BEE4-E6C72FDC84A1}"/>
              </a:ext>
            </a:extLst>
          </p:cNvPr>
          <p:cNvSpPr/>
          <p:nvPr userDrawn="1"/>
        </p:nvSpPr>
        <p:spPr>
          <a:xfrm>
            <a:off x="10392824" y="6818460"/>
            <a:ext cx="1143107" cy="642649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83566" tIns="83566" rIns="83566" bIns="83566" anchor="ctr" anchorCtr="0">
            <a:noAutofit/>
          </a:bodyPr>
          <a:lstStyle/>
          <a:p>
            <a:pPr marL="0" marR="0" lvl="0" indent="0" defTabSz="835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79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EFB03F-FD74-4DAE-92FC-E9048EB60AD2}"/>
              </a:ext>
            </a:extLst>
          </p:cNvPr>
          <p:cNvSpPr/>
          <p:nvPr userDrawn="1"/>
        </p:nvSpPr>
        <p:spPr>
          <a:xfrm>
            <a:off x="179438" y="101198"/>
            <a:ext cx="1152128" cy="11226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9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EF-7F5B-44CB-BB39-C4EA61BC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AA1-060C-4A35-88F0-8DB720E6C598}" type="slidenum">
              <a:rPr lang="en-ID" smtClean="0"/>
              <a:t>‹#›</a:t>
            </a:fld>
            <a:endParaRPr lang="en-ID"/>
          </a:p>
        </p:txBody>
      </p:sp>
      <p:grpSp>
        <p:nvGrpSpPr>
          <p:cNvPr id="11" name="Google Shape;12;p2">
            <a:extLst>
              <a:ext uri="{FF2B5EF4-FFF2-40B4-BE49-F238E27FC236}">
                <a16:creationId xmlns:a16="http://schemas.microsoft.com/office/drawing/2014/main" id="{26D81C79-E8F3-43C2-B8A2-B4B90FEC9AE0}"/>
              </a:ext>
            </a:extLst>
          </p:cNvPr>
          <p:cNvGrpSpPr/>
          <p:nvPr userDrawn="1"/>
        </p:nvGrpSpPr>
        <p:grpSpPr>
          <a:xfrm>
            <a:off x="-29537" y="-16161"/>
            <a:ext cx="3192300" cy="1768536"/>
            <a:chOff x="0" y="0"/>
            <a:chExt cx="4110400" cy="2081433"/>
          </a:xfrm>
          <a:solidFill>
            <a:srgbClr val="085DAD"/>
          </a:solidFill>
        </p:grpSpPr>
        <p:sp>
          <p:nvSpPr>
            <p:cNvPr id="12" name="Google Shape;13;p2">
              <a:extLst>
                <a:ext uri="{FF2B5EF4-FFF2-40B4-BE49-F238E27FC236}">
                  <a16:creationId xmlns:a16="http://schemas.microsoft.com/office/drawing/2014/main" id="{FB5008DF-C16B-4852-ADDC-539B023B0ECE}"/>
                </a:ext>
              </a:extLst>
            </p:cNvPr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4;p2">
              <a:extLst>
                <a:ext uri="{FF2B5EF4-FFF2-40B4-BE49-F238E27FC236}">
                  <a16:creationId xmlns:a16="http://schemas.microsoft.com/office/drawing/2014/main" id="{23347617-520F-4969-89B9-FFCEF5E63DC4}"/>
                </a:ext>
              </a:extLst>
            </p:cNvPr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7EFB03F-FD74-4DAE-92FC-E9048EB60AD2}"/>
              </a:ext>
            </a:extLst>
          </p:cNvPr>
          <p:cNvSpPr/>
          <p:nvPr userDrawn="1"/>
        </p:nvSpPr>
        <p:spPr>
          <a:xfrm>
            <a:off x="179438" y="101198"/>
            <a:ext cx="1152128" cy="11226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0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EF-7F5B-44CB-BB39-C4EA61BC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AA1-060C-4A35-88F0-8DB720E6C598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oogle Shape;9;p2">
            <a:extLst>
              <a:ext uri="{FF2B5EF4-FFF2-40B4-BE49-F238E27FC236}">
                <a16:creationId xmlns:a16="http://schemas.microsoft.com/office/drawing/2014/main" id="{4C521658-D01E-49FF-861A-4F22F23539B5}"/>
              </a:ext>
            </a:extLst>
          </p:cNvPr>
          <p:cNvGrpSpPr/>
          <p:nvPr userDrawn="1"/>
        </p:nvGrpSpPr>
        <p:grpSpPr>
          <a:xfrm>
            <a:off x="9468470" y="6940554"/>
            <a:ext cx="2699718" cy="547684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8" name="Google Shape;10;p2">
              <a:extLst>
                <a:ext uri="{FF2B5EF4-FFF2-40B4-BE49-F238E27FC236}">
                  <a16:creationId xmlns:a16="http://schemas.microsoft.com/office/drawing/2014/main" id="{68513262-0881-4ABD-8372-D7FC620652E3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1;p2">
              <a:extLst>
                <a:ext uri="{FF2B5EF4-FFF2-40B4-BE49-F238E27FC236}">
                  <a16:creationId xmlns:a16="http://schemas.microsoft.com/office/drawing/2014/main" id="{F1EB4062-E35F-4798-AA63-CDA38627F16D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12;p2">
            <a:extLst>
              <a:ext uri="{FF2B5EF4-FFF2-40B4-BE49-F238E27FC236}">
                <a16:creationId xmlns:a16="http://schemas.microsoft.com/office/drawing/2014/main" id="{26D81C79-E8F3-43C2-B8A2-B4B90FEC9AE0}"/>
              </a:ext>
            </a:extLst>
          </p:cNvPr>
          <p:cNvGrpSpPr/>
          <p:nvPr userDrawn="1"/>
        </p:nvGrpSpPr>
        <p:grpSpPr>
          <a:xfrm>
            <a:off x="-29537" y="-16161"/>
            <a:ext cx="3192300" cy="1768536"/>
            <a:chOff x="0" y="0"/>
            <a:chExt cx="4110400" cy="2081433"/>
          </a:xfrm>
          <a:solidFill>
            <a:srgbClr val="085DAD"/>
          </a:solidFill>
        </p:grpSpPr>
        <p:sp>
          <p:nvSpPr>
            <p:cNvPr id="12" name="Google Shape;13;p2">
              <a:extLst>
                <a:ext uri="{FF2B5EF4-FFF2-40B4-BE49-F238E27FC236}">
                  <a16:creationId xmlns:a16="http://schemas.microsoft.com/office/drawing/2014/main" id="{FB5008DF-C16B-4852-ADDC-539B023B0ECE}"/>
                </a:ext>
              </a:extLst>
            </p:cNvPr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4;p2">
              <a:extLst>
                <a:ext uri="{FF2B5EF4-FFF2-40B4-BE49-F238E27FC236}">
                  <a16:creationId xmlns:a16="http://schemas.microsoft.com/office/drawing/2014/main" id="{23347617-520F-4969-89B9-FFCEF5E63DC4}"/>
                </a:ext>
              </a:extLst>
            </p:cNvPr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5;p2">
            <a:extLst>
              <a:ext uri="{FF2B5EF4-FFF2-40B4-BE49-F238E27FC236}">
                <a16:creationId xmlns:a16="http://schemas.microsoft.com/office/drawing/2014/main" id="{FD46B651-2E87-4F10-BEE4-E6C72FDC84A1}"/>
              </a:ext>
            </a:extLst>
          </p:cNvPr>
          <p:cNvSpPr/>
          <p:nvPr userDrawn="1"/>
        </p:nvSpPr>
        <p:spPr>
          <a:xfrm>
            <a:off x="11255110" y="7009482"/>
            <a:ext cx="608011" cy="260606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83566" tIns="83566" rIns="83566" bIns="83566" anchor="ctr" anchorCtr="0">
            <a:noAutofit/>
          </a:bodyPr>
          <a:lstStyle/>
          <a:p>
            <a:pPr marL="0" marR="0" lvl="0" indent="0" defTabSz="835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79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EFB03F-FD74-4DAE-92FC-E9048EB60AD2}"/>
              </a:ext>
            </a:extLst>
          </p:cNvPr>
          <p:cNvSpPr/>
          <p:nvPr userDrawn="1"/>
        </p:nvSpPr>
        <p:spPr>
          <a:xfrm>
            <a:off x="179438" y="101198"/>
            <a:ext cx="1152128" cy="11226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99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EF-7F5B-44CB-BB39-C4EA61BC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AA1-060C-4A35-88F0-8DB720E6C598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oogle Shape;9;p2">
            <a:extLst>
              <a:ext uri="{FF2B5EF4-FFF2-40B4-BE49-F238E27FC236}">
                <a16:creationId xmlns:a16="http://schemas.microsoft.com/office/drawing/2014/main" id="{4C521658-D01E-49FF-861A-4F22F23539B5}"/>
              </a:ext>
            </a:extLst>
          </p:cNvPr>
          <p:cNvGrpSpPr/>
          <p:nvPr userDrawn="1"/>
        </p:nvGrpSpPr>
        <p:grpSpPr>
          <a:xfrm>
            <a:off x="8720141" y="6731885"/>
            <a:ext cx="3493012" cy="774269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8" name="Google Shape;10;p2">
              <a:extLst>
                <a:ext uri="{FF2B5EF4-FFF2-40B4-BE49-F238E27FC236}">
                  <a16:creationId xmlns:a16="http://schemas.microsoft.com/office/drawing/2014/main" id="{68513262-0881-4ABD-8372-D7FC620652E3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1;p2">
              <a:extLst>
                <a:ext uri="{FF2B5EF4-FFF2-40B4-BE49-F238E27FC236}">
                  <a16:creationId xmlns:a16="http://schemas.microsoft.com/office/drawing/2014/main" id="{F1EB4062-E35F-4798-AA63-CDA38627F16D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7EFB03F-FD74-4DAE-92FC-E9048EB60AD2}"/>
              </a:ext>
            </a:extLst>
          </p:cNvPr>
          <p:cNvSpPr/>
          <p:nvPr userDrawn="1"/>
        </p:nvSpPr>
        <p:spPr>
          <a:xfrm>
            <a:off x="11254478" y="6522331"/>
            <a:ext cx="1090802" cy="119337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" name="Google Shape;12;p2">
            <a:extLst>
              <a:ext uri="{FF2B5EF4-FFF2-40B4-BE49-F238E27FC236}">
                <a16:creationId xmlns:a16="http://schemas.microsoft.com/office/drawing/2014/main" id="{26D81C79-E8F3-43C2-B8A2-B4B90FEC9AE0}"/>
              </a:ext>
            </a:extLst>
          </p:cNvPr>
          <p:cNvGrpSpPr/>
          <p:nvPr userDrawn="1"/>
        </p:nvGrpSpPr>
        <p:grpSpPr>
          <a:xfrm>
            <a:off x="-29537" y="-16161"/>
            <a:ext cx="2513231" cy="1244267"/>
            <a:chOff x="0" y="0"/>
            <a:chExt cx="4110400" cy="2081433"/>
          </a:xfrm>
          <a:solidFill>
            <a:srgbClr val="085DAD"/>
          </a:solidFill>
        </p:grpSpPr>
        <p:sp>
          <p:nvSpPr>
            <p:cNvPr id="12" name="Google Shape;13;p2">
              <a:extLst>
                <a:ext uri="{FF2B5EF4-FFF2-40B4-BE49-F238E27FC236}">
                  <a16:creationId xmlns:a16="http://schemas.microsoft.com/office/drawing/2014/main" id="{FB5008DF-C16B-4852-ADDC-539B023B0ECE}"/>
                </a:ext>
              </a:extLst>
            </p:cNvPr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4;p2">
              <a:extLst>
                <a:ext uri="{FF2B5EF4-FFF2-40B4-BE49-F238E27FC236}">
                  <a16:creationId xmlns:a16="http://schemas.microsoft.com/office/drawing/2014/main" id="{23347617-520F-4969-89B9-FFCEF5E63DC4}"/>
                </a:ext>
              </a:extLst>
            </p:cNvPr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5;p2">
            <a:extLst>
              <a:ext uri="{FF2B5EF4-FFF2-40B4-BE49-F238E27FC236}">
                <a16:creationId xmlns:a16="http://schemas.microsoft.com/office/drawing/2014/main" id="{FD46B651-2E87-4F10-BEE4-E6C72FDC84A1}"/>
              </a:ext>
            </a:extLst>
          </p:cNvPr>
          <p:cNvSpPr/>
          <p:nvPr userDrawn="1"/>
        </p:nvSpPr>
        <p:spPr>
          <a:xfrm>
            <a:off x="327623" y="76654"/>
            <a:ext cx="899944" cy="452141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83566" tIns="83566" rIns="83566" bIns="83566" anchor="ctr" anchorCtr="0">
            <a:noAutofit/>
          </a:bodyPr>
          <a:lstStyle/>
          <a:p>
            <a:pPr marL="0" marR="0" lvl="0" indent="0" defTabSz="835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79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7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EF-7F5B-44CB-BB39-C4EA61BC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AA1-060C-4A35-88F0-8DB720E6C598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oogle Shape;9;p2">
            <a:extLst>
              <a:ext uri="{FF2B5EF4-FFF2-40B4-BE49-F238E27FC236}">
                <a16:creationId xmlns:a16="http://schemas.microsoft.com/office/drawing/2014/main" id="{4C521658-D01E-49FF-861A-4F22F23539B5}"/>
              </a:ext>
            </a:extLst>
          </p:cNvPr>
          <p:cNvGrpSpPr/>
          <p:nvPr userDrawn="1"/>
        </p:nvGrpSpPr>
        <p:grpSpPr>
          <a:xfrm>
            <a:off x="7903185" y="5786530"/>
            <a:ext cx="4309968" cy="1719624"/>
            <a:chOff x="2918906" y="3172692"/>
            <a:chExt cx="6233056" cy="1970828"/>
          </a:xfrm>
          <a:solidFill>
            <a:srgbClr val="085DAD"/>
          </a:solidFill>
        </p:grpSpPr>
        <p:sp>
          <p:nvSpPr>
            <p:cNvPr id="8" name="Google Shape;10;p2">
              <a:extLst>
                <a:ext uri="{FF2B5EF4-FFF2-40B4-BE49-F238E27FC236}">
                  <a16:creationId xmlns:a16="http://schemas.microsoft.com/office/drawing/2014/main" id="{68513262-0881-4ABD-8372-D7FC620652E3}"/>
                </a:ext>
              </a:extLst>
            </p:cNvPr>
            <p:cNvSpPr/>
            <p:nvPr/>
          </p:nvSpPr>
          <p:spPr>
            <a:xfrm>
              <a:off x="3508550" y="3397927"/>
              <a:ext cx="5643412" cy="1745592"/>
            </a:xfrm>
            <a:custGeom>
              <a:avLst/>
              <a:gdLst/>
              <a:ahLst/>
              <a:cxnLst/>
              <a:rect l="l" t="t" r="r" b="b"/>
              <a:pathLst>
                <a:path w="116383" h="35999" extrusionOk="0">
                  <a:moveTo>
                    <a:pt x="116382" y="0"/>
                  </a:moveTo>
                  <a:cubicBezTo>
                    <a:pt x="114870" y="113"/>
                    <a:pt x="113372" y="360"/>
                    <a:pt x="111915" y="740"/>
                  </a:cubicBezTo>
                  <a:cubicBezTo>
                    <a:pt x="104387" y="2702"/>
                    <a:pt x="97955" y="7673"/>
                    <a:pt x="90229" y="8808"/>
                  </a:cubicBezTo>
                  <a:cubicBezTo>
                    <a:pt x="89005" y="8988"/>
                    <a:pt x="87786" y="9067"/>
                    <a:pt x="86570" y="9067"/>
                  </a:cubicBezTo>
                  <a:cubicBezTo>
                    <a:pt x="77629" y="9067"/>
                    <a:pt x="68852" y="4767"/>
                    <a:pt x="59753" y="4381"/>
                  </a:cubicBezTo>
                  <a:cubicBezTo>
                    <a:pt x="59290" y="4361"/>
                    <a:pt x="58829" y="4352"/>
                    <a:pt x="58371" y="4352"/>
                  </a:cubicBezTo>
                  <a:cubicBezTo>
                    <a:pt x="45111" y="4352"/>
                    <a:pt x="33357" y="12414"/>
                    <a:pt x="23210" y="20447"/>
                  </a:cubicBezTo>
                  <a:cubicBezTo>
                    <a:pt x="19465" y="23409"/>
                    <a:pt x="15741" y="26401"/>
                    <a:pt x="11810" y="29149"/>
                  </a:cubicBezTo>
                  <a:cubicBezTo>
                    <a:pt x="8289" y="31616"/>
                    <a:pt x="4606" y="33910"/>
                    <a:pt x="635" y="35720"/>
                  </a:cubicBezTo>
                  <a:cubicBezTo>
                    <a:pt x="429" y="35814"/>
                    <a:pt x="215" y="35908"/>
                    <a:pt x="1" y="35999"/>
                  </a:cubicBezTo>
                  <a:lnTo>
                    <a:pt x="116382" y="35999"/>
                  </a:lnTo>
                  <a:lnTo>
                    <a:pt x="116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1;p2">
              <a:extLst>
                <a:ext uri="{FF2B5EF4-FFF2-40B4-BE49-F238E27FC236}">
                  <a16:creationId xmlns:a16="http://schemas.microsoft.com/office/drawing/2014/main" id="{F1EB4062-E35F-4798-AA63-CDA38627F16D}"/>
                </a:ext>
              </a:extLst>
            </p:cNvPr>
            <p:cNvSpPr/>
            <p:nvPr/>
          </p:nvSpPr>
          <p:spPr>
            <a:xfrm>
              <a:off x="2918906" y="3172692"/>
              <a:ext cx="6228153" cy="1970828"/>
            </a:xfrm>
            <a:custGeom>
              <a:avLst/>
              <a:gdLst/>
              <a:ahLst/>
              <a:cxnLst/>
              <a:rect l="l" t="t" r="r" b="b"/>
              <a:pathLst>
                <a:path w="128442" h="40644" extrusionOk="0">
                  <a:moveTo>
                    <a:pt x="128441" y="1"/>
                  </a:moveTo>
                  <a:cubicBezTo>
                    <a:pt x="125131" y="777"/>
                    <a:pt x="121893" y="1835"/>
                    <a:pt x="118767" y="3094"/>
                  </a:cubicBezTo>
                  <a:cubicBezTo>
                    <a:pt x="113989" y="5015"/>
                    <a:pt x="109572" y="7840"/>
                    <a:pt x="104535" y="9204"/>
                  </a:cubicBezTo>
                  <a:cubicBezTo>
                    <a:pt x="102911" y="9643"/>
                    <a:pt x="101306" y="9828"/>
                    <a:pt x="99716" y="9828"/>
                  </a:cubicBezTo>
                  <a:cubicBezTo>
                    <a:pt x="95941" y="9828"/>
                    <a:pt x="92249" y="8786"/>
                    <a:pt x="88567" y="7641"/>
                  </a:cubicBezTo>
                  <a:cubicBezTo>
                    <a:pt x="83817" y="6158"/>
                    <a:pt x="79118" y="4986"/>
                    <a:pt x="74085" y="4711"/>
                  </a:cubicBezTo>
                  <a:cubicBezTo>
                    <a:pt x="73142" y="4660"/>
                    <a:pt x="72199" y="4635"/>
                    <a:pt x="71258" y="4635"/>
                  </a:cubicBezTo>
                  <a:cubicBezTo>
                    <a:pt x="62202" y="4635"/>
                    <a:pt x="53271" y="6942"/>
                    <a:pt x="45201" y="10686"/>
                  </a:cubicBezTo>
                  <a:cubicBezTo>
                    <a:pt x="36191" y="14867"/>
                    <a:pt x="28637" y="20774"/>
                    <a:pt x="21223" y="26978"/>
                  </a:cubicBezTo>
                  <a:cubicBezTo>
                    <a:pt x="14689" y="32439"/>
                    <a:pt x="7745" y="37112"/>
                    <a:pt x="0" y="40644"/>
                  </a:cubicBezTo>
                  <a:lnTo>
                    <a:pt x="1443" y="40644"/>
                  </a:lnTo>
                  <a:cubicBezTo>
                    <a:pt x="6843" y="38138"/>
                    <a:pt x="11922" y="35071"/>
                    <a:pt x="16589" y="31488"/>
                  </a:cubicBezTo>
                  <a:cubicBezTo>
                    <a:pt x="24718" y="25234"/>
                    <a:pt x="32009" y="18330"/>
                    <a:pt x="41209" y="13334"/>
                  </a:cubicBezTo>
                  <a:cubicBezTo>
                    <a:pt x="50318" y="8388"/>
                    <a:pt x="60643" y="5181"/>
                    <a:pt x="71290" y="5181"/>
                  </a:cubicBezTo>
                  <a:cubicBezTo>
                    <a:pt x="71408" y="5181"/>
                    <a:pt x="71526" y="5181"/>
                    <a:pt x="71645" y="5182"/>
                  </a:cubicBezTo>
                  <a:cubicBezTo>
                    <a:pt x="77236" y="5222"/>
                    <a:pt x="82508" y="6320"/>
                    <a:pt x="87769" y="7960"/>
                  </a:cubicBezTo>
                  <a:cubicBezTo>
                    <a:pt x="91552" y="9137"/>
                    <a:pt x="95409" y="10341"/>
                    <a:pt x="99406" y="10341"/>
                  </a:cubicBezTo>
                  <a:cubicBezTo>
                    <a:pt x="100099" y="10341"/>
                    <a:pt x="100795" y="10305"/>
                    <a:pt x="101497" y="10226"/>
                  </a:cubicBezTo>
                  <a:cubicBezTo>
                    <a:pt x="106744" y="9635"/>
                    <a:pt x="111261" y="6919"/>
                    <a:pt x="115885" y="4794"/>
                  </a:cubicBezTo>
                  <a:cubicBezTo>
                    <a:pt x="119928" y="2938"/>
                    <a:pt x="124122" y="1556"/>
                    <a:pt x="128441" y="476"/>
                  </a:cubicBezTo>
                  <a:lnTo>
                    <a:pt x="1284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7EFB03F-FD74-4DAE-92FC-E9048EB60AD2}"/>
              </a:ext>
            </a:extLst>
          </p:cNvPr>
          <p:cNvSpPr/>
          <p:nvPr userDrawn="1"/>
        </p:nvSpPr>
        <p:spPr>
          <a:xfrm>
            <a:off x="8344244" y="6155711"/>
            <a:ext cx="1052218" cy="9727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" name="Google Shape;12;p2">
            <a:extLst>
              <a:ext uri="{FF2B5EF4-FFF2-40B4-BE49-F238E27FC236}">
                <a16:creationId xmlns:a16="http://schemas.microsoft.com/office/drawing/2014/main" id="{26D81C79-E8F3-43C2-B8A2-B4B90FEC9AE0}"/>
              </a:ext>
            </a:extLst>
          </p:cNvPr>
          <p:cNvGrpSpPr/>
          <p:nvPr userDrawn="1"/>
        </p:nvGrpSpPr>
        <p:grpSpPr>
          <a:xfrm>
            <a:off x="-29537" y="-16161"/>
            <a:ext cx="3192300" cy="1768536"/>
            <a:chOff x="0" y="0"/>
            <a:chExt cx="4110400" cy="2081433"/>
          </a:xfrm>
          <a:solidFill>
            <a:srgbClr val="085DAD"/>
          </a:solidFill>
        </p:grpSpPr>
        <p:sp>
          <p:nvSpPr>
            <p:cNvPr id="12" name="Google Shape;13;p2">
              <a:extLst>
                <a:ext uri="{FF2B5EF4-FFF2-40B4-BE49-F238E27FC236}">
                  <a16:creationId xmlns:a16="http://schemas.microsoft.com/office/drawing/2014/main" id="{FB5008DF-C16B-4852-ADDC-539B023B0ECE}"/>
                </a:ext>
              </a:extLst>
            </p:cNvPr>
            <p:cNvSpPr/>
            <p:nvPr/>
          </p:nvSpPr>
          <p:spPr>
            <a:xfrm>
              <a:off x="0" y="0"/>
              <a:ext cx="3927738" cy="1823224"/>
            </a:xfrm>
            <a:custGeom>
              <a:avLst/>
              <a:gdLst/>
              <a:ahLst/>
              <a:cxnLst/>
              <a:rect l="l" t="t" r="r" b="b"/>
              <a:pathLst>
                <a:path w="81001" h="37600" extrusionOk="0">
                  <a:moveTo>
                    <a:pt x="0" y="0"/>
                  </a:moveTo>
                  <a:lnTo>
                    <a:pt x="0" y="36376"/>
                  </a:lnTo>
                  <a:cubicBezTo>
                    <a:pt x="3199" y="37244"/>
                    <a:pt x="6695" y="37599"/>
                    <a:pt x="10044" y="37599"/>
                  </a:cubicBezTo>
                  <a:cubicBezTo>
                    <a:pt x="11787" y="37599"/>
                    <a:pt x="13491" y="37503"/>
                    <a:pt x="15091" y="37333"/>
                  </a:cubicBezTo>
                  <a:cubicBezTo>
                    <a:pt x="22554" y="36546"/>
                    <a:pt x="29715" y="33845"/>
                    <a:pt x="35908" y="29936"/>
                  </a:cubicBezTo>
                  <a:cubicBezTo>
                    <a:pt x="40052" y="27315"/>
                    <a:pt x="43812" y="24142"/>
                    <a:pt x="48269" y="21992"/>
                  </a:cubicBezTo>
                  <a:cubicBezTo>
                    <a:pt x="56768" y="17884"/>
                    <a:pt x="67464" y="17641"/>
                    <a:pt x="74626" y="11749"/>
                  </a:cubicBezTo>
                  <a:cubicBezTo>
                    <a:pt x="77602" y="9301"/>
                    <a:pt x="79731" y="5988"/>
                    <a:pt x="80619" y="2405"/>
                  </a:cubicBezTo>
                  <a:cubicBezTo>
                    <a:pt x="80815" y="1615"/>
                    <a:pt x="80949" y="813"/>
                    <a:pt x="810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4;p2">
              <a:extLst>
                <a:ext uri="{FF2B5EF4-FFF2-40B4-BE49-F238E27FC236}">
                  <a16:creationId xmlns:a16="http://schemas.microsoft.com/office/drawing/2014/main" id="{23347617-520F-4969-89B9-FFCEF5E63DC4}"/>
                </a:ext>
              </a:extLst>
            </p:cNvPr>
            <p:cNvSpPr/>
            <p:nvPr/>
          </p:nvSpPr>
          <p:spPr>
            <a:xfrm>
              <a:off x="1600" y="0"/>
              <a:ext cx="4108800" cy="2081433"/>
            </a:xfrm>
            <a:custGeom>
              <a:avLst/>
              <a:gdLst/>
              <a:ahLst/>
              <a:cxnLst/>
              <a:rect l="l" t="t" r="r" b="b"/>
              <a:pathLst>
                <a:path w="84735" h="42925" extrusionOk="0">
                  <a:moveTo>
                    <a:pt x="84368" y="0"/>
                  </a:moveTo>
                  <a:cubicBezTo>
                    <a:pt x="83487" y="6317"/>
                    <a:pt x="81163" y="12300"/>
                    <a:pt x="75126" y="16126"/>
                  </a:cubicBezTo>
                  <a:cubicBezTo>
                    <a:pt x="68940" y="20045"/>
                    <a:pt x="61409" y="21180"/>
                    <a:pt x="54382" y="23218"/>
                  </a:cubicBezTo>
                  <a:cubicBezTo>
                    <a:pt x="50952" y="24214"/>
                    <a:pt x="47546" y="25444"/>
                    <a:pt x="44549" y="27300"/>
                  </a:cubicBezTo>
                  <a:cubicBezTo>
                    <a:pt x="41463" y="29211"/>
                    <a:pt x="38964" y="31768"/>
                    <a:pt x="36154" y="33979"/>
                  </a:cubicBezTo>
                  <a:cubicBezTo>
                    <a:pt x="30784" y="38193"/>
                    <a:pt x="24087" y="40945"/>
                    <a:pt x="17132" y="41978"/>
                  </a:cubicBezTo>
                  <a:cubicBezTo>
                    <a:pt x="14971" y="42301"/>
                    <a:pt x="12798" y="42461"/>
                    <a:pt x="10633" y="42461"/>
                  </a:cubicBezTo>
                  <a:cubicBezTo>
                    <a:pt x="7039" y="42461"/>
                    <a:pt x="3467" y="42021"/>
                    <a:pt x="0" y="41159"/>
                  </a:cubicBezTo>
                  <a:lnTo>
                    <a:pt x="0" y="41714"/>
                  </a:lnTo>
                  <a:cubicBezTo>
                    <a:pt x="3338" y="42526"/>
                    <a:pt x="6798" y="42925"/>
                    <a:pt x="10266" y="42925"/>
                  </a:cubicBezTo>
                  <a:cubicBezTo>
                    <a:pt x="18388" y="42925"/>
                    <a:pt x="26546" y="40738"/>
                    <a:pt x="33231" y="36565"/>
                  </a:cubicBezTo>
                  <a:cubicBezTo>
                    <a:pt x="36361" y="34618"/>
                    <a:pt x="38936" y="32120"/>
                    <a:pt x="41749" y="29832"/>
                  </a:cubicBezTo>
                  <a:cubicBezTo>
                    <a:pt x="45215" y="27017"/>
                    <a:pt x="49186" y="25198"/>
                    <a:pt x="53559" y="23885"/>
                  </a:cubicBezTo>
                  <a:cubicBezTo>
                    <a:pt x="60894" y="21684"/>
                    <a:pt x="68929" y="20701"/>
                    <a:pt x="75394" y="16550"/>
                  </a:cubicBezTo>
                  <a:cubicBezTo>
                    <a:pt x="81449" y="12662"/>
                    <a:pt x="84100" y="6484"/>
                    <a:pt x="847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835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279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5;p2">
            <a:extLst>
              <a:ext uri="{FF2B5EF4-FFF2-40B4-BE49-F238E27FC236}">
                <a16:creationId xmlns:a16="http://schemas.microsoft.com/office/drawing/2014/main" id="{FD46B651-2E87-4F10-BEE4-E6C72FDC84A1}"/>
              </a:ext>
            </a:extLst>
          </p:cNvPr>
          <p:cNvSpPr/>
          <p:nvPr userDrawn="1"/>
        </p:nvSpPr>
        <p:spPr>
          <a:xfrm>
            <a:off x="1189166" y="440865"/>
            <a:ext cx="1143107" cy="642649"/>
          </a:xfrm>
          <a:custGeom>
            <a:avLst/>
            <a:gdLst/>
            <a:ahLst/>
            <a:cxnLst/>
            <a:rect l="l" t="t" r="r" b="b"/>
            <a:pathLst>
              <a:path w="8119" h="4172" extrusionOk="0">
                <a:moveTo>
                  <a:pt x="4059" y="1"/>
                </a:moveTo>
                <a:cubicBezTo>
                  <a:pt x="1815" y="1"/>
                  <a:pt x="0" y="1816"/>
                  <a:pt x="0" y="4060"/>
                </a:cubicBezTo>
                <a:lnTo>
                  <a:pt x="0" y="4171"/>
                </a:lnTo>
                <a:lnTo>
                  <a:pt x="8118" y="4171"/>
                </a:lnTo>
                <a:lnTo>
                  <a:pt x="8118" y="4060"/>
                </a:lnTo>
                <a:cubicBezTo>
                  <a:pt x="8118" y="1816"/>
                  <a:pt x="6304" y="1"/>
                  <a:pt x="4059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83566" tIns="83566" rIns="83566" bIns="83566" anchor="ctr" anchorCtr="0">
            <a:noAutofit/>
          </a:bodyPr>
          <a:lstStyle/>
          <a:p>
            <a:pPr marL="0" marR="0" lvl="0" indent="0" defTabSz="835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79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02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>
            <a:extLst>
              <a:ext uri="{FF2B5EF4-FFF2-40B4-BE49-F238E27FC236}">
                <a16:creationId xmlns:a16="http://schemas.microsoft.com/office/drawing/2014/main" id="{07B0F0A9-74BB-4CE9-97E8-79D63F654E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8013" y="2565404"/>
            <a:ext cx="10952162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316" tIns="56158" rIns="112316" bIns="561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  <a:endParaRPr lang="id-ID" alt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B078-B8A1-4A05-8793-9D0E44DCF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8016" y="6940554"/>
            <a:ext cx="2840037" cy="398463"/>
          </a:xfrm>
          <a:prstGeom prst="rect">
            <a:avLst/>
          </a:prstGeom>
        </p:spPr>
        <p:txBody>
          <a:bodyPr vert="horz" lIns="112316" tIns="56158" rIns="112316" bIns="56158" rtlCol="0" anchor="ctr"/>
          <a:lstStyle>
            <a:lvl1pPr algn="l" defTabSz="1123158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A45D7998-40B3-413C-80FD-41E012BFA3B1}" type="datetimeFigureOut">
              <a:rPr lang="id-ID"/>
              <a:pPr>
                <a:defRPr/>
              </a:pPr>
              <a:t>27/12/2022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711A-3DCA-40C0-84C1-CFC40BCDA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7664" y="6940554"/>
            <a:ext cx="3852862" cy="398463"/>
          </a:xfrm>
          <a:prstGeom prst="rect">
            <a:avLst/>
          </a:prstGeom>
        </p:spPr>
        <p:txBody>
          <a:bodyPr vert="horz" lIns="112316" tIns="56158" rIns="112316" bIns="56158" rtlCol="0" anchor="ctr"/>
          <a:lstStyle>
            <a:lvl1pPr algn="ctr" defTabSz="1123158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5583-E815-44B6-89D3-E514D9A09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0140" y="6940554"/>
            <a:ext cx="2840037" cy="398463"/>
          </a:xfrm>
          <a:prstGeom prst="rect">
            <a:avLst/>
          </a:prstGeom>
        </p:spPr>
        <p:txBody>
          <a:bodyPr vert="horz" wrap="square" lIns="112316" tIns="56158" rIns="112316" bIns="56158" numCol="1" anchor="ctr" anchorCtr="0" compatLnSpc="1">
            <a:prstTxWarp prst="textNoShape">
              <a:avLst/>
            </a:prstTxWarp>
          </a:bodyPr>
          <a:lstStyle>
            <a:lvl1pPr algn="r" defTabSz="1122363" eaLnBrk="1" hangingPunct="1">
              <a:defRPr sz="15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D418A24-B85E-4B8F-89E6-6D9C3593E22F}" type="slidenum">
              <a:rPr lang="id-ID" altLang="id-ID"/>
              <a:pPr/>
              <a:t>‹#›</a:t>
            </a:fld>
            <a:endParaRPr lang="id-ID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01" r:id="rId1"/>
    <p:sldLayoutId id="2147486702" r:id="rId2"/>
    <p:sldLayoutId id="2147486703" r:id="rId3"/>
    <p:sldLayoutId id="2147486704" r:id="rId4"/>
    <p:sldLayoutId id="2147486705" r:id="rId5"/>
    <p:sldLayoutId id="2147486713" r:id="rId6"/>
    <p:sldLayoutId id="2147486710" r:id="rId7"/>
    <p:sldLayoutId id="2147486706" r:id="rId8"/>
    <p:sldLayoutId id="2147486707" r:id="rId9"/>
    <p:sldLayoutId id="2147486709" r:id="rId10"/>
    <p:sldLayoutId id="2147486711" r:id="rId11"/>
    <p:sldLayoutId id="2147486712" r:id="rId12"/>
    <p:sldLayoutId id="2147486708" r:id="rId13"/>
    <p:sldLayoutId id="2147486698" r:id="rId14"/>
    <p:sldLayoutId id="2147486699" r:id="rId15"/>
    <p:sldLayoutId id="2147486700" r:id="rId16"/>
  </p:sldLayoutIdLst>
  <p:txStyles>
    <p:titleStyle>
      <a:lvl1pPr algn="ctr" defTabSz="1122363" rtl="0" eaLnBrk="0" fontAlgn="base" hangingPunct="0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22363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2pPr>
      <a:lvl3pPr algn="ctr" defTabSz="1122363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3pPr>
      <a:lvl4pPr algn="ctr" defTabSz="1122363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4pPr>
      <a:lvl5pPr algn="ctr" defTabSz="1122363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5pPr>
      <a:lvl6pPr marL="457200" algn="ctr" defTabSz="1122363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6pPr>
      <a:lvl7pPr marL="914400" algn="ctr" defTabSz="1122363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7pPr>
      <a:lvl8pPr marL="1371600" algn="ctr" defTabSz="1122363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8pPr>
      <a:lvl9pPr marL="1828800" algn="ctr" defTabSz="1122363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9pPr>
    </p:titleStyle>
    <p:bodyStyle>
      <a:lvl1pPr marL="420688" indent="-420688" algn="l" defTabSz="11223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1225" indent="-350838" algn="l" defTabSz="11223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03350" indent="-279400" algn="l" defTabSz="11223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65325" indent="-279400" algn="l" defTabSz="11223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25713" indent="-279400" algn="l" defTabSz="11223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088683" indent="-280789" algn="l" defTabSz="112315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50262" indent="-280789" algn="l" defTabSz="112315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11841" indent="-280789" algn="l" defTabSz="112315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773419" indent="-280789" algn="l" defTabSz="112315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112315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1579" algn="l" defTabSz="112315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3158" algn="l" defTabSz="112315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84736" algn="l" defTabSz="112315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6315" algn="l" defTabSz="112315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7894" algn="l" defTabSz="112315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69473" algn="l" defTabSz="112315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31051" algn="l" defTabSz="112315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92630" algn="l" defTabSz="112315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9;p2">
            <a:extLst>
              <a:ext uri="{FF2B5EF4-FFF2-40B4-BE49-F238E27FC236}">
                <a16:creationId xmlns:a16="http://schemas.microsoft.com/office/drawing/2014/main" id="{9C56478C-215A-4BAB-9D84-4E86140D68BA}"/>
              </a:ext>
            </a:extLst>
          </p:cNvPr>
          <p:cNvSpPr/>
          <p:nvPr/>
        </p:nvSpPr>
        <p:spPr>
          <a:xfrm>
            <a:off x="8115455" y="1379062"/>
            <a:ext cx="1557730" cy="1558132"/>
          </a:xfrm>
          <a:custGeom>
            <a:avLst/>
            <a:gdLst/>
            <a:ahLst/>
            <a:cxnLst/>
            <a:rect l="l" t="t" r="r" b="b"/>
            <a:pathLst>
              <a:path w="3773" h="3774" extrusionOk="0">
                <a:moveTo>
                  <a:pt x="1894" y="1"/>
                </a:moveTo>
                <a:lnTo>
                  <a:pt x="0" y="1879"/>
                </a:lnTo>
                <a:lnTo>
                  <a:pt x="1894" y="3773"/>
                </a:lnTo>
                <a:lnTo>
                  <a:pt x="3773" y="1879"/>
                </a:lnTo>
                <a:lnTo>
                  <a:pt x="1894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83566" tIns="83566" rIns="83566" bIns="83566" anchor="ctr" anchorCtr="0">
            <a:noAutofit/>
          </a:bodyPr>
          <a:lstStyle/>
          <a:p>
            <a:pPr defTabSz="835733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sz="1279" u="sng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92F2D2-FC8F-4116-B2CE-021D9CC51749}"/>
              </a:ext>
            </a:extLst>
          </p:cNvPr>
          <p:cNvGrpSpPr/>
          <p:nvPr/>
        </p:nvGrpSpPr>
        <p:grpSpPr>
          <a:xfrm>
            <a:off x="7563071" y="1894282"/>
            <a:ext cx="3966491" cy="3794053"/>
            <a:chOff x="4232366" y="1497874"/>
            <a:chExt cx="5020491" cy="4794932"/>
          </a:xfrm>
        </p:grpSpPr>
        <p:pic>
          <p:nvPicPr>
            <p:cNvPr id="37" name="Picture 36" descr="A person working on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F5F5E406-E01C-4965-8CCD-6BA3C467B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7" t="9916" r="23237" b="9916"/>
            <a:stretch/>
          </p:blipFill>
          <p:spPr>
            <a:xfrm>
              <a:off x="4676503" y="1723434"/>
              <a:ext cx="4576354" cy="4569372"/>
            </a:xfrm>
            <a:prstGeom prst="ellipse">
              <a:avLst/>
            </a:prstGeom>
          </p:spPr>
        </p:pic>
        <p:pic>
          <p:nvPicPr>
            <p:cNvPr id="39" name="Picture 38" descr="A person using a computer&#10;&#10;Description automatically generated with low confidence">
              <a:extLst>
                <a:ext uri="{FF2B5EF4-FFF2-40B4-BE49-F238E27FC236}">
                  <a16:creationId xmlns:a16="http://schemas.microsoft.com/office/drawing/2014/main" id="{27519BB6-EC8D-47A0-8089-E2801E63E3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7" t="5947" r="29339" b="42176"/>
            <a:stretch/>
          </p:blipFill>
          <p:spPr>
            <a:xfrm>
              <a:off x="4232366" y="1497874"/>
              <a:ext cx="4502332" cy="2962899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C0FAEEF9-9510-4C03-9BC0-7152DE75B8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929"/>
          <a:stretch/>
        </p:blipFill>
        <p:spPr>
          <a:xfrm>
            <a:off x="8115455" y="279239"/>
            <a:ext cx="3688566" cy="57459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6B02ABB-AED1-437C-9278-E28B8F289185}"/>
              </a:ext>
            </a:extLst>
          </p:cNvPr>
          <p:cNvSpPr txBox="1"/>
          <p:nvPr/>
        </p:nvSpPr>
        <p:spPr>
          <a:xfrm>
            <a:off x="951231" y="1727895"/>
            <a:ext cx="66118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085DA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Rekomendasi Kegiatan Statistik</a:t>
            </a:r>
            <a:br>
              <a:rPr lang="en-US" sz="3200">
                <a:solidFill>
                  <a:srgbClr val="085DA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en-US" sz="3200">
                <a:solidFill>
                  <a:srgbClr val="085DA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sebagai Wujud Nyata </a:t>
            </a:r>
          </a:p>
          <a:p>
            <a:r>
              <a:rPr lang="en-US" sz="3200">
                <a:solidFill>
                  <a:srgbClr val="085DA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Pembinaan Statistik Sektoral</a:t>
            </a:r>
            <a:endParaRPr lang="en-US" sz="3200" dirty="0">
              <a:solidFill>
                <a:srgbClr val="085DA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9" name="Google Shape;222;p30">
            <a:extLst>
              <a:ext uri="{FF2B5EF4-FFF2-40B4-BE49-F238E27FC236}">
                <a16:creationId xmlns:a16="http://schemas.microsoft.com/office/drawing/2014/main" id="{73BD4835-627E-45C3-9A28-1C6BFBD7D8A7}"/>
              </a:ext>
            </a:extLst>
          </p:cNvPr>
          <p:cNvSpPr txBox="1">
            <a:spLocks/>
          </p:cNvSpPr>
          <p:nvPr/>
        </p:nvSpPr>
        <p:spPr>
          <a:xfrm>
            <a:off x="1229144" y="6552431"/>
            <a:ext cx="4180477" cy="455629"/>
          </a:xfrm>
          <a:prstGeom prst="rect">
            <a:avLst/>
          </a:prstGeom>
        </p:spPr>
        <p:txBody>
          <a:bodyPr spcFirstLastPara="1" vert="horz" wrap="square" lIns="111422" tIns="111422" rIns="111422" bIns="111422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600" dirty="0" err="1">
                <a:solidFill>
                  <a:schemeClr val="bg1">
                    <a:lumMod val="50000"/>
                  </a:schemeClr>
                </a:solidFill>
              </a:rPr>
              <a:t>Teluk</a:t>
            </a:r>
            <a:r>
              <a:rPr lang="en-ID" sz="1600" dirty="0">
                <a:solidFill>
                  <a:schemeClr val="bg1">
                    <a:lumMod val="50000"/>
                  </a:schemeClr>
                </a:solidFill>
              </a:rPr>
              <a:t> Kuantan, 28 </a:t>
            </a:r>
            <a:r>
              <a:rPr lang="en-ID" sz="1600" dirty="0" err="1">
                <a:solidFill>
                  <a:schemeClr val="bg1">
                    <a:lumMod val="50000"/>
                  </a:schemeClr>
                </a:solidFill>
              </a:rPr>
              <a:t>Desember</a:t>
            </a:r>
            <a:r>
              <a:rPr lang="en-ID" sz="1600" dirty="0">
                <a:solidFill>
                  <a:schemeClr val="bg1">
                    <a:lumMod val="50000"/>
                  </a:schemeClr>
                </a:solidFill>
              </a:rPr>
              <a:t> 2022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4C085-21B1-437D-979E-178248772A22}"/>
              </a:ext>
            </a:extLst>
          </p:cNvPr>
          <p:cNvSpPr txBox="1"/>
          <p:nvPr/>
        </p:nvSpPr>
        <p:spPr>
          <a:xfrm>
            <a:off x="951231" y="4289149"/>
            <a:ext cx="473843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 err="1">
                <a:solidFill>
                  <a:srgbClr val="F9F9F9"/>
                </a:solidFill>
              </a:rPr>
              <a:t>Direktur</a:t>
            </a:r>
            <a:r>
              <a:rPr lang="en-ID" dirty="0">
                <a:solidFill>
                  <a:srgbClr val="F9F9F9"/>
                </a:solidFill>
              </a:rPr>
              <a:t> </a:t>
            </a:r>
            <a:r>
              <a:rPr lang="en-ID" dirty="0" err="1">
                <a:solidFill>
                  <a:srgbClr val="F9F9F9"/>
                </a:solidFill>
              </a:rPr>
              <a:t>Diseminasi</a:t>
            </a:r>
            <a:r>
              <a:rPr lang="en-ID" dirty="0">
                <a:solidFill>
                  <a:srgbClr val="F9F9F9"/>
                </a:solidFill>
              </a:rPr>
              <a:t> </a:t>
            </a:r>
            <a:r>
              <a:rPr lang="en-ID" dirty="0" err="1">
                <a:solidFill>
                  <a:srgbClr val="F9F9F9"/>
                </a:solidFill>
              </a:rPr>
              <a:t>Statistik</a:t>
            </a:r>
            <a:endParaRPr lang="en-ID" dirty="0">
              <a:solidFill>
                <a:srgbClr val="F9F9F9"/>
              </a:solidFill>
            </a:endParaRPr>
          </a:p>
          <a:p>
            <a:pPr>
              <a:lnSpc>
                <a:spcPct val="150000"/>
              </a:lnSpc>
            </a:pPr>
            <a:r>
              <a:rPr lang="en-ID" b="1" dirty="0" err="1">
                <a:solidFill>
                  <a:srgbClr val="F9F9F9"/>
                </a:solidFill>
              </a:rPr>
              <a:t>Dr.</a:t>
            </a:r>
            <a:r>
              <a:rPr lang="en-ID" b="1" dirty="0">
                <a:solidFill>
                  <a:srgbClr val="F9F9F9"/>
                </a:solidFill>
              </a:rPr>
              <a:t> </a:t>
            </a:r>
            <a:r>
              <a:rPr lang="en-ID" b="1" dirty="0" err="1">
                <a:solidFill>
                  <a:srgbClr val="F9F9F9"/>
                </a:solidFill>
              </a:rPr>
              <a:t>Pudji</a:t>
            </a:r>
            <a:r>
              <a:rPr lang="en-ID" b="1" dirty="0">
                <a:solidFill>
                  <a:srgbClr val="F9F9F9"/>
                </a:solidFill>
              </a:rPr>
              <a:t> </a:t>
            </a:r>
            <a:r>
              <a:rPr lang="en-ID" b="1" dirty="0" err="1">
                <a:solidFill>
                  <a:srgbClr val="F9F9F9"/>
                </a:solidFill>
              </a:rPr>
              <a:t>Ismartini</a:t>
            </a:r>
            <a:r>
              <a:rPr lang="en-ID" b="1" dirty="0">
                <a:solidFill>
                  <a:srgbClr val="F9F9F9"/>
                </a:solidFill>
              </a:rPr>
              <a:t>, </a:t>
            </a:r>
            <a:r>
              <a:rPr lang="en-ID" b="1" dirty="0" err="1">
                <a:solidFill>
                  <a:srgbClr val="F9F9F9"/>
                </a:solidFill>
              </a:rPr>
              <a:t>M.App.Stat</a:t>
            </a:r>
            <a:endParaRPr lang="en-ID" b="1" dirty="0">
              <a:solidFill>
                <a:srgbClr val="F9F9F9"/>
              </a:solidFill>
            </a:endParaRPr>
          </a:p>
        </p:txBody>
      </p:sp>
      <p:pic>
        <p:nvPicPr>
          <p:cNvPr id="47" name="Graphic 46" descr="Flip calendar with solid fill">
            <a:extLst>
              <a:ext uri="{FF2B5EF4-FFF2-40B4-BE49-F238E27FC236}">
                <a16:creationId xmlns:a16="http://schemas.microsoft.com/office/drawing/2014/main" id="{C902F928-A8E3-4BCC-AF9A-84D7A11E4A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772" y="6688377"/>
            <a:ext cx="340238" cy="340238"/>
          </a:xfrm>
          <a:prstGeom prst="rect">
            <a:avLst/>
          </a:prstGeom>
        </p:spPr>
      </p:pic>
      <p:sp>
        <p:nvSpPr>
          <p:cNvPr id="66" name="Google Shape;24;p2">
            <a:extLst>
              <a:ext uri="{FF2B5EF4-FFF2-40B4-BE49-F238E27FC236}">
                <a16:creationId xmlns:a16="http://schemas.microsoft.com/office/drawing/2014/main" id="{E1551072-3EDF-4E83-9B1D-2AE32551BF0B}"/>
              </a:ext>
            </a:extLst>
          </p:cNvPr>
          <p:cNvSpPr/>
          <p:nvPr/>
        </p:nvSpPr>
        <p:spPr>
          <a:xfrm>
            <a:off x="11129522" y="2764125"/>
            <a:ext cx="241598" cy="240573"/>
          </a:xfrm>
          <a:custGeom>
            <a:avLst/>
            <a:gdLst/>
            <a:ahLst/>
            <a:cxnLst/>
            <a:rect l="l" t="t" r="r" b="b"/>
            <a:pathLst>
              <a:path w="3773" h="3757" extrusionOk="0">
                <a:moveTo>
                  <a:pt x="1878" y="0"/>
                </a:moveTo>
                <a:lnTo>
                  <a:pt x="0" y="1878"/>
                </a:lnTo>
                <a:lnTo>
                  <a:pt x="1878" y="3757"/>
                </a:lnTo>
                <a:lnTo>
                  <a:pt x="3773" y="1878"/>
                </a:lnTo>
                <a:lnTo>
                  <a:pt x="1878" y="0"/>
                </a:lnTo>
                <a:close/>
              </a:path>
            </a:pathLst>
          </a:custGeom>
          <a:solidFill>
            <a:srgbClr val="8CC739"/>
          </a:solidFill>
          <a:ln>
            <a:solidFill>
              <a:srgbClr val="8CC739"/>
            </a:solidFill>
          </a:ln>
        </p:spPr>
        <p:txBody>
          <a:bodyPr spcFirstLastPara="1" wrap="square" lIns="83566" tIns="83566" rIns="83566" bIns="83566" anchor="ctr" anchorCtr="0">
            <a:noAutofit/>
          </a:bodyPr>
          <a:lstStyle/>
          <a:p>
            <a:pPr defTabSz="835733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sz="1279" u="sng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5935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7" name="Google Shape;35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857" y="321816"/>
            <a:ext cx="5912331" cy="6844611"/>
          </a:xfrm>
          <a:prstGeom prst="rect">
            <a:avLst/>
          </a:prstGeom>
          <a:noFill/>
          <a:ln>
            <a:noFill/>
          </a:ln>
        </p:spPr>
      </p:pic>
      <p:sp>
        <p:nvSpPr>
          <p:cNvPr id="3539" name="Google Shape;3539;p42"/>
          <p:cNvSpPr txBox="1">
            <a:spLocks noGrp="1"/>
          </p:cNvSpPr>
          <p:nvPr>
            <p:ph type="body" idx="1"/>
          </p:nvPr>
        </p:nvSpPr>
        <p:spPr>
          <a:xfrm>
            <a:off x="1005451" y="2280083"/>
            <a:ext cx="4262831" cy="2592288"/>
          </a:xfrm>
          <a:prstGeom prst="rect">
            <a:avLst/>
          </a:prstGeom>
        </p:spPr>
        <p:txBody>
          <a:bodyPr spcFirstLastPara="1" vert="horz" wrap="square" lIns="121662" tIns="121662" rIns="121662" bIns="121662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400"/>
              <a:t>Saran yang diberikan oleh BPS kepada penyelenggara kegiatan statistik berdasarkan hasil penelitian dan evaluasi BPS terhadap suatu rancangan  kegiatan statistik</a:t>
            </a:r>
          </a:p>
        </p:txBody>
      </p:sp>
      <p:grpSp>
        <p:nvGrpSpPr>
          <p:cNvPr id="3540" name="Google Shape;3540;p42"/>
          <p:cNvGrpSpPr/>
          <p:nvPr/>
        </p:nvGrpSpPr>
        <p:grpSpPr>
          <a:xfrm>
            <a:off x="5229788" y="1048068"/>
            <a:ext cx="730215" cy="663104"/>
            <a:chOff x="3652400" y="3788700"/>
            <a:chExt cx="700450" cy="636075"/>
          </a:xfrm>
        </p:grpSpPr>
        <p:sp>
          <p:nvSpPr>
            <p:cNvPr id="3541" name="Google Shape;3541;p4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662" tIns="121662" rIns="121662" bIns="121662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3542" name="Google Shape;3542;p4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662" tIns="121662" rIns="121662" bIns="121662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3543" name="Google Shape;3543;p4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662" tIns="121662" rIns="121662" bIns="121662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3544" name="Google Shape;3544;p4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662" tIns="121662" rIns="121662" bIns="121662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3545" name="Google Shape;3545;p4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662" tIns="121662" rIns="121662" bIns="121662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3546" name="Google Shape;3546;p4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662" tIns="121662" rIns="121662" bIns="121662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3547" name="Google Shape;3547;p4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662" tIns="121662" rIns="121662" bIns="121662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3548" name="Google Shape;3548;p4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662" tIns="121662" rIns="121662" bIns="121662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3549" name="Google Shape;3549;p4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662" tIns="121662" rIns="121662" bIns="121662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3550" name="Google Shape;3550;p4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662" tIns="121662" rIns="121662" bIns="121662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3551" name="Google Shape;3551;p4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662" tIns="121662" rIns="121662" bIns="121662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3552" name="Google Shape;3552;p4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662" tIns="121662" rIns="121662" bIns="121662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3553" name="Google Shape;3553;p4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662" tIns="121662" rIns="121662" bIns="121662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3554" name="Google Shape;3554;p4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662" tIns="121662" rIns="121662" bIns="121662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3555" name="Google Shape;3555;p4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662" tIns="121662" rIns="121662" bIns="121662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  <p:sp>
        <p:nvSpPr>
          <p:cNvPr id="3556" name="Google Shape;3556;p42"/>
          <p:cNvSpPr/>
          <p:nvPr/>
        </p:nvSpPr>
        <p:spPr>
          <a:xfrm>
            <a:off x="5342995" y="6236293"/>
            <a:ext cx="503813" cy="42147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662" tIns="121662" rIns="121662" bIns="121662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557" name="Google Shape;3557;p42"/>
          <p:cNvSpPr txBox="1">
            <a:spLocks noGrp="1"/>
          </p:cNvSpPr>
          <p:nvPr>
            <p:ph type="title" idx="2"/>
          </p:nvPr>
        </p:nvSpPr>
        <p:spPr>
          <a:xfrm>
            <a:off x="966957" y="1257036"/>
            <a:ext cx="3736688" cy="1005632"/>
          </a:xfrm>
          <a:prstGeom prst="rect">
            <a:avLst/>
          </a:prstGeom>
        </p:spPr>
        <p:txBody>
          <a:bodyPr spcFirstLastPara="1" wrap="square" lIns="121662" tIns="121662" rIns="121662" bIns="121662" anchor="b" anchorCtr="0">
            <a:noAutofit/>
          </a:bodyPr>
          <a:lstStyle/>
          <a:p>
            <a:pPr algn="l"/>
            <a:r>
              <a:rPr lang="en" b="1">
                <a:solidFill>
                  <a:schemeClr val="bg2">
                    <a:lumMod val="50000"/>
                  </a:schemeClr>
                </a:solidFill>
              </a:rPr>
              <a:t>REKOMENDASI KEGIATAN STATISTIK</a:t>
            </a:r>
            <a:endParaRPr b="1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3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7" name="Google Shape;3567;p44"/>
          <p:cNvSpPr txBox="1">
            <a:spLocks noGrp="1"/>
          </p:cNvSpPr>
          <p:nvPr>
            <p:ph type="title"/>
          </p:nvPr>
        </p:nvSpPr>
        <p:spPr>
          <a:xfrm>
            <a:off x="4034917" y="291004"/>
            <a:ext cx="4041699" cy="762109"/>
          </a:xfrm>
          <a:prstGeom prst="rect">
            <a:avLst/>
          </a:prstGeom>
        </p:spPr>
        <p:txBody>
          <a:bodyPr spcFirstLastPara="1" wrap="square" lIns="121662" tIns="121662" rIns="121662" bIns="121662" anchor="t" anchorCtr="0">
            <a:noAutofit/>
          </a:bodyPr>
          <a:lstStyle/>
          <a:p>
            <a:pPr algn="l"/>
            <a:r>
              <a:rPr lang="en" sz="4000">
                <a:solidFill>
                  <a:schemeClr val="tx2">
                    <a:lumMod val="60000"/>
                    <a:lumOff val="40000"/>
                  </a:schemeClr>
                </a:solidFill>
              </a:rPr>
              <a:t>DASAR HUKUM</a:t>
            </a:r>
            <a:endParaRPr sz="4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9416" y="1095422"/>
            <a:ext cx="3505501" cy="818204"/>
            <a:chOff x="528303" y="1236580"/>
            <a:chExt cx="3505501" cy="818204"/>
          </a:xfrm>
        </p:grpSpPr>
        <p:grpSp>
          <p:nvGrpSpPr>
            <p:cNvPr id="77" name="Google Shape;3617;p44"/>
            <p:cNvGrpSpPr/>
            <p:nvPr/>
          </p:nvGrpSpPr>
          <p:grpSpPr>
            <a:xfrm>
              <a:off x="1378264" y="1236580"/>
              <a:ext cx="2655540" cy="635331"/>
              <a:chOff x="703201" y="1872069"/>
              <a:chExt cx="1471615" cy="488721"/>
            </a:xfrm>
          </p:grpSpPr>
          <p:sp>
            <p:nvSpPr>
              <p:cNvPr id="78" name="Google Shape;3618;p44"/>
              <p:cNvSpPr txBox="1"/>
              <p:nvPr/>
            </p:nvSpPr>
            <p:spPr>
              <a:xfrm>
                <a:off x="703201" y="2136539"/>
                <a:ext cx="662425" cy="224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+mj-lt"/>
                    <a:ea typeface="Poppins"/>
                    <a:cs typeface="Poppins"/>
                    <a:sym typeface="Poppins"/>
                  </a:rPr>
                  <a:t>Statistik</a:t>
                </a:r>
                <a:endParaRPr sz="2000">
                  <a:solidFill>
                    <a:schemeClr val="dk1"/>
                  </a:solidFill>
                  <a:latin typeface="+mj-lt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79" name="Google Shape;3619;p44"/>
              <p:cNvSpPr txBox="1"/>
              <p:nvPr/>
            </p:nvSpPr>
            <p:spPr>
              <a:xfrm>
                <a:off x="714300" y="1872069"/>
                <a:ext cx="1460516" cy="31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  <a:ea typeface="Poppins"/>
                    <a:cs typeface="Poppins"/>
                    <a:sym typeface="Poppins"/>
                  </a:rPr>
                  <a:t>UU No.16/1997</a:t>
                </a:r>
                <a:endParaRPr sz="2200" b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119" name="Google Shape;3668;p47"/>
            <p:cNvSpPr/>
            <p:nvPr/>
          </p:nvSpPr>
          <p:spPr>
            <a:xfrm>
              <a:off x="528303" y="1238228"/>
              <a:ext cx="836486" cy="816556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>
                  <a:solidFill>
                    <a:schemeClr val="bg1"/>
                  </a:solidFill>
                </a:rPr>
                <a:t>01</a:t>
              </a:r>
              <a:endParaRPr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3751" y="3112926"/>
            <a:ext cx="3842401" cy="816556"/>
            <a:chOff x="513500" y="2711539"/>
            <a:chExt cx="3842401" cy="816556"/>
          </a:xfrm>
        </p:grpSpPr>
        <p:grpSp>
          <p:nvGrpSpPr>
            <p:cNvPr id="101" name="Google Shape;3617;p44"/>
            <p:cNvGrpSpPr/>
            <p:nvPr/>
          </p:nvGrpSpPr>
          <p:grpSpPr>
            <a:xfrm>
              <a:off x="1378264" y="2711540"/>
              <a:ext cx="2977637" cy="744548"/>
              <a:chOff x="706183" y="1872069"/>
              <a:chExt cx="1206806" cy="572735"/>
            </a:xfrm>
          </p:grpSpPr>
          <p:sp>
            <p:nvSpPr>
              <p:cNvPr id="102" name="Google Shape;3618;p44"/>
              <p:cNvSpPr txBox="1"/>
              <p:nvPr/>
            </p:nvSpPr>
            <p:spPr>
              <a:xfrm>
                <a:off x="706183" y="2132204"/>
                <a:ext cx="1157048" cy="31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+mj-lt"/>
                    <a:ea typeface="Poppins"/>
                    <a:cs typeface="Poppins"/>
                    <a:sym typeface="Poppins"/>
                  </a:rPr>
                  <a:t>Perangkat Daerah</a:t>
                </a:r>
                <a:endParaRPr sz="2000">
                  <a:solidFill>
                    <a:schemeClr val="dk1"/>
                  </a:solidFill>
                  <a:latin typeface="+mj-lt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103" name="Google Shape;3619;p44"/>
              <p:cNvSpPr txBox="1"/>
              <p:nvPr/>
            </p:nvSpPr>
            <p:spPr>
              <a:xfrm>
                <a:off x="714300" y="1872069"/>
                <a:ext cx="1198689" cy="31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  <a:ea typeface="Poppins"/>
                    <a:cs typeface="Poppins"/>
                    <a:sym typeface="Poppins"/>
                  </a:rPr>
                  <a:t>PP No.18 Tahun 2016</a:t>
                </a:r>
                <a:endParaRPr sz="2200" b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121" name="Google Shape;3668;p47"/>
            <p:cNvSpPr/>
            <p:nvPr/>
          </p:nvSpPr>
          <p:spPr>
            <a:xfrm>
              <a:off x="513500" y="2711539"/>
              <a:ext cx="836486" cy="816556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>
                  <a:solidFill>
                    <a:schemeClr val="bg1"/>
                  </a:solidFill>
                </a:rPr>
                <a:t>03</a:t>
              </a:r>
              <a:endParaRPr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36022" y="3364354"/>
            <a:ext cx="6327729" cy="862619"/>
            <a:chOff x="508275" y="4130104"/>
            <a:chExt cx="6327729" cy="862619"/>
          </a:xfrm>
        </p:grpSpPr>
        <p:grpSp>
          <p:nvGrpSpPr>
            <p:cNvPr id="107" name="Google Shape;3617;p44"/>
            <p:cNvGrpSpPr/>
            <p:nvPr/>
          </p:nvGrpSpPr>
          <p:grpSpPr>
            <a:xfrm>
              <a:off x="1398292" y="4130104"/>
              <a:ext cx="5437712" cy="766143"/>
              <a:chOff x="713276" y="1872068"/>
              <a:chExt cx="1741969" cy="589346"/>
            </a:xfrm>
          </p:grpSpPr>
          <p:sp>
            <p:nvSpPr>
              <p:cNvPr id="108" name="Google Shape;3618;p44"/>
              <p:cNvSpPr txBox="1"/>
              <p:nvPr/>
            </p:nvSpPr>
            <p:spPr>
              <a:xfrm>
                <a:off x="713276" y="2148814"/>
                <a:ext cx="1741969" cy="31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+mj-lt"/>
                    <a:ea typeface="Poppins"/>
                    <a:cs typeface="Poppins"/>
                    <a:sym typeface="Poppins"/>
                  </a:rPr>
                  <a:t>NSPK Penyelenggaraan Statistik Sektoral oleh Pemerintah Daerah</a:t>
                </a:r>
                <a:endParaRPr sz="2000">
                  <a:solidFill>
                    <a:schemeClr val="dk1"/>
                  </a:solidFill>
                  <a:latin typeface="+mj-lt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109" name="Google Shape;3619;p44"/>
              <p:cNvSpPr txBox="1"/>
              <p:nvPr/>
            </p:nvSpPr>
            <p:spPr>
              <a:xfrm>
                <a:off x="714300" y="1872068"/>
                <a:ext cx="1306683" cy="31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  <a:ea typeface="Poppins"/>
                    <a:cs typeface="Poppins"/>
                    <a:sym typeface="Poppins"/>
                  </a:rPr>
                  <a:t>Peraturan BPS No.4 Tahun 2019</a:t>
                </a:r>
                <a:endParaRPr sz="2200" b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122" name="Google Shape;3668;p47"/>
            <p:cNvSpPr/>
            <p:nvPr/>
          </p:nvSpPr>
          <p:spPr>
            <a:xfrm>
              <a:off x="508275" y="4176167"/>
              <a:ext cx="836486" cy="816556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>
                  <a:solidFill>
                    <a:schemeClr val="bg1"/>
                  </a:solidFill>
                </a:rPr>
                <a:t>05</a:t>
              </a:r>
              <a:endParaRPr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56587" y="5662696"/>
            <a:ext cx="7053594" cy="838424"/>
            <a:chOff x="549473" y="5712804"/>
            <a:chExt cx="7053594" cy="838424"/>
          </a:xfrm>
        </p:grpSpPr>
        <p:grpSp>
          <p:nvGrpSpPr>
            <p:cNvPr id="113" name="Google Shape;3617;p44"/>
            <p:cNvGrpSpPr/>
            <p:nvPr/>
          </p:nvGrpSpPr>
          <p:grpSpPr>
            <a:xfrm>
              <a:off x="1378264" y="5712804"/>
              <a:ext cx="6224803" cy="767620"/>
              <a:chOff x="711835" y="1872069"/>
              <a:chExt cx="1994113" cy="590482"/>
            </a:xfrm>
          </p:grpSpPr>
          <p:sp>
            <p:nvSpPr>
              <p:cNvPr id="114" name="Google Shape;3618;p44"/>
              <p:cNvSpPr txBox="1"/>
              <p:nvPr/>
            </p:nvSpPr>
            <p:spPr>
              <a:xfrm>
                <a:off x="711835" y="2149951"/>
                <a:ext cx="1994113" cy="31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nn-NO" sz="2000">
                    <a:solidFill>
                      <a:schemeClr val="dk1"/>
                    </a:solidFill>
                    <a:latin typeface="+mj-lt"/>
                    <a:ea typeface="Poppins"/>
                    <a:cs typeface="Poppins"/>
                    <a:sym typeface="Poppins"/>
                  </a:rPr>
                  <a:t>Tata Cara Penyelenggaraan Survei Statistik Sektoral</a:t>
                </a:r>
              </a:p>
            </p:txBody>
          </p:sp>
          <p:sp>
            <p:nvSpPr>
              <p:cNvPr id="115" name="Google Shape;3619;p44"/>
              <p:cNvSpPr txBox="1"/>
              <p:nvPr/>
            </p:nvSpPr>
            <p:spPr>
              <a:xfrm>
                <a:off x="714300" y="1872069"/>
                <a:ext cx="1306683" cy="31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  <a:ea typeface="Poppins"/>
                    <a:cs typeface="Poppins"/>
                    <a:sym typeface="Poppins"/>
                  </a:rPr>
                  <a:t>Kepka BPS No.7 Tahun 2000</a:t>
                </a:r>
                <a:endParaRPr sz="2200" b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123" name="Google Shape;3668;p47"/>
            <p:cNvSpPr/>
            <p:nvPr/>
          </p:nvSpPr>
          <p:spPr>
            <a:xfrm>
              <a:off x="549473" y="5734672"/>
              <a:ext cx="836486" cy="816556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>
                  <a:solidFill>
                    <a:schemeClr val="bg1"/>
                  </a:solidFill>
                </a:rPr>
                <a:t>07</a:t>
              </a:r>
              <a:endParaRPr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9869" y="2010648"/>
            <a:ext cx="4010819" cy="888731"/>
            <a:chOff x="5427114" y="1199204"/>
            <a:chExt cx="4010819" cy="888731"/>
          </a:xfrm>
        </p:grpSpPr>
        <p:grpSp>
          <p:nvGrpSpPr>
            <p:cNvPr id="98" name="Google Shape;3617;p44"/>
            <p:cNvGrpSpPr/>
            <p:nvPr/>
          </p:nvGrpSpPr>
          <p:grpSpPr>
            <a:xfrm>
              <a:off x="6282485" y="1199204"/>
              <a:ext cx="3155448" cy="780128"/>
              <a:chOff x="703377" y="1872069"/>
              <a:chExt cx="1278871" cy="600104"/>
            </a:xfrm>
          </p:grpSpPr>
          <p:sp>
            <p:nvSpPr>
              <p:cNvPr id="99" name="Google Shape;3618;p44"/>
              <p:cNvSpPr txBox="1"/>
              <p:nvPr/>
            </p:nvSpPr>
            <p:spPr>
              <a:xfrm>
                <a:off x="703377" y="2159573"/>
                <a:ext cx="1157048" cy="31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+mj-lt"/>
                    <a:ea typeface="Poppins"/>
                    <a:cs typeface="Poppins"/>
                    <a:sym typeface="Poppins"/>
                  </a:rPr>
                  <a:t>Penyelenggaraan Statistik</a:t>
                </a:r>
                <a:endParaRPr sz="2000">
                  <a:solidFill>
                    <a:schemeClr val="dk1"/>
                  </a:solidFill>
                  <a:latin typeface="+mj-lt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100" name="Google Shape;3619;p44"/>
              <p:cNvSpPr txBox="1"/>
              <p:nvPr/>
            </p:nvSpPr>
            <p:spPr>
              <a:xfrm>
                <a:off x="714300" y="1872069"/>
                <a:ext cx="1267948" cy="31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  <a:ea typeface="Poppins"/>
                    <a:cs typeface="Poppins"/>
                    <a:sym typeface="Poppins"/>
                  </a:rPr>
                  <a:t>PP No.51 Tahun 1999</a:t>
                </a:r>
                <a:endParaRPr sz="2200" b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120" name="Google Shape;3668;p47"/>
            <p:cNvSpPr/>
            <p:nvPr/>
          </p:nvSpPr>
          <p:spPr>
            <a:xfrm>
              <a:off x="5427114" y="1271379"/>
              <a:ext cx="836486" cy="816556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>
                  <a:solidFill>
                    <a:schemeClr val="bg1"/>
                  </a:solidFill>
                </a:rPr>
                <a:t>02</a:t>
              </a:r>
              <a:endParaRPr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343" y="4105624"/>
            <a:ext cx="4064017" cy="824348"/>
            <a:chOff x="5422168" y="2639530"/>
            <a:chExt cx="4064017" cy="824348"/>
          </a:xfrm>
        </p:grpSpPr>
        <p:grpSp>
          <p:nvGrpSpPr>
            <p:cNvPr id="104" name="Google Shape;3617;p44"/>
            <p:cNvGrpSpPr/>
            <p:nvPr/>
          </p:nvGrpSpPr>
          <p:grpSpPr>
            <a:xfrm>
              <a:off x="6255193" y="2639530"/>
              <a:ext cx="3230992" cy="731435"/>
              <a:chOff x="711495" y="1872067"/>
              <a:chExt cx="1309488" cy="562648"/>
            </a:xfrm>
          </p:grpSpPr>
          <p:sp>
            <p:nvSpPr>
              <p:cNvPr id="105" name="Google Shape;3618;p44"/>
              <p:cNvSpPr txBox="1"/>
              <p:nvPr/>
            </p:nvSpPr>
            <p:spPr>
              <a:xfrm>
                <a:off x="711495" y="2122115"/>
                <a:ext cx="1157048" cy="31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+mj-lt"/>
                    <a:ea typeface="Poppins"/>
                    <a:cs typeface="Poppins"/>
                    <a:sym typeface="Poppins"/>
                  </a:rPr>
                  <a:t>Satu Data Indonesia</a:t>
                </a:r>
                <a:endParaRPr sz="2000">
                  <a:solidFill>
                    <a:schemeClr val="dk1"/>
                  </a:solidFill>
                  <a:latin typeface="+mj-lt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106" name="Google Shape;3619;p44"/>
              <p:cNvSpPr txBox="1"/>
              <p:nvPr/>
            </p:nvSpPr>
            <p:spPr>
              <a:xfrm>
                <a:off x="714300" y="1872067"/>
                <a:ext cx="1306683" cy="31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  <a:ea typeface="Poppins"/>
                    <a:cs typeface="Poppins"/>
                    <a:sym typeface="Poppins"/>
                  </a:rPr>
                  <a:t>Perpres No.39 Tahun 2019</a:t>
                </a:r>
                <a:endParaRPr sz="2200" b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124" name="Google Shape;3668;p47"/>
            <p:cNvSpPr/>
            <p:nvPr/>
          </p:nvSpPr>
          <p:spPr>
            <a:xfrm>
              <a:off x="5422168" y="2647322"/>
              <a:ext cx="836486" cy="816556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>
                  <a:solidFill>
                    <a:schemeClr val="bg1"/>
                  </a:solidFill>
                </a:rPr>
                <a:t>04</a:t>
              </a:r>
              <a:endParaRPr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92737" y="4577452"/>
            <a:ext cx="4915426" cy="816556"/>
            <a:chOff x="5416287" y="4124733"/>
            <a:chExt cx="4915426" cy="816556"/>
          </a:xfrm>
        </p:grpSpPr>
        <p:grpSp>
          <p:nvGrpSpPr>
            <p:cNvPr id="110" name="Google Shape;3617;p44"/>
            <p:cNvGrpSpPr/>
            <p:nvPr/>
          </p:nvGrpSpPr>
          <p:grpSpPr>
            <a:xfrm>
              <a:off x="6252773" y="4169211"/>
              <a:ext cx="4078940" cy="723571"/>
              <a:chOff x="714296" y="1872068"/>
              <a:chExt cx="1306687" cy="556598"/>
            </a:xfrm>
          </p:grpSpPr>
          <p:sp>
            <p:nvSpPr>
              <p:cNvPr id="111" name="Google Shape;3618;p44"/>
              <p:cNvSpPr txBox="1"/>
              <p:nvPr/>
            </p:nvSpPr>
            <p:spPr>
              <a:xfrm>
                <a:off x="714296" y="2116066"/>
                <a:ext cx="1157048" cy="31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+mj-lt"/>
                    <a:ea typeface="Poppins"/>
                    <a:cs typeface="Poppins"/>
                    <a:sym typeface="Poppins"/>
                  </a:rPr>
                  <a:t>S</a:t>
                </a:r>
                <a:r>
                  <a:rPr lang="en-US" sz="2000">
                    <a:solidFill>
                      <a:schemeClr val="dk1"/>
                    </a:solidFill>
                    <a:latin typeface="+mj-lt"/>
                    <a:ea typeface="Poppins"/>
                    <a:cs typeface="Poppins"/>
                    <a:sym typeface="Poppins"/>
                  </a:rPr>
                  <a:t>i</a:t>
                </a:r>
                <a:r>
                  <a:rPr lang="en" sz="2000">
                    <a:solidFill>
                      <a:schemeClr val="dk1"/>
                    </a:solidFill>
                    <a:latin typeface="+mj-lt"/>
                    <a:ea typeface="Poppins"/>
                    <a:cs typeface="Poppins"/>
                    <a:sym typeface="Poppins"/>
                  </a:rPr>
                  <a:t>stem Statistik Nasional</a:t>
                </a:r>
                <a:endParaRPr sz="2000">
                  <a:solidFill>
                    <a:schemeClr val="dk1"/>
                  </a:solidFill>
                  <a:latin typeface="+mj-lt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112" name="Google Shape;3619;p44"/>
              <p:cNvSpPr txBox="1"/>
              <p:nvPr/>
            </p:nvSpPr>
            <p:spPr>
              <a:xfrm>
                <a:off x="714300" y="1872068"/>
                <a:ext cx="1306683" cy="31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b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  <a:ea typeface="Poppins"/>
                    <a:cs typeface="Poppins"/>
                    <a:sym typeface="Poppins"/>
                  </a:rPr>
                  <a:t>Kepka BPS No.5 Tahun 2000</a:t>
                </a:r>
                <a:endParaRPr sz="2200" b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125" name="Google Shape;3668;p47"/>
            <p:cNvSpPr/>
            <p:nvPr/>
          </p:nvSpPr>
          <p:spPr>
            <a:xfrm>
              <a:off x="5416287" y="4124733"/>
              <a:ext cx="836486" cy="816556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>
                  <a:solidFill>
                    <a:schemeClr val="bg1"/>
                  </a:solidFill>
                </a:rPr>
                <a:t>06</a:t>
              </a:r>
              <a:endParaRPr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oogle Shape;1264;p10"/>
          <p:cNvGrpSpPr/>
          <p:nvPr/>
        </p:nvGrpSpPr>
        <p:grpSpPr>
          <a:xfrm rot="10311012">
            <a:off x="8470858" y="145446"/>
            <a:ext cx="3738544" cy="806978"/>
            <a:chOff x="-1068128" y="3996204"/>
            <a:chExt cx="3672418" cy="1331055"/>
          </a:xfrm>
        </p:grpSpPr>
        <p:sp>
          <p:nvSpPr>
            <p:cNvPr id="135" name="Google Shape;1265;p10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1266;p10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137" name="Google Shape;1267;p10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268;p10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269;p10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270;p10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271;p10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272;p10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273;p10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274;p10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275;p10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276;p10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277;p10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278;p10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279;p10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280;p10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281;p10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282;p10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283;p10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284;p10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285;p10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286;p10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287;p10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288;p10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289;p10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290;p10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291;p10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292;p10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293;p10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294;p10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295;p10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296;p10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297;p10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298;p10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299;p10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300;p10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301;p10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302;p10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303;p10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304;p10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305;p10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306;p10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307;p10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308;p10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309;p10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310;p10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311;p10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312;p10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313;p10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314;p10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315;p10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316;p10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317;p10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318;p10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" name="Google Shape;1333;p10"/>
          <p:cNvGrpSpPr/>
          <p:nvPr/>
        </p:nvGrpSpPr>
        <p:grpSpPr>
          <a:xfrm rot="10091607" flipH="1">
            <a:off x="9260324" y="705689"/>
            <a:ext cx="2799003" cy="2282524"/>
            <a:chOff x="4500175" y="3779525"/>
            <a:chExt cx="1136425" cy="84707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0" name="Google Shape;1334;p10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335;p10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336;p10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337;p10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338;p10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339;p10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340;p10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341;p10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342;p10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343;p10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344;p10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412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p37"/>
          <p:cNvSpPr txBox="1">
            <a:spLocks noGrp="1"/>
          </p:cNvSpPr>
          <p:nvPr>
            <p:ph type="title" idx="2"/>
          </p:nvPr>
        </p:nvSpPr>
        <p:spPr>
          <a:xfrm>
            <a:off x="1712332" y="939940"/>
            <a:ext cx="3473203" cy="1309038"/>
          </a:xfrm>
          <a:prstGeom prst="rect">
            <a:avLst/>
          </a:prstGeom>
        </p:spPr>
        <p:txBody>
          <a:bodyPr spcFirstLastPara="1" wrap="square" lIns="121662" tIns="121662" rIns="121662" bIns="121662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3442" name="Google Shape;3442;p37"/>
          <p:cNvSpPr txBox="1">
            <a:spLocks noGrp="1"/>
          </p:cNvSpPr>
          <p:nvPr>
            <p:ph type="title"/>
          </p:nvPr>
        </p:nvSpPr>
        <p:spPr>
          <a:xfrm>
            <a:off x="1498468" y="1971222"/>
            <a:ext cx="3974223" cy="762109"/>
          </a:xfrm>
          <a:prstGeom prst="rect">
            <a:avLst/>
          </a:prstGeom>
        </p:spPr>
        <p:txBody>
          <a:bodyPr spcFirstLastPara="1" wrap="square" lIns="121662" tIns="121662" rIns="121662" bIns="121662" anchor="t" anchorCtr="0">
            <a:noAutofit/>
          </a:bodyPr>
          <a:lstStyle/>
          <a:p>
            <a:r>
              <a:rPr lang="en"/>
              <a:t>SISTEM STATISTIK NASIONAL</a:t>
            </a:r>
            <a:endParaRPr/>
          </a:p>
        </p:txBody>
      </p:sp>
      <p:sp>
        <p:nvSpPr>
          <p:cNvPr id="3443" name="Google Shape;3443;p37"/>
          <p:cNvSpPr txBox="1">
            <a:spLocks noGrp="1"/>
          </p:cNvSpPr>
          <p:nvPr>
            <p:ph type="subTitle" idx="1"/>
          </p:nvPr>
        </p:nvSpPr>
        <p:spPr>
          <a:xfrm>
            <a:off x="1223275" y="2519983"/>
            <a:ext cx="4325536" cy="983276"/>
          </a:xfrm>
          <a:prstGeom prst="rect">
            <a:avLst/>
          </a:prstGeom>
        </p:spPr>
        <p:txBody>
          <a:bodyPr spcFirstLastPara="1" vert="horz" wrap="square" lIns="121662" tIns="121662" rIns="121662" bIns="121662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Aft>
                <a:spcPts val="2129"/>
              </a:spcAft>
            </a:pPr>
            <a:r>
              <a:rPr lang="en"/>
              <a:t>Rekomendasi kegiatan statistik adalah salah satu bentuk aspek </a:t>
            </a:r>
            <a:r>
              <a:rPr lang="en">
                <a:solidFill>
                  <a:srgbClr val="0070C0"/>
                </a:solidFill>
              </a:rPr>
              <a:t>koordinasi</a:t>
            </a:r>
            <a:r>
              <a:rPr lang="en"/>
              <a:t> antara BPS dengan K/L/I/D penyelenggara statistik </a:t>
            </a:r>
            <a:endParaRPr/>
          </a:p>
        </p:txBody>
      </p:sp>
      <p:sp>
        <p:nvSpPr>
          <p:cNvPr id="3444" name="Google Shape;3444;p37"/>
          <p:cNvSpPr txBox="1">
            <a:spLocks noGrp="1"/>
          </p:cNvSpPr>
          <p:nvPr>
            <p:ph type="title" idx="3"/>
          </p:nvPr>
        </p:nvSpPr>
        <p:spPr>
          <a:xfrm>
            <a:off x="6669947" y="1971222"/>
            <a:ext cx="3974223" cy="762109"/>
          </a:xfrm>
          <a:prstGeom prst="rect">
            <a:avLst/>
          </a:prstGeom>
        </p:spPr>
        <p:txBody>
          <a:bodyPr spcFirstLastPara="1" wrap="square" lIns="121662" tIns="121662" rIns="121662" bIns="121662" anchor="t" anchorCtr="0">
            <a:noAutofit/>
          </a:bodyPr>
          <a:lstStyle/>
          <a:p>
            <a:r>
              <a:rPr lang="en"/>
              <a:t>SATU DATA INDONESIA</a:t>
            </a:r>
            <a:endParaRPr/>
          </a:p>
        </p:txBody>
      </p:sp>
      <p:sp>
        <p:nvSpPr>
          <p:cNvPr id="3445" name="Google Shape;3445;p37"/>
          <p:cNvSpPr txBox="1">
            <a:spLocks noGrp="1"/>
          </p:cNvSpPr>
          <p:nvPr>
            <p:ph type="title" idx="4"/>
          </p:nvPr>
        </p:nvSpPr>
        <p:spPr>
          <a:xfrm>
            <a:off x="6826141" y="895794"/>
            <a:ext cx="3473203" cy="1309038"/>
          </a:xfrm>
          <a:prstGeom prst="rect">
            <a:avLst/>
          </a:prstGeom>
        </p:spPr>
        <p:txBody>
          <a:bodyPr spcFirstLastPara="1" wrap="square" lIns="121662" tIns="121662" rIns="121662" bIns="121662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3446" name="Google Shape;3446;p37"/>
          <p:cNvSpPr txBox="1">
            <a:spLocks noGrp="1"/>
          </p:cNvSpPr>
          <p:nvPr>
            <p:ph type="subTitle" idx="5"/>
          </p:nvPr>
        </p:nvSpPr>
        <p:spPr>
          <a:xfrm>
            <a:off x="6520237" y="2506329"/>
            <a:ext cx="4461260" cy="983276"/>
          </a:xfrm>
          <a:prstGeom prst="rect">
            <a:avLst/>
          </a:prstGeom>
        </p:spPr>
        <p:txBody>
          <a:bodyPr spcFirstLastPara="1" vert="horz" wrap="square" lIns="121662" tIns="121662" rIns="121662" bIns="121662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Aft>
                <a:spcPts val="2129"/>
              </a:spcAft>
            </a:pPr>
            <a:r>
              <a:rPr lang="en-US"/>
              <a:t>Memberikan rekomendasi dalam proses perencanaan pengumpulan data merupakan </a:t>
            </a:r>
            <a:r>
              <a:rPr lang="en-US">
                <a:solidFill>
                  <a:srgbClr val="0070C0"/>
                </a:solidFill>
              </a:rPr>
              <a:t>tugas BPS </a:t>
            </a:r>
            <a:r>
              <a:rPr lang="en-US"/>
              <a:t>sebagai pembina data statistik dalam SDI</a:t>
            </a:r>
            <a:endParaRPr/>
          </a:p>
        </p:txBody>
      </p:sp>
      <p:sp>
        <p:nvSpPr>
          <p:cNvPr id="3447" name="Google Shape;3447;p37"/>
          <p:cNvSpPr txBox="1">
            <a:spLocks noGrp="1"/>
          </p:cNvSpPr>
          <p:nvPr>
            <p:ph type="title" idx="6"/>
          </p:nvPr>
        </p:nvSpPr>
        <p:spPr>
          <a:xfrm>
            <a:off x="1498468" y="4843710"/>
            <a:ext cx="3974223" cy="762109"/>
          </a:xfrm>
          <a:prstGeom prst="rect">
            <a:avLst/>
          </a:prstGeom>
        </p:spPr>
        <p:txBody>
          <a:bodyPr spcFirstLastPara="1" wrap="square" lIns="121662" tIns="121662" rIns="121662" bIns="121662" anchor="t" anchorCtr="0">
            <a:noAutofit/>
          </a:bodyPr>
          <a:lstStyle/>
          <a:p>
            <a:r>
              <a:rPr lang="en"/>
              <a:t>PENYELENGGARAAN STATISTIK</a:t>
            </a:r>
            <a:endParaRPr/>
          </a:p>
        </p:txBody>
      </p:sp>
      <p:sp>
        <p:nvSpPr>
          <p:cNvPr id="3448" name="Google Shape;3448;p37"/>
          <p:cNvSpPr txBox="1">
            <a:spLocks noGrp="1"/>
          </p:cNvSpPr>
          <p:nvPr>
            <p:ph type="title" idx="7"/>
          </p:nvPr>
        </p:nvSpPr>
        <p:spPr>
          <a:xfrm>
            <a:off x="1748978" y="3739338"/>
            <a:ext cx="3473203" cy="1309038"/>
          </a:xfrm>
          <a:prstGeom prst="rect">
            <a:avLst/>
          </a:prstGeom>
        </p:spPr>
        <p:txBody>
          <a:bodyPr spcFirstLastPara="1" wrap="square" lIns="121662" tIns="121662" rIns="121662" bIns="121662" anchor="b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3449" name="Google Shape;3449;p37"/>
          <p:cNvSpPr txBox="1">
            <a:spLocks noGrp="1"/>
          </p:cNvSpPr>
          <p:nvPr>
            <p:ph type="subTitle" idx="8"/>
          </p:nvPr>
        </p:nvSpPr>
        <p:spPr>
          <a:xfrm>
            <a:off x="907125" y="5368296"/>
            <a:ext cx="4871267" cy="983276"/>
          </a:xfrm>
          <a:prstGeom prst="rect">
            <a:avLst/>
          </a:prstGeom>
        </p:spPr>
        <p:txBody>
          <a:bodyPr spcFirstLastPara="1" vert="horz" wrap="square" lIns="121662" tIns="121662" rIns="121662" bIns="121662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Aft>
                <a:spcPts val="2129"/>
              </a:spcAft>
            </a:pPr>
            <a:r>
              <a:rPr lang="en-US"/>
              <a:t>Rekomendasi kegiatan statistik sebagai bentuk </a:t>
            </a:r>
            <a:r>
              <a:rPr lang="en-US">
                <a:solidFill>
                  <a:srgbClr val="0070C0"/>
                </a:solidFill>
              </a:rPr>
              <a:t>layanan BPS</a:t>
            </a:r>
            <a:r>
              <a:rPr lang="en-US"/>
              <a:t> dalam merespon kewajiban K/L/D/I dalam pemberitahuan rancangan survei sektoral</a:t>
            </a:r>
          </a:p>
        </p:txBody>
      </p:sp>
      <p:sp>
        <p:nvSpPr>
          <p:cNvPr id="3450" name="Google Shape;3450;p37"/>
          <p:cNvSpPr txBox="1">
            <a:spLocks noGrp="1"/>
          </p:cNvSpPr>
          <p:nvPr>
            <p:ph type="title" idx="9"/>
          </p:nvPr>
        </p:nvSpPr>
        <p:spPr>
          <a:xfrm>
            <a:off x="6669947" y="4843710"/>
            <a:ext cx="3974223" cy="762109"/>
          </a:xfrm>
          <a:prstGeom prst="rect">
            <a:avLst/>
          </a:prstGeom>
        </p:spPr>
        <p:txBody>
          <a:bodyPr spcFirstLastPara="1" wrap="square" lIns="121662" tIns="121662" rIns="121662" bIns="121662" anchor="t" anchorCtr="0">
            <a:noAutofit/>
          </a:bodyPr>
          <a:lstStyle/>
          <a:p>
            <a:r>
              <a:rPr lang="en"/>
              <a:t>INDIKATOR KINERJA UTAMA</a:t>
            </a:r>
            <a:endParaRPr/>
          </a:p>
        </p:txBody>
      </p:sp>
      <p:sp>
        <p:nvSpPr>
          <p:cNvPr id="3451" name="Google Shape;3451;p37"/>
          <p:cNvSpPr txBox="1">
            <a:spLocks noGrp="1"/>
          </p:cNvSpPr>
          <p:nvPr>
            <p:ph type="title" idx="13"/>
          </p:nvPr>
        </p:nvSpPr>
        <p:spPr>
          <a:xfrm>
            <a:off x="6920457" y="3739338"/>
            <a:ext cx="3473203" cy="1309038"/>
          </a:xfrm>
          <a:prstGeom prst="rect">
            <a:avLst/>
          </a:prstGeom>
        </p:spPr>
        <p:txBody>
          <a:bodyPr spcFirstLastPara="1" wrap="square" lIns="121662" tIns="121662" rIns="121662" bIns="121662" anchor="b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3452" name="Google Shape;3452;p37"/>
          <p:cNvSpPr txBox="1">
            <a:spLocks noGrp="1"/>
          </p:cNvSpPr>
          <p:nvPr>
            <p:ph type="subTitle" idx="14"/>
          </p:nvPr>
        </p:nvSpPr>
        <p:spPr>
          <a:xfrm>
            <a:off x="6945614" y="5374991"/>
            <a:ext cx="3648460" cy="983276"/>
          </a:xfrm>
          <a:prstGeom prst="rect">
            <a:avLst/>
          </a:prstGeom>
        </p:spPr>
        <p:txBody>
          <a:bodyPr spcFirstLastPara="1" vert="horz" wrap="square" lIns="121662" tIns="121662" rIns="121662" bIns="121662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Aft>
                <a:spcPts val="2129"/>
              </a:spcAft>
            </a:pPr>
            <a:r>
              <a:rPr lang="en"/>
              <a:t>Rekomendasi kegiatan statistik menjadi salah satu </a:t>
            </a:r>
            <a:r>
              <a:rPr lang="en">
                <a:solidFill>
                  <a:srgbClr val="0070C0"/>
                </a:solidFill>
              </a:rPr>
              <a:t>IKU kelembagaan BPS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1726" y="154411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200" b="1">
                <a:solidFill>
                  <a:srgbClr val="5D76A3"/>
                </a:solidFill>
              </a:rPr>
              <a:t>Peranan </a:t>
            </a:r>
          </a:p>
          <a:p>
            <a:pPr algn="ctr"/>
            <a:r>
              <a:rPr lang="en-ID" sz="3200" b="1">
                <a:solidFill>
                  <a:srgbClr val="5D76A3"/>
                </a:solidFill>
              </a:rPr>
              <a:t>Rekomendasi Kegiatan Statistik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84094" y="1439863"/>
            <a:ext cx="0" cy="5390516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102660" y="4032151"/>
            <a:ext cx="9835466" cy="0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26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6971" y="407589"/>
            <a:ext cx="676875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2400" b="1">
                <a:solidFill>
                  <a:srgbClr val="0070C0"/>
                </a:solidFill>
              </a:rPr>
              <a:t>SISTEM STATISTIK NASIONAL (SSN)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420" y="263853"/>
            <a:ext cx="9361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500" b="1">
                <a:solidFill>
                  <a:srgbClr val="0070C0"/>
                </a:solidFill>
                <a:latin typeface="+mj-lt"/>
              </a:rPr>
              <a:t>01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7430" y="1295847"/>
            <a:ext cx="11628710" cy="5400600"/>
            <a:chOff x="1277649" y="1292804"/>
            <a:chExt cx="9369336" cy="5234422"/>
          </a:xfrm>
        </p:grpSpPr>
        <p:sp>
          <p:nvSpPr>
            <p:cNvPr id="6" name="Freeform: Shape 428">
              <a:extLst>
                <a:ext uri="{FF2B5EF4-FFF2-40B4-BE49-F238E27FC236}">
                  <a16:creationId xmlns:a16="http://schemas.microsoft.com/office/drawing/2014/main" id="{C1EF0F8B-B1D7-432F-ABBD-FA9CA2F8919B}"/>
                </a:ext>
              </a:extLst>
            </p:cNvPr>
            <p:cNvSpPr/>
            <p:nvPr/>
          </p:nvSpPr>
          <p:spPr>
            <a:xfrm rot="16200000">
              <a:off x="4453280" y="964831"/>
              <a:ext cx="4613467" cy="5783178"/>
            </a:xfrm>
            <a:custGeom>
              <a:avLst/>
              <a:gdLst>
                <a:gd name="connsiteX0" fmla="*/ 0 w 4409188"/>
                <a:gd name="connsiteY0" fmla="*/ 0 h 5715132"/>
                <a:gd name="connsiteX1" fmla="*/ 4409189 w 4409188"/>
                <a:gd name="connsiteY1" fmla="*/ 0 h 5715132"/>
                <a:gd name="connsiteX2" fmla="*/ 4409189 w 4409188"/>
                <a:gd name="connsiteY2" fmla="*/ 5715133 h 5715132"/>
                <a:gd name="connsiteX3" fmla="*/ 0 w 4409188"/>
                <a:gd name="connsiteY3" fmla="*/ 5715133 h 571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9188" h="5715132">
                  <a:moveTo>
                    <a:pt x="0" y="0"/>
                  </a:moveTo>
                  <a:lnTo>
                    <a:pt x="4409189" y="0"/>
                  </a:lnTo>
                  <a:lnTo>
                    <a:pt x="4409189" y="5715133"/>
                  </a:lnTo>
                  <a:lnTo>
                    <a:pt x="0" y="5715133"/>
                  </a:lnTo>
                  <a:close/>
                </a:path>
              </a:pathLst>
            </a:custGeom>
            <a:solidFill>
              <a:srgbClr val="36ABE2">
                <a:alpha val="25000"/>
              </a:srgbClr>
            </a:solidFill>
            <a:ln w="13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07">
                <a:solidFill>
                  <a:srgbClr val="004ADE"/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6E61F2-199E-4601-B1D7-3D3E24DFD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3210" y="3395096"/>
              <a:ext cx="702357" cy="702357"/>
            </a:xfrm>
            <a:custGeom>
              <a:avLst/>
              <a:gdLst>
                <a:gd name="connsiteX0" fmla="*/ -115 w 694093"/>
                <a:gd name="connsiteY0" fmla="*/ 15 h 694093"/>
                <a:gd name="connsiteX1" fmla="*/ 693978 w 694093"/>
                <a:gd name="connsiteY1" fmla="*/ 15 h 694093"/>
                <a:gd name="connsiteX2" fmla="*/ 693978 w 694093"/>
                <a:gd name="connsiteY2" fmla="*/ 694108 h 694093"/>
                <a:gd name="connsiteX3" fmla="*/ -115 w 694093"/>
                <a:gd name="connsiteY3" fmla="*/ 694108 h 69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093" h="694093">
                  <a:moveTo>
                    <a:pt x="-115" y="15"/>
                  </a:moveTo>
                  <a:lnTo>
                    <a:pt x="693978" y="15"/>
                  </a:lnTo>
                  <a:lnTo>
                    <a:pt x="693978" y="694108"/>
                  </a:lnTo>
                  <a:lnTo>
                    <a:pt x="-115" y="694108"/>
                  </a:lnTo>
                  <a:close/>
                </a:path>
              </a:pathLst>
            </a:cu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603D9C-45D1-4834-902D-324B913DD8AF}"/>
                </a:ext>
              </a:extLst>
            </p:cNvPr>
            <p:cNvSpPr txBox="1"/>
            <p:nvPr/>
          </p:nvSpPr>
          <p:spPr>
            <a:xfrm>
              <a:off x="5298029" y="1623842"/>
              <a:ext cx="3403967" cy="278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>
                  <a:solidFill>
                    <a:srgbClr val="085381"/>
                  </a:solidFill>
                  <a:latin typeface="Metropolis-SemiBold"/>
                  <a:sym typeface="Metropolis-SemiBold"/>
                  <a:rtl val="0"/>
                </a:rPr>
                <a:t>Koordinasi, Integrasi, Sinkronisasi, dan Standarisasi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8FDACB-736B-4793-B619-AA2144850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7397" y="2296923"/>
              <a:ext cx="637629" cy="702357"/>
            </a:xfrm>
            <a:custGeom>
              <a:avLst/>
              <a:gdLst>
                <a:gd name="connsiteX0" fmla="*/ -39 w 630127"/>
                <a:gd name="connsiteY0" fmla="*/ -67 h 694093"/>
                <a:gd name="connsiteX1" fmla="*/ 630089 w 630127"/>
                <a:gd name="connsiteY1" fmla="*/ -67 h 694093"/>
                <a:gd name="connsiteX2" fmla="*/ 630089 w 630127"/>
                <a:gd name="connsiteY2" fmla="*/ 694026 h 694093"/>
                <a:gd name="connsiteX3" fmla="*/ -39 w 630127"/>
                <a:gd name="connsiteY3" fmla="*/ 694026 h 69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127" h="694093">
                  <a:moveTo>
                    <a:pt x="-39" y="-67"/>
                  </a:moveTo>
                  <a:lnTo>
                    <a:pt x="630089" y="-67"/>
                  </a:lnTo>
                  <a:lnTo>
                    <a:pt x="630089" y="694026"/>
                  </a:lnTo>
                  <a:lnTo>
                    <a:pt x="-39" y="694026"/>
                  </a:lnTo>
                  <a:close/>
                </a:path>
              </a:pathLst>
            </a:custGeom>
          </p:spPr>
        </p:pic>
        <p:grpSp>
          <p:nvGrpSpPr>
            <p:cNvPr id="10" name="Graphic 3">
              <a:extLst>
                <a:ext uri="{FF2B5EF4-FFF2-40B4-BE49-F238E27FC236}">
                  <a16:creationId xmlns:a16="http://schemas.microsoft.com/office/drawing/2014/main" id="{AF0E948D-523B-4B3E-8BCE-F906EDDDBFE9}"/>
                </a:ext>
              </a:extLst>
            </p:cNvPr>
            <p:cNvGrpSpPr/>
            <p:nvPr/>
          </p:nvGrpSpPr>
          <p:grpSpPr>
            <a:xfrm>
              <a:off x="4693410" y="5197522"/>
              <a:ext cx="234146" cy="165286"/>
              <a:chOff x="4705792" y="5031459"/>
              <a:chExt cx="231391" cy="163342"/>
            </a:xfrm>
            <a:solidFill>
              <a:srgbClr val="0071A3"/>
            </a:solidFill>
          </p:grpSpPr>
          <p:sp>
            <p:nvSpPr>
              <p:cNvPr id="380" name="Freeform: Shape 802">
                <a:extLst>
                  <a:ext uri="{FF2B5EF4-FFF2-40B4-BE49-F238E27FC236}">
                    <a16:creationId xmlns:a16="http://schemas.microsoft.com/office/drawing/2014/main" id="{095B01D8-C9E6-4E38-AB6E-9290BBA91C4E}"/>
                  </a:ext>
                </a:extLst>
              </p:cNvPr>
              <p:cNvSpPr/>
              <p:nvPr/>
            </p:nvSpPr>
            <p:spPr>
              <a:xfrm>
                <a:off x="4705792" y="5113064"/>
                <a:ext cx="231391" cy="13290"/>
              </a:xfrm>
              <a:custGeom>
                <a:avLst/>
                <a:gdLst>
                  <a:gd name="connsiteX0" fmla="*/ 0 w 231391"/>
                  <a:gd name="connsiteY0" fmla="*/ 0 h 13290"/>
                  <a:gd name="connsiteX1" fmla="*/ 231391 w 231391"/>
                  <a:gd name="connsiteY1" fmla="*/ 0 h 1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1391" h="13290">
                    <a:moveTo>
                      <a:pt x="0" y="0"/>
                    </a:moveTo>
                    <a:lnTo>
                      <a:pt x="231391" y="0"/>
                    </a:lnTo>
                  </a:path>
                </a:pathLst>
              </a:custGeom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grpSp>
            <p:nvGrpSpPr>
              <p:cNvPr id="381" name="Graphic 3">
                <a:extLst>
                  <a:ext uri="{FF2B5EF4-FFF2-40B4-BE49-F238E27FC236}">
                    <a16:creationId xmlns:a16="http://schemas.microsoft.com/office/drawing/2014/main" id="{FA0C87EE-FD1B-48DD-AED9-611D4A538EAF}"/>
                  </a:ext>
                </a:extLst>
              </p:cNvPr>
              <p:cNvGrpSpPr/>
              <p:nvPr/>
            </p:nvGrpSpPr>
            <p:grpSpPr>
              <a:xfrm>
                <a:off x="4705792" y="5031459"/>
                <a:ext cx="231390" cy="163342"/>
                <a:chOff x="4705792" y="5031459"/>
                <a:chExt cx="231390" cy="163342"/>
              </a:xfrm>
              <a:solidFill>
                <a:srgbClr val="0071A3"/>
              </a:solidFill>
            </p:grpSpPr>
            <p:sp>
              <p:nvSpPr>
                <p:cNvPr id="382" name="Freeform: Shape 804">
                  <a:extLst>
                    <a:ext uri="{FF2B5EF4-FFF2-40B4-BE49-F238E27FC236}">
                      <a16:creationId xmlns:a16="http://schemas.microsoft.com/office/drawing/2014/main" id="{4B669ACD-D521-444F-8678-9AF03749A272}"/>
                    </a:ext>
                  </a:extLst>
                </p:cNvPr>
                <p:cNvSpPr/>
                <p:nvPr/>
              </p:nvSpPr>
              <p:spPr>
                <a:xfrm>
                  <a:off x="4705792" y="5113064"/>
                  <a:ext cx="160684" cy="13290"/>
                </a:xfrm>
                <a:custGeom>
                  <a:avLst/>
                  <a:gdLst>
                    <a:gd name="connsiteX0" fmla="*/ 0 w 160684"/>
                    <a:gd name="connsiteY0" fmla="*/ 0 h 13290"/>
                    <a:gd name="connsiteX1" fmla="*/ 160684 w 160684"/>
                    <a:gd name="connsiteY1" fmla="*/ 0 h 1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0684" h="13290">
                      <a:moveTo>
                        <a:pt x="0" y="0"/>
                      </a:moveTo>
                      <a:lnTo>
                        <a:pt x="160684" y="0"/>
                      </a:lnTo>
                    </a:path>
                  </a:pathLst>
                </a:custGeom>
                <a:ln w="29878" cap="rnd">
                  <a:solidFill>
                    <a:srgbClr val="0071A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383" name="Freeform: Shape 805">
                  <a:extLst>
                    <a:ext uri="{FF2B5EF4-FFF2-40B4-BE49-F238E27FC236}">
                      <a16:creationId xmlns:a16="http://schemas.microsoft.com/office/drawing/2014/main" id="{AD93A9B1-D4AE-40D6-B094-23C88E93EDB3}"/>
                    </a:ext>
                  </a:extLst>
                </p:cNvPr>
                <p:cNvSpPr/>
                <p:nvPr/>
              </p:nvSpPr>
              <p:spPr>
                <a:xfrm>
                  <a:off x="4855578" y="5031459"/>
                  <a:ext cx="81604" cy="163342"/>
                </a:xfrm>
                <a:custGeom>
                  <a:avLst/>
                  <a:gdLst>
                    <a:gd name="connsiteX0" fmla="*/ 0 w 81604"/>
                    <a:gd name="connsiteY0" fmla="*/ 0 h 163342"/>
                    <a:gd name="connsiteX1" fmla="*/ 0 w 81604"/>
                    <a:gd name="connsiteY1" fmla="*/ 163342 h 163342"/>
                    <a:gd name="connsiteX2" fmla="*/ 81605 w 81604"/>
                    <a:gd name="connsiteY2" fmla="*/ 81605 h 163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604" h="163342">
                      <a:moveTo>
                        <a:pt x="0" y="0"/>
                      </a:moveTo>
                      <a:lnTo>
                        <a:pt x="0" y="163342"/>
                      </a:lnTo>
                      <a:lnTo>
                        <a:pt x="81605" y="81605"/>
                      </a:lnTo>
                      <a:close/>
                    </a:path>
                  </a:pathLst>
                </a:custGeom>
                <a:solidFill>
                  <a:srgbClr val="0071A3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</p:grpSp>
        </p:grpSp>
        <p:grpSp>
          <p:nvGrpSpPr>
            <p:cNvPr id="11" name="Graphic 3">
              <a:extLst>
                <a:ext uri="{FF2B5EF4-FFF2-40B4-BE49-F238E27FC236}">
                  <a16:creationId xmlns:a16="http://schemas.microsoft.com/office/drawing/2014/main" id="{6D1F1699-30A4-4180-BD44-0C284EE5E97F}"/>
                </a:ext>
              </a:extLst>
            </p:cNvPr>
            <p:cNvGrpSpPr/>
            <p:nvPr/>
          </p:nvGrpSpPr>
          <p:grpSpPr>
            <a:xfrm>
              <a:off x="4693409" y="3846576"/>
              <a:ext cx="234145" cy="165286"/>
              <a:chOff x="4705792" y="3696408"/>
              <a:chExt cx="231390" cy="163342"/>
            </a:xfrm>
            <a:solidFill>
              <a:srgbClr val="3AAA35"/>
            </a:solidFill>
          </p:grpSpPr>
          <p:sp>
            <p:nvSpPr>
              <p:cNvPr id="378" name="Freeform: Shape 800">
                <a:extLst>
                  <a:ext uri="{FF2B5EF4-FFF2-40B4-BE49-F238E27FC236}">
                    <a16:creationId xmlns:a16="http://schemas.microsoft.com/office/drawing/2014/main" id="{61F86150-A44C-49D4-A51B-AF1161B3B01D}"/>
                  </a:ext>
                </a:extLst>
              </p:cNvPr>
              <p:cNvSpPr/>
              <p:nvPr/>
            </p:nvSpPr>
            <p:spPr>
              <a:xfrm>
                <a:off x="4705792" y="3778146"/>
                <a:ext cx="160684" cy="13290"/>
              </a:xfrm>
              <a:custGeom>
                <a:avLst/>
                <a:gdLst>
                  <a:gd name="connsiteX0" fmla="*/ 0 w 160684"/>
                  <a:gd name="connsiteY0" fmla="*/ 0 h 13290"/>
                  <a:gd name="connsiteX1" fmla="*/ 160684 w 160684"/>
                  <a:gd name="connsiteY1" fmla="*/ 0 h 1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0684" h="13290">
                    <a:moveTo>
                      <a:pt x="0" y="0"/>
                    </a:moveTo>
                    <a:lnTo>
                      <a:pt x="160684" y="0"/>
                    </a:lnTo>
                  </a:path>
                </a:pathLst>
              </a:custGeom>
              <a:ln w="29878" cap="flat">
                <a:solidFill>
                  <a:srgbClr val="3AAA3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79" name="Freeform: Shape 801">
                <a:extLst>
                  <a:ext uri="{FF2B5EF4-FFF2-40B4-BE49-F238E27FC236}">
                    <a16:creationId xmlns:a16="http://schemas.microsoft.com/office/drawing/2014/main" id="{2F87CA2F-E6F2-402A-A02A-04D8006F8DAB}"/>
                  </a:ext>
                </a:extLst>
              </p:cNvPr>
              <p:cNvSpPr/>
              <p:nvPr/>
            </p:nvSpPr>
            <p:spPr>
              <a:xfrm>
                <a:off x="4855578" y="3696408"/>
                <a:ext cx="81604" cy="163342"/>
              </a:xfrm>
              <a:custGeom>
                <a:avLst/>
                <a:gdLst>
                  <a:gd name="connsiteX0" fmla="*/ 0 w 81604"/>
                  <a:gd name="connsiteY0" fmla="*/ 0 h 163342"/>
                  <a:gd name="connsiteX1" fmla="*/ 0 w 81604"/>
                  <a:gd name="connsiteY1" fmla="*/ 163343 h 163342"/>
                  <a:gd name="connsiteX2" fmla="*/ 81605 w 81604"/>
                  <a:gd name="connsiteY2" fmla="*/ 81738 h 16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604" h="163342">
                    <a:moveTo>
                      <a:pt x="0" y="0"/>
                    </a:moveTo>
                    <a:lnTo>
                      <a:pt x="0" y="163343"/>
                    </a:lnTo>
                    <a:lnTo>
                      <a:pt x="81605" y="81738"/>
                    </a:lnTo>
                    <a:close/>
                  </a:path>
                </a:pathLst>
              </a:custGeom>
              <a:solidFill>
                <a:srgbClr val="3AAA35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12" name="Graphic 3">
              <a:extLst>
                <a:ext uri="{FF2B5EF4-FFF2-40B4-BE49-F238E27FC236}">
                  <a16:creationId xmlns:a16="http://schemas.microsoft.com/office/drawing/2014/main" id="{5D50562F-F5E5-4F9D-AD6C-47D387C885E2}"/>
                </a:ext>
              </a:extLst>
            </p:cNvPr>
            <p:cNvGrpSpPr/>
            <p:nvPr/>
          </p:nvGrpSpPr>
          <p:grpSpPr>
            <a:xfrm>
              <a:off x="2256059" y="3846576"/>
              <a:ext cx="1713394" cy="165286"/>
              <a:chOff x="2297119" y="3696408"/>
              <a:chExt cx="1693234" cy="163342"/>
            </a:xfrm>
            <a:solidFill>
              <a:srgbClr val="13120D"/>
            </a:solidFill>
          </p:grpSpPr>
          <p:sp>
            <p:nvSpPr>
              <p:cNvPr id="376" name="Freeform: Shape 798">
                <a:extLst>
                  <a:ext uri="{FF2B5EF4-FFF2-40B4-BE49-F238E27FC236}">
                    <a16:creationId xmlns:a16="http://schemas.microsoft.com/office/drawing/2014/main" id="{E644BA12-34C4-4241-BCC3-77932DE025C5}"/>
                  </a:ext>
                </a:extLst>
              </p:cNvPr>
              <p:cNvSpPr/>
              <p:nvPr/>
            </p:nvSpPr>
            <p:spPr>
              <a:xfrm>
                <a:off x="2297119" y="3778146"/>
                <a:ext cx="1622528" cy="13290"/>
              </a:xfrm>
              <a:custGeom>
                <a:avLst/>
                <a:gdLst>
                  <a:gd name="connsiteX0" fmla="*/ 0 w 1622528"/>
                  <a:gd name="connsiteY0" fmla="*/ 0 h 13290"/>
                  <a:gd name="connsiteX1" fmla="*/ 1622528 w 1622528"/>
                  <a:gd name="connsiteY1" fmla="*/ 0 h 1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2528" h="13290">
                    <a:moveTo>
                      <a:pt x="0" y="0"/>
                    </a:moveTo>
                    <a:lnTo>
                      <a:pt x="1622528" y="0"/>
                    </a:lnTo>
                  </a:path>
                </a:pathLst>
              </a:custGeom>
              <a:ln w="29878" cap="flat">
                <a:solidFill>
                  <a:srgbClr val="13120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77" name="Freeform: Shape 799">
                <a:extLst>
                  <a:ext uri="{FF2B5EF4-FFF2-40B4-BE49-F238E27FC236}">
                    <a16:creationId xmlns:a16="http://schemas.microsoft.com/office/drawing/2014/main" id="{D60382F2-E4F1-4E32-BF21-044BE656A857}"/>
                  </a:ext>
                </a:extLst>
              </p:cNvPr>
              <p:cNvSpPr/>
              <p:nvPr/>
            </p:nvSpPr>
            <p:spPr>
              <a:xfrm>
                <a:off x="3908749" y="3696408"/>
                <a:ext cx="81605" cy="163342"/>
              </a:xfrm>
              <a:custGeom>
                <a:avLst/>
                <a:gdLst>
                  <a:gd name="connsiteX0" fmla="*/ 0 w 81605"/>
                  <a:gd name="connsiteY0" fmla="*/ 0 h 163342"/>
                  <a:gd name="connsiteX1" fmla="*/ 0 w 81605"/>
                  <a:gd name="connsiteY1" fmla="*/ 163343 h 163342"/>
                  <a:gd name="connsiteX2" fmla="*/ 81605 w 81605"/>
                  <a:gd name="connsiteY2" fmla="*/ 81738 h 16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605" h="163342">
                    <a:moveTo>
                      <a:pt x="0" y="0"/>
                    </a:moveTo>
                    <a:lnTo>
                      <a:pt x="0" y="163343"/>
                    </a:lnTo>
                    <a:lnTo>
                      <a:pt x="81605" y="81738"/>
                    </a:lnTo>
                    <a:close/>
                  </a:path>
                </a:pathLst>
              </a:custGeom>
              <a:solidFill>
                <a:srgbClr val="13120D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13" name="Graphic 3">
              <a:extLst>
                <a:ext uri="{FF2B5EF4-FFF2-40B4-BE49-F238E27FC236}">
                  <a16:creationId xmlns:a16="http://schemas.microsoft.com/office/drawing/2014/main" id="{ADC9CF09-441D-439C-8EA1-18ABE074BB6B}"/>
                </a:ext>
              </a:extLst>
            </p:cNvPr>
            <p:cNvGrpSpPr/>
            <p:nvPr/>
          </p:nvGrpSpPr>
          <p:grpSpPr>
            <a:xfrm>
              <a:off x="2773574" y="3927808"/>
              <a:ext cx="165286" cy="915603"/>
              <a:chOff x="2808545" y="3776684"/>
              <a:chExt cx="163342" cy="904830"/>
            </a:xfrm>
            <a:solidFill>
              <a:srgbClr val="13120D"/>
            </a:solidFill>
          </p:grpSpPr>
          <p:sp>
            <p:nvSpPr>
              <p:cNvPr id="374" name="Freeform: Shape 796">
                <a:extLst>
                  <a:ext uri="{FF2B5EF4-FFF2-40B4-BE49-F238E27FC236}">
                    <a16:creationId xmlns:a16="http://schemas.microsoft.com/office/drawing/2014/main" id="{B09ED664-F77F-4580-897F-045ADF3FA387}"/>
                  </a:ext>
                </a:extLst>
              </p:cNvPr>
              <p:cNvSpPr/>
              <p:nvPr/>
            </p:nvSpPr>
            <p:spPr>
              <a:xfrm>
                <a:off x="2890283" y="3847524"/>
                <a:ext cx="13290" cy="833991"/>
              </a:xfrm>
              <a:custGeom>
                <a:avLst/>
                <a:gdLst>
                  <a:gd name="connsiteX0" fmla="*/ 0 w 13290"/>
                  <a:gd name="connsiteY0" fmla="*/ 833991 h 833991"/>
                  <a:gd name="connsiteX1" fmla="*/ 0 w 13290"/>
                  <a:gd name="connsiteY1" fmla="*/ 0 h 83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90" h="833991">
                    <a:moveTo>
                      <a:pt x="0" y="833991"/>
                    </a:moveTo>
                    <a:lnTo>
                      <a:pt x="0" y="0"/>
                    </a:lnTo>
                  </a:path>
                </a:pathLst>
              </a:custGeom>
              <a:ln w="29878" cap="flat">
                <a:solidFill>
                  <a:srgbClr val="13120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75" name="Freeform: Shape 797">
                <a:extLst>
                  <a:ext uri="{FF2B5EF4-FFF2-40B4-BE49-F238E27FC236}">
                    <a16:creationId xmlns:a16="http://schemas.microsoft.com/office/drawing/2014/main" id="{1C3A8450-4112-4B81-B66C-692362687978}"/>
                  </a:ext>
                </a:extLst>
              </p:cNvPr>
              <p:cNvSpPr/>
              <p:nvPr/>
            </p:nvSpPr>
            <p:spPr>
              <a:xfrm>
                <a:off x="2808545" y="3776684"/>
                <a:ext cx="163342" cy="81737"/>
              </a:xfrm>
              <a:custGeom>
                <a:avLst/>
                <a:gdLst>
                  <a:gd name="connsiteX0" fmla="*/ 0 w 163342"/>
                  <a:gd name="connsiteY0" fmla="*/ 81738 h 81737"/>
                  <a:gd name="connsiteX1" fmla="*/ 163343 w 163342"/>
                  <a:gd name="connsiteY1" fmla="*/ 81738 h 81737"/>
                  <a:gd name="connsiteX2" fmla="*/ 81738 w 163342"/>
                  <a:gd name="connsiteY2" fmla="*/ 0 h 81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3342" h="81737">
                    <a:moveTo>
                      <a:pt x="0" y="81738"/>
                    </a:moveTo>
                    <a:lnTo>
                      <a:pt x="163343" y="81738"/>
                    </a:lnTo>
                    <a:lnTo>
                      <a:pt x="81738" y="0"/>
                    </a:lnTo>
                    <a:close/>
                  </a:path>
                </a:pathLst>
              </a:custGeom>
              <a:solidFill>
                <a:srgbClr val="13120D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14" name="Graphic 3">
              <a:extLst>
                <a:ext uri="{FF2B5EF4-FFF2-40B4-BE49-F238E27FC236}">
                  <a16:creationId xmlns:a16="http://schemas.microsoft.com/office/drawing/2014/main" id="{81DC4729-55FB-4C00-90C8-7D4D278684FD}"/>
                </a:ext>
              </a:extLst>
            </p:cNvPr>
            <p:cNvGrpSpPr/>
            <p:nvPr/>
          </p:nvGrpSpPr>
          <p:grpSpPr>
            <a:xfrm>
              <a:off x="2773574" y="3012339"/>
              <a:ext cx="165286" cy="915468"/>
              <a:chOff x="2808545" y="2871986"/>
              <a:chExt cx="163342" cy="904697"/>
            </a:xfrm>
            <a:solidFill>
              <a:srgbClr val="13120D"/>
            </a:solidFill>
          </p:grpSpPr>
          <p:sp>
            <p:nvSpPr>
              <p:cNvPr id="372" name="Freeform: Shape 794">
                <a:extLst>
                  <a:ext uri="{FF2B5EF4-FFF2-40B4-BE49-F238E27FC236}">
                    <a16:creationId xmlns:a16="http://schemas.microsoft.com/office/drawing/2014/main" id="{1E02587F-5110-44D3-A3C6-6FC2CF0BD163}"/>
                  </a:ext>
                </a:extLst>
              </p:cNvPr>
              <p:cNvSpPr/>
              <p:nvPr/>
            </p:nvSpPr>
            <p:spPr>
              <a:xfrm>
                <a:off x="2890283" y="2871986"/>
                <a:ext cx="13290" cy="833991"/>
              </a:xfrm>
              <a:custGeom>
                <a:avLst/>
                <a:gdLst>
                  <a:gd name="connsiteX0" fmla="*/ 0 w 13290"/>
                  <a:gd name="connsiteY0" fmla="*/ 0 h 833991"/>
                  <a:gd name="connsiteX1" fmla="*/ 0 w 13290"/>
                  <a:gd name="connsiteY1" fmla="*/ 833991 h 83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90" h="833991">
                    <a:moveTo>
                      <a:pt x="0" y="0"/>
                    </a:moveTo>
                    <a:lnTo>
                      <a:pt x="0" y="833991"/>
                    </a:lnTo>
                  </a:path>
                </a:pathLst>
              </a:custGeom>
              <a:ln w="29878" cap="flat">
                <a:solidFill>
                  <a:srgbClr val="13120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73" name="Freeform: Shape 795">
                <a:extLst>
                  <a:ext uri="{FF2B5EF4-FFF2-40B4-BE49-F238E27FC236}">
                    <a16:creationId xmlns:a16="http://schemas.microsoft.com/office/drawing/2014/main" id="{943F31EB-DF88-4857-AA8E-99919E2B8872}"/>
                  </a:ext>
                </a:extLst>
              </p:cNvPr>
              <p:cNvSpPr/>
              <p:nvPr/>
            </p:nvSpPr>
            <p:spPr>
              <a:xfrm>
                <a:off x="2808545" y="3695079"/>
                <a:ext cx="163342" cy="81605"/>
              </a:xfrm>
              <a:custGeom>
                <a:avLst/>
                <a:gdLst>
                  <a:gd name="connsiteX0" fmla="*/ 163343 w 163342"/>
                  <a:gd name="connsiteY0" fmla="*/ 0 h 81605"/>
                  <a:gd name="connsiteX1" fmla="*/ 0 w 163342"/>
                  <a:gd name="connsiteY1" fmla="*/ 0 h 81605"/>
                  <a:gd name="connsiteX2" fmla="*/ 81738 w 163342"/>
                  <a:gd name="connsiteY2" fmla="*/ 81605 h 81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3342" h="81605">
                    <a:moveTo>
                      <a:pt x="163343" y="0"/>
                    </a:moveTo>
                    <a:lnTo>
                      <a:pt x="0" y="0"/>
                    </a:lnTo>
                    <a:lnTo>
                      <a:pt x="81738" y="81605"/>
                    </a:lnTo>
                    <a:close/>
                  </a:path>
                </a:pathLst>
              </a:custGeom>
              <a:solidFill>
                <a:srgbClr val="13120D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53DA3910-5A00-4B8D-B690-AA3538C5C6C0}"/>
                </a:ext>
              </a:extLst>
            </p:cNvPr>
            <p:cNvGrpSpPr/>
            <p:nvPr/>
          </p:nvGrpSpPr>
          <p:grpSpPr>
            <a:xfrm>
              <a:off x="5275614" y="3065866"/>
              <a:ext cx="165286" cy="414765"/>
              <a:chOff x="5281146" y="2924883"/>
              <a:chExt cx="163342" cy="409885"/>
            </a:xfrm>
            <a:solidFill>
              <a:srgbClr val="3AAA35"/>
            </a:solidFill>
          </p:grpSpPr>
          <p:sp>
            <p:nvSpPr>
              <p:cNvPr id="370" name="Freeform: Shape 792">
                <a:extLst>
                  <a:ext uri="{FF2B5EF4-FFF2-40B4-BE49-F238E27FC236}">
                    <a16:creationId xmlns:a16="http://schemas.microsoft.com/office/drawing/2014/main" id="{300A9EE3-05E9-42AF-985F-3604D5B0F751}"/>
                  </a:ext>
                </a:extLst>
              </p:cNvPr>
              <p:cNvSpPr/>
              <p:nvPr/>
            </p:nvSpPr>
            <p:spPr>
              <a:xfrm>
                <a:off x="5362751" y="2995590"/>
                <a:ext cx="13290" cy="339178"/>
              </a:xfrm>
              <a:custGeom>
                <a:avLst/>
                <a:gdLst>
                  <a:gd name="connsiteX0" fmla="*/ 0 w 13290"/>
                  <a:gd name="connsiteY0" fmla="*/ 339179 h 339178"/>
                  <a:gd name="connsiteX1" fmla="*/ 0 w 13290"/>
                  <a:gd name="connsiteY1" fmla="*/ 0 h 339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90" h="339178">
                    <a:moveTo>
                      <a:pt x="0" y="339179"/>
                    </a:moveTo>
                    <a:lnTo>
                      <a:pt x="0" y="0"/>
                    </a:lnTo>
                  </a:path>
                </a:pathLst>
              </a:custGeom>
              <a:ln w="29877" cap="flat">
                <a:solidFill>
                  <a:srgbClr val="3AAA35"/>
                </a:solidFill>
                <a:custDash>
                  <a:ds d="253013" sp="253013"/>
                </a:custDash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71" name="Freeform: Shape 793">
                <a:extLst>
                  <a:ext uri="{FF2B5EF4-FFF2-40B4-BE49-F238E27FC236}">
                    <a16:creationId xmlns:a16="http://schemas.microsoft.com/office/drawing/2014/main" id="{C87F9032-55FC-42DB-9123-74127A06A235}"/>
                  </a:ext>
                </a:extLst>
              </p:cNvPr>
              <p:cNvSpPr/>
              <p:nvPr/>
            </p:nvSpPr>
            <p:spPr>
              <a:xfrm>
                <a:off x="5281146" y="2924883"/>
                <a:ext cx="163342" cy="81604"/>
              </a:xfrm>
              <a:custGeom>
                <a:avLst/>
                <a:gdLst>
                  <a:gd name="connsiteX0" fmla="*/ 0 w 163342"/>
                  <a:gd name="connsiteY0" fmla="*/ 81605 h 81604"/>
                  <a:gd name="connsiteX1" fmla="*/ 163343 w 163342"/>
                  <a:gd name="connsiteY1" fmla="*/ 81605 h 81604"/>
                  <a:gd name="connsiteX2" fmla="*/ 81605 w 163342"/>
                  <a:gd name="connsiteY2" fmla="*/ 0 h 81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3342" h="81604">
                    <a:moveTo>
                      <a:pt x="0" y="81605"/>
                    </a:moveTo>
                    <a:lnTo>
                      <a:pt x="163343" y="81605"/>
                    </a:lnTo>
                    <a:lnTo>
                      <a:pt x="81605" y="0"/>
                    </a:lnTo>
                    <a:close/>
                  </a:path>
                </a:pathLst>
              </a:custGeom>
              <a:solidFill>
                <a:srgbClr val="3AAA35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17" name="Graphic 3">
              <a:extLst>
                <a:ext uri="{FF2B5EF4-FFF2-40B4-BE49-F238E27FC236}">
                  <a16:creationId xmlns:a16="http://schemas.microsoft.com/office/drawing/2014/main" id="{45A9DC64-98DD-4E07-9A56-7417A0E5713B}"/>
                </a:ext>
              </a:extLst>
            </p:cNvPr>
            <p:cNvGrpSpPr/>
            <p:nvPr/>
          </p:nvGrpSpPr>
          <p:grpSpPr>
            <a:xfrm>
              <a:off x="5393832" y="4415870"/>
              <a:ext cx="165421" cy="370383"/>
              <a:chOff x="5397972" y="4259004"/>
              <a:chExt cx="163475" cy="366025"/>
            </a:xfrm>
            <a:solidFill>
              <a:srgbClr val="3AAA35"/>
            </a:solidFill>
          </p:grpSpPr>
          <p:sp>
            <p:nvSpPr>
              <p:cNvPr id="368" name="Freeform: Shape 790">
                <a:extLst>
                  <a:ext uri="{FF2B5EF4-FFF2-40B4-BE49-F238E27FC236}">
                    <a16:creationId xmlns:a16="http://schemas.microsoft.com/office/drawing/2014/main" id="{C210B56F-A0F5-4456-BD8C-1A4AC383DA37}"/>
                  </a:ext>
                </a:extLst>
              </p:cNvPr>
              <p:cNvSpPr/>
              <p:nvPr/>
            </p:nvSpPr>
            <p:spPr>
              <a:xfrm>
                <a:off x="5479709" y="4259004"/>
                <a:ext cx="13290" cy="295319"/>
              </a:xfrm>
              <a:custGeom>
                <a:avLst/>
                <a:gdLst>
                  <a:gd name="connsiteX0" fmla="*/ 0 w 13290"/>
                  <a:gd name="connsiteY0" fmla="*/ 0 h 295319"/>
                  <a:gd name="connsiteX1" fmla="*/ 0 w 13290"/>
                  <a:gd name="connsiteY1" fmla="*/ 295319 h 295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90" h="295319">
                    <a:moveTo>
                      <a:pt x="0" y="0"/>
                    </a:moveTo>
                    <a:lnTo>
                      <a:pt x="0" y="295319"/>
                    </a:lnTo>
                  </a:path>
                </a:pathLst>
              </a:custGeom>
              <a:ln w="29877" cap="flat">
                <a:solidFill>
                  <a:srgbClr val="3AAA35"/>
                </a:solidFill>
                <a:custDash>
                  <a:ds d="253013" sp="253013"/>
                </a:custDash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69" name="Freeform: Shape 791">
                <a:extLst>
                  <a:ext uri="{FF2B5EF4-FFF2-40B4-BE49-F238E27FC236}">
                    <a16:creationId xmlns:a16="http://schemas.microsoft.com/office/drawing/2014/main" id="{C51AD9B0-481B-472F-A504-F247910E3F03}"/>
                  </a:ext>
                </a:extLst>
              </p:cNvPr>
              <p:cNvSpPr/>
              <p:nvPr/>
            </p:nvSpPr>
            <p:spPr>
              <a:xfrm>
                <a:off x="5397972" y="4543425"/>
                <a:ext cx="163475" cy="81604"/>
              </a:xfrm>
              <a:custGeom>
                <a:avLst/>
                <a:gdLst>
                  <a:gd name="connsiteX0" fmla="*/ 163475 w 163475"/>
                  <a:gd name="connsiteY0" fmla="*/ 0 h 81604"/>
                  <a:gd name="connsiteX1" fmla="*/ 0 w 163475"/>
                  <a:gd name="connsiteY1" fmla="*/ 0 h 81604"/>
                  <a:gd name="connsiteX2" fmla="*/ 81738 w 163475"/>
                  <a:gd name="connsiteY2" fmla="*/ 81605 h 81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3475" h="81604">
                    <a:moveTo>
                      <a:pt x="163475" y="0"/>
                    </a:moveTo>
                    <a:lnTo>
                      <a:pt x="0" y="0"/>
                    </a:lnTo>
                    <a:lnTo>
                      <a:pt x="81738" y="81605"/>
                    </a:lnTo>
                    <a:close/>
                  </a:path>
                </a:pathLst>
              </a:custGeom>
              <a:solidFill>
                <a:srgbClr val="3AAA35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18" name="Graphic 3">
              <a:extLst>
                <a:ext uri="{FF2B5EF4-FFF2-40B4-BE49-F238E27FC236}">
                  <a16:creationId xmlns:a16="http://schemas.microsoft.com/office/drawing/2014/main" id="{F21CC532-12A9-4CF1-9B03-03D6D561ED68}"/>
                </a:ext>
              </a:extLst>
            </p:cNvPr>
            <p:cNvGrpSpPr/>
            <p:nvPr/>
          </p:nvGrpSpPr>
          <p:grpSpPr>
            <a:xfrm>
              <a:off x="4693410" y="2495631"/>
              <a:ext cx="234146" cy="165421"/>
              <a:chOff x="4705792" y="2361358"/>
              <a:chExt cx="231391" cy="163475"/>
            </a:xfrm>
            <a:solidFill>
              <a:srgbClr val="FBC000"/>
            </a:solidFill>
          </p:grpSpPr>
          <p:sp>
            <p:nvSpPr>
              <p:cNvPr id="364" name="Freeform: Shape 786">
                <a:extLst>
                  <a:ext uri="{FF2B5EF4-FFF2-40B4-BE49-F238E27FC236}">
                    <a16:creationId xmlns:a16="http://schemas.microsoft.com/office/drawing/2014/main" id="{C8E96A61-A697-47AD-B621-437C26ADA286}"/>
                  </a:ext>
                </a:extLst>
              </p:cNvPr>
              <p:cNvSpPr/>
              <p:nvPr/>
            </p:nvSpPr>
            <p:spPr>
              <a:xfrm>
                <a:off x="4705792" y="2443096"/>
                <a:ext cx="231391" cy="13290"/>
              </a:xfrm>
              <a:custGeom>
                <a:avLst/>
                <a:gdLst>
                  <a:gd name="connsiteX0" fmla="*/ 0 w 231391"/>
                  <a:gd name="connsiteY0" fmla="*/ 0 h 13290"/>
                  <a:gd name="connsiteX1" fmla="*/ 231391 w 231391"/>
                  <a:gd name="connsiteY1" fmla="*/ 0 h 1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1391" h="13290">
                    <a:moveTo>
                      <a:pt x="0" y="0"/>
                    </a:moveTo>
                    <a:lnTo>
                      <a:pt x="231391" y="0"/>
                    </a:lnTo>
                  </a:path>
                </a:pathLst>
              </a:custGeom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grpSp>
            <p:nvGrpSpPr>
              <p:cNvPr id="365" name="Graphic 3">
                <a:extLst>
                  <a:ext uri="{FF2B5EF4-FFF2-40B4-BE49-F238E27FC236}">
                    <a16:creationId xmlns:a16="http://schemas.microsoft.com/office/drawing/2014/main" id="{DB45CD9A-1BF7-4B96-9F69-BC4E7496613D}"/>
                  </a:ext>
                </a:extLst>
              </p:cNvPr>
              <p:cNvGrpSpPr/>
              <p:nvPr/>
            </p:nvGrpSpPr>
            <p:grpSpPr>
              <a:xfrm>
                <a:off x="4705792" y="2361358"/>
                <a:ext cx="231390" cy="163475"/>
                <a:chOff x="4705792" y="2361358"/>
                <a:chExt cx="231390" cy="163475"/>
              </a:xfrm>
              <a:solidFill>
                <a:srgbClr val="FBC000"/>
              </a:solidFill>
            </p:grpSpPr>
            <p:sp>
              <p:nvSpPr>
                <p:cNvPr id="366" name="Freeform: Shape 788">
                  <a:extLst>
                    <a:ext uri="{FF2B5EF4-FFF2-40B4-BE49-F238E27FC236}">
                      <a16:creationId xmlns:a16="http://schemas.microsoft.com/office/drawing/2014/main" id="{083AB518-57F0-4482-A362-57043FA3D6B4}"/>
                    </a:ext>
                  </a:extLst>
                </p:cNvPr>
                <p:cNvSpPr/>
                <p:nvPr/>
              </p:nvSpPr>
              <p:spPr>
                <a:xfrm>
                  <a:off x="4705792" y="2443096"/>
                  <a:ext cx="160684" cy="13290"/>
                </a:xfrm>
                <a:custGeom>
                  <a:avLst/>
                  <a:gdLst>
                    <a:gd name="connsiteX0" fmla="*/ 0 w 160684"/>
                    <a:gd name="connsiteY0" fmla="*/ 0 h 13290"/>
                    <a:gd name="connsiteX1" fmla="*/ 160684 w 160684"/>
                    <a:gd name="connsiteY1" fmla="*/ 0 h 1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0684" h="13290">
                      <a:moveTo>
                        <a:pt x="0" y="0"/>
                      </a:moveTo>
                      <a:lnTo>
                        <a:pt x="160684" y="0"/>
                      </a:lnTo>
                    </a:path>
                  </a:pathLst>
                </a:custGeom>
                <a:ln w="29878" cap="flat">
                  <a:solidFill>
                    <a:srgbClr val="FBC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367" name="Freeform: Shape 789">
                  <a:extLst>
                    <a:ext uri="{FF2B5EF4-FFF2-40B4-BE49-F238E27FC236}">
                      <a16:creationId xmlns:a16="http://schemas.microsoft.com/office/drawing/2014/main" id="{6250B143-74B0-411B-AB62-7DE926DAD903}"/>
                    </a:ext>
                  </a:extLst>
                </p:cNvPr>
                <p:cNvSpPr/>
                <p:nvPr/>
              </p:nvSpPr>
              <p:spPr>
                <a:xfrm>
                  <a:off x="4855578" y="2361358"/>
                  <a:ext cx="81604" cy="163475"/>
                </a:xfrm>
                <a:custGeom>
                  <a:avLst/>
                  <a:gdLst>
                    <a:gd name="connsiteX0" fmla="*/ 0 w 81604"/>
                    <a:gd name="connsiteY0" fmla="*/ 0 h 163475"/>
                    <a:gd name="connsiteX1" fmla="*/ 0 w 81604"/>
                    <a:gd name="connsiteY1" fmla="*/ 163476 h 163475"/>
                    <a:gd name="connsiteX2" fmla="*/ 81605 w 81604"/>
                    <a:gd name="connsiteY2" fmla="*/ 81738 h 163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604" h="163475">
                      <a:moveTo>
                        <a:pt x="0" y="0"/>
                      </a:moveTo>
                      <a:lnTo>
                        <a:pt x="0" y="163476"/>
                      </a:lnTo>
                      <a:lnTo>
                        <a:pt x="81605" y="81738"/>
                      </a:lnTo>
                      <a:close/>
                    </a:path>
                  </a:pathLst>
                </a:custGeom>
                <a:solidFill>
                  <a:srgbClr val="FBC000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</p:grpSp>
        </p:grpSp>
        <p:grpSp>
          <p:nvGrpSpPr>
            <p:cNvPr id="19" name="Graphic 3">
              <a:extLst>
                <a:ext uri="{FF2B5EF4-FFF2-40B4-BE49-F238E27FC236}">
                  <a16:creationId xmlns:a16="http://schemas.microsoft.com/office/drawing/2014/main" id="{06A0C81D-21C8-49E2-BA21-A9746673227E}"/>
                </a:ext>
              </a:extLst>
            </p:cNvPr>
            <p:cNvGrpSpPr/>
            <p:nvPr/>
          </p:nvGrpSpPr>
          <p:grpSpPr>
            <a:xfrm>
              <a:off x="5870731" y="5178559"/>
              <a:ext cx="504603" cy="203078"/>
              <a:chOff x="5869260" y="5012719"/>
              <a:chExt cx="498666" cy="200689"/>
            </a:xfrm>
            <a:solidFill>
              <a:srgbClr val="0071A3"/>
            </a:solidFill>
          </p:grpSpPr>
          <p:sp>
            <p:nvSpPr>
              <p:cNvPr id="360" name="Freeform: Shape 782">
                <a:extLst>
                  <a:ext uri="{FF2B5EF4-FFF2-40B4-BE49-F238E27FC236}">
                    <a16:creationId xmlns:a16="http://schemas.microsoft.com/office/drawing/2014/main" id="{E7B36E9B-E58F-4241-B16F-9C3ED6A5C7F1}"/>
                  </a:ext>
                </a:extLst>
              </p:cNvPr>
              <p:cNvSpPr/>
              <p:nvPr/>
            </p:nvSpPr>
            <p:spPr>
              <a:xfrm>
                <a:off x="5869260" y="5113064"/>
                <a:ext cx="498666" cy="13290"/>
              </a:xfrm>
              <a:custGeom>
                <a:avLst/>
                <a:gdLst>
                  <a:gd name="connsiteX0" fmla="*/ 0 w 498666"/>
                  <a:gd name="connsiteY0" fmla="*/ 0 h 13290"/>
                  <a:gd name="connsiteX1" fmla="*/ 498667 w 498666"/>
                  <a:gd name="connsiteY1" fmla="*/ 0 h 1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8666" h="13290">
                    <a:moveTo>
                      <a:pt x="0" y="0"/>
                    </a:moveTo>
                    <a:lnTo>
                      <a:pt x="498667" y="0"/>
                    </a:lnTo>
                  </a:path>
                </a:pathLst>
              </a:custGeom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grpSp>
            <p:nvGrpSpPr>
              <p:cNvPr id="361" name="Graphic 3">
                <a:extLst>
                  <a:ext uri="{FF2B5EF4-FFF2-40B4-BE49-F238E27FC236}">
                    <a16:creationId xmlns:a16="http://schemas.microsoft.com/office/drawing/2014/main" id="{5C44F7AF-DC04-4B83-BD3A-7879E8B0F203}"/>
                  </a:ext>
                </a:extLst>
              </p:cNvPr>
              <p:cNvGrpSpPr/>
              <p:nvPr/>
            </p:nvGrpSpPr>
            <p:grpSpPr>
              <a:xfrm>
                <a:off x="5869260" y="5012719"/>
                <a:ext cx="498666" cy="200689"/>
                <a:chOff x="5869260" y="5012719"/>
                <a:chExt cx="498666" cy="200689"/>
              </a:xfrm>
              <a:solidFill>
                <a:srgbClr val="0071A3"/>
              </a:solidFill>
            </p:grpSpPr>
            <p:sp>
              <p:nvSpPr>
                <p:cNvPr id="362" name="Freeform: Shape 784">
                  <a:extLst>
                    <a:ext uri="{FF2B5EF4-FFF2-40B4-BE49-F238E27FC236}">
                      <a16:creationId xmlns:a16="http://schemas.microsoft.com/office/drawing/2014/main" id="{6EA41EE3-7483-41E5-8B83-DFD83F438513}"/>
                    </a:ext>
                  </a:extLst>
                </p:cNvPr>
                <p:cNvSpPr/>
                <p:nvPr/>
              </p:nvSpPr>
              <p:spPr>
                <a:xfrm>
                  <a:off x="5869260" y="5113064"/>
                  <a:ext cx="411878" cy="13290"/>
                </a:xfrm>
                <a:custGeom>
                  <a:avLst/>
                  <a:gdLst>
                    <a:gd name="connsiteX0" fmla="*/ 0 w 411878"/>
                    <a:gd name="connsiteY0" fmla="*/ 0 h 13290"/>
                    <a:gd name="connsiteX1" fmla="*/ 411879 w 411878"/>
                    <a:gd name="connsiteY1" fmla="*/ 0 h 1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1878" h="13290">
                      <a:moveTo>
                        <a:pt x="0" y="0"/>
                      </a:moveTo>
                      <a:lnTo>
                        <a:pt x="411879" y="0"/>
                      </a:lnTo>
                    </a:path>
                  </a:pathLst>
                </a:custGeom>
                <a:ln w="36700" cap="flat">
                  <a:solidFill>
                    <a:srgbClr val="0071A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363" name="Freeform: Shape 785">
                  <a:extLst>
                    <a:ext uri="{FF2B5EF4-FFF2-40B4-BE49-F238E27FC236}">
                      <a16:creationId xmlns:a16="http://schemas.microsoft.com/office/drawing/2014/main" id="{A549EBB8-15A3-4B7F-B23C-8FE0D6CE5FB3}"/>
                    </a:ext>
                  </a:extLst>
                </p:cNvPr>
                <p:cNvSpPr/>
                <p:nvPr/>
              </p:nvSpPr>
              <p:spPr>
                <a:xfrm>
                  <a:off x="6267582" y="5012719"/>
                  <a:ext cx="100344" cy="200689"/>
                </a:xfrm>
                <a:custGeom>
                  <a:avLst/>
                  <a:gdLst>
                    <a:gd name="connsiteX0" fmla="*/ 0 w 100344"/>
                    <a:gd name="connsiteY0" fmla="*/ 0 h 200689"/>
                    <a:gd name="connsiteX1" fmla="*/ 0 w 100344"/>
                    <a:gd name="connsiteY1" fmla="*/ 200690 h 200689"/>
                    <a:gd name="connsiteX2" fmla="*/ 100345 w 100344"/>
                    <a:gd name="connsiteY2" fmla="*/ 100345 h 20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344" h="200689">
                      <a:moveTo>
                        <a:pt x="0" y="0"/>
                      </a:moveTo>
                      <a:lnTo>
                        <a:pt x="0" y="200690"/>
                      </a:lnTo>
                      <a:lnTo>
                        <a:pt x="100345" y="100345"/>
                      </a:lnTo>
                      <a:close/>
                    </a:path>
                  </a:pathLst>
                </a:custGeom>
                <a:solidFill>
                  <a:srgbClr val="0071A3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</p:grpSp>
        </p:grpSp>
        <p:grpSp>
          <p:nvGrpSpPr>
            <p:cNvPr id="20" name="Graphic 3">
              <a:extLst>
                <a:ext uri="{FF2B5EF4-FFF2-40B4-BE49-F238E27FC236}">
                  <a16:creationId xmlns:a16="http://schemas.microsoft.com/office/drawing/2014/main" id="{794B66D4-8BF9-464A-B085-A9E2A533FA05}"/>
                </a:ext>
              </a:extLst>
            </p:cNvPr>
            <p:cNvGrpSpPr/>
            <p:nvPr/>
          </p:nvGrpSpPr>
          <p:grpSpPr>
            <a:xfrm>
              <a:off x="5870731" y="3827613"/>
              <a:ext cx="504603" cy="203213"/>
              <a:chOff x="5869260" y="3677668"/>
              <a:chExt cx="498666" cy="200822"/>
            </a:xfrm>
            <a:solidFill>
              <a:srgbClr val="3AAA35"/>
            </a:solidFill>
          </p:grpSpPr>
          <p:sp>
            <p:nvSpPr>
              <p:cNvPr id="358" name="Freeform: Shape 780">
                <a:extLst>
                  <a:ext uri="{FF2B5EF4-FFF2-40B4-BE49-F238E27FC236}">
                    <a16:creationId xmlns:a16="http://schemas.microsoft.com/office/drawing/2014/main" id="{F679770A-69F1-4A62-B28B-38DE73F9232D}"/>
                  </a:ext>
                </a:extLst>
              </p:cNvPr>
              <p:cNvSpPr/>
              <p:nvPr/>
            </p:nvSpPr>
            <p:spPr>
              <a:xfrm>
                <a:off x="5869260" y="3778146"/>
                <a:ext cx="411878" cy="13290"/>
              </a:xfrm>
              <a:custGeom>
                <a:avLst/>
                <a:gdLst>
                  <a:gd name="connsiteX0" fmla="*/ 0 w 411878"/>
                  <a:gd name="connsiteY0" fmla="*/ 0 h 13290"/>
                  <a:gd name="connsiteX1" fmla="*/ 411879 w 411878"/>
                  <a:gd name="connsiteY1" fmla="*/ 0 h 1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878" h="13290">
                    <a:moveTo>
                      <a:pt x="0" y="0"/>
                    </a:moveTo>
                    <a:lnTo>
                      <a:pt x="411879" y="0"/>
                    </a:lnTo>
                  </a:path>
                </a:pathLst>
              </a:custGeom>
              <a:ln w="36702" cap="flat">
                <a:solidFill>
                  <a:srgbClr val="3AAA3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59" name="Freeform: Shape 781">
                <a:extLst>
                  <a:ext uri="{FF2B5EF4-FFF2-40B4-BE49-F238E27FC236}">
                    <a16:creationId xmlns:a16="http://schemas.microsoft.com/office/drawing/2014/main" id="{4FC9922F-E409-4ACB-9CCC-C27BDE2131C4}"/>
                  </a:ext>
                </a:extLst>
              </p:cNvPr>
              <p:cNvSpPr/>
              <p:nvPr/>
            </p:nvSpPr>
            <p:spPr>
              <a:xfrm>
                <a:off x="6267582" y="3677668"/>
                <a:ext cx="100344" cy="200822"/>
              </a:xfrm>
              <a:custGeom>
                <a:avLst/>
                <a:gdLst>
                  <a:gd name="connsiteX0" fmla="*/ 0 w 100344"/>
                  <a:gd name="connsiteY0" fmla="*/ 0 h 200822"/>
                  <a:gd name="connsiteX1" fmla="*/ 0 w 100344"/>
                  <a:gd name="connsiteY1" fmla="*/ 200823 h 200822"/>
                  <a:gd name="connsiteX2" fmla="*/ 100345 w 100344"/>
                  <a:gd name="connsiteY2" fmla="*/ 100478 h 20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44" h="200822">
                    <a:moveTo>
                      <a:pt x="0" y="0"/>
                    </a:moveTo>
                    <a:lnTo>
                      <a:pt x="0" y="200823"/>
                    </a:lnTo>
                    <a:lnTo>
                      <a:pt x="100345" y="100478"/>
                    </a:lnTo>
                    <a:close/>
                  </a:path>
                </a:pathLst>
              </a:custGeom>
              <a:solidFill>
                <a:srgbClr val="3AAA35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0BBEAE7D-80DE-4D4D-901C-B8953EA9A805}"/>
                </a:ext>
              </a:extLst>
            </p:cNvPr>
            <p:cNvGrpSpPr/>
            <p:nvPr/>
          </p:nvGrpSpPr>
          <p:grpSpPr>
            <a:xfrm>
              <a:off x="5870731" y="2476803"/>
              <a:ext cx="504603" cy="203078"/>
              <a:chOff x="5869260" y="2342751"/>
              <a:chExt cx="498666" cy="200689"/>
            </a:xfrm>
            <a:solidFill>
              <a:srgbClr val="FBC000"/>
            </a:solidFill>
          </p:grpSpPr>
          <p:sp>
            <p:nvSpPr>
              <p:cNvPr id="354" name="Freeform: Shape 776">
                <a:extLst>
                  <a:ext uri="{FF2B5EF4-FFF2-40B4-BE49-F238E27FC236}">
                    <a16:creationId xmlns:a16="http://schemas.microsoft.com/office/drawing/2014/main" id="{DFA0B7E8-86DD-4326-A34C-CA8D7414360A}"/>
                  </a:ext>
                </a:extLst>
              </p:cNvPr>
              <p:cNvSpPr/>
              <p:nvPr/>
            </p:nvSpPr>
            <p:spPr>
              <a:xfrm>
                <a:off x="5869260" y="2443096"/>
                <a:ext cx="498666" cy="13290"/>
              </a:xfrm>
              <a:custGeom>
                <a:avLst/>
                <a:gdLst>
                  <a:gd name="connsiteX0" fmla="*/ 0 w 498666"/>
                  <a:gd name="connsiteY0" fmla="*/ 0 h 13290"/>
                  <a:gd name="connsiteX1" fmla="*/ 498667 w 498666"/>
                  <a:gd name="connsiteY1" fmla="*/ 0 h 1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8666" h="13290">
                    <a:moveTo>
                      <a:pt x="0" y="0"/>
                    </a:moveTo>
                    <a:lnTo>
                      <a:pt x="498667" y="0"/>
                    </a:lnTo>
                  </a:path>
                </a:pathLst>
              </a:custGeom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grpSp>
            <p:nvGrpSpPr>
              <p:cNvPr id="355" name="Graphic 3">
                <a:extLst>
                  <a:ext uri="{FF2B5EF4-FFF2-40B4-BE49-F238E27FC236}">
                    <a16:creationId xmlns:a16="http://schemas.microsoft.com/office/drawing/2014/main" id="{BBDFDCAC-F9E8-4400-8700-1E7C69B9733E}"/>
                  </a:ext>
                </a:extLst>
              </p:cNvPr>
              <p:cNvGrpSpPr/>
              <p:nvPr/>
            </p:nvGrpSpPr>
            <p:grpSpPr>
              <a:xfrm>
                <a:off x="5869260" y="2342751"/>
                <a:ext cx="498666" cy="200689"/>
                <a:chOff x="5869260" y="2342751"/>
                <a:chExt cx="498666" cy="200689"/>
              </a:xfrm>
              <a:solidFill>
                <a:srgbClr val="FBC000"/>
              </a:solidFill>
            </p:grpSpPr>
            <p:sp>
              <p:nvSpPr>
                <p:cNvPr id="356" name="Freeform: Shape 778">
                  <a:extLst>
                    <a:ext uri="{FF2B5EF4-FFF2-40B4-BE49-F238E27FC236}">
                      <a16:creationId xmlns:a16="http://schemas.microsoft.com/office/drawing/2014/main" id="{F018900F-8A31-4115-988A-6875FD57EC2F}"/>
                    </a:ext>
                  </a:extLst>
                </p:cNvPr>
                <p:cNvSpPr/>
                <p:nvPr/>
              </p:nvSpPr>
              <p:spPr>
                <a:xfrm>
                  <a:off x="5869260" y="2443096"/>
                  <a:ext cx="411878" cy="13290"/>
                </a:xfrm>
                <a:custGeom>
                  <a:avLst/>
                  <a:gdLst>
                    <a:gd name="connsiteX0" fmla="*/ 0 w 411878"/>
                    <a:gd name="connsiteY0" fmla="*/ 0 h 13290"/>
                    <a:gd name="connsiteX1" fmla="*/ 411879 w 411878"/>
                    <a:gd name="connsiteY1" fmla="*/ 0 h 1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1878" h="13290">
                      <a:moveTo>
                        <a:pt x="0" y="0"/>
                      </a:moveTo>
                      <a:lnTo>
                        <a:pt x="411879" y="0"/>
                      </a:lnTo>
                    </a:path>
                  </a:pathLst>
                </a:custGeom>
                <a:ln w="36702" cap="flat">
                  <a:solidFill>
                    <a:srgbClr val="FBC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357" name="Freeform: Shape 779">
                  <a:extLst>
                    <a:ext uri="{FF2B5EF4-FFF2-40B4-BE49-F238E27FC236}">
                      <a16:creationId xmlns:a16="http://schemas.microsoft.com/office/drawing/2014/main" id="{A6DE4C76-739D-40AF-BBD6-BE0623CD3A5B}"/>
                    </a:ext>
                  </a:extLst>
                </p:cNvPr>
                <p:cNvSpPr/>
                <p:nvPr/>
              </p:nvSpPr>
              <p:spPr>
                <a:xfrm>
                  <a:off x="6267582" y="2342751"/>
                  <a:ext cx="100344" cy="200689"/>
                </a:xfrm>
                <a:custGeom>
                  <a:avLst/>
                  <a:gdLst>
                    <a:gd name="connsiteX0" fmla="*/ 0 w 100344"/>
                    <a:gd name="connsiteY0" fmla="*/ 0 h 200689"/>
                    <a:gd name="connsiteX1" fmla="*/ 0 w 100344"/>
                    <a:gd name="connsiteY1" fmla="*/ 200689 h 200689"/>
                    <a:gd name="connsiteX2" fmla="*/ 100345 w 100344"/>
                    <a:gd name="connsiteY2" fmla="*/ 100345 h 20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344" h="200689">
                      <a:moveTo>
                        <a:pt x="0" y="0"/>
                      </a:moveTo>
                      <a:lnTo>
                        <a:pt x="0" y="200689"/>
                      </a:lnTo>
                      <a:lnTo>
                        <a:pt x="100345" y="100345"/>
                      </a:lnTo>
                      <a:close/>
                    </a:path>
                  </a:pathLst>
                </a:custGeom>
                <a:solidFill>
                  <a:srgbClr val="FBC000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</p:grpSp>
        </p:grpSp>
        <p:grpSp>
          <p:nvGrpSpPr>
            <p:cNvPr id="22" name="Graphic 3">
              <a:extLst>
                <a:ext uri="{FF2B5EF4-FFF2-40B4-BE49-F238E27FC236}">
                  <a16:creationId xmlns:a16="http://schemas.microsoft.com/office/drawing/2014/main" id="{07141830-BA4A-428F-8D8F-1FCD08EDCD0B}"/>
                </a:ext>
              </a:extLst>
            </p:cNvPr>
            <p:cNvGrpSpPr/>
            <p:nvPr/>
          </p:nvGrpSpPr>
          <p:grpSpPr>
            <a:xfrm>
              <a:off x="8375461" y="2629448"/>
              <a:ext cx="878350" cy="617439"/>
              <a:chOff x="8344519" y="2493600"/>
              <a:chExt cx="868015" cy="610175"/>
            </a:xfrm>
          </p:grpSpPr>
          <p:sp>
            <p:nvSpPr>
              <p:cNvPr id="352" name="Freeform: Shape 774">
                <a:extLst>
                  <a:ext uri="{FF2B5EF4-FFF2-40B4-BE49-F238E27FC236}">
                    <a16:creationId xmlns:a16="http://schemas.microsoft.com/office/drawing/2014/main" id="{D7E59EA9-1DA7-477D-B58E-1CB3D669872E}"/>
                  </a:ext>
                </a:extLst>
              </p:cNvPr>
              <p:cNvSpPr/>
              <p:nvPr/>
            </p:nvSpPr>
            <p:spPr>
              <a:xfrm>
                <a:off x="8344519" y="2493600"/>
                <a:ext cx="786278" cy="539469"/>
              </a:xfrm>
              <a:custGeom>
                <a:avLst/>
                <a:gdLst>
                  <a:gd name="connsiteX0" fmla="*/ 786278 w 786278"/>
                  <a:gd name="connsiteY0" fmla="*/ 539470 h 539469"/>
                  <a:gd name="connsiteX1" fmla="*/ 786278 w 786278"/>
                  <a:gd name="connsiteY1" fmla="*/ 133 h 539469"/>
                  <a:gd name="connsiteX2" fmla="*/ 0 w 786278"/>
                  <a:gd name="connsiteY2" fmla="*/ 0 h 53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6278" h="539469">
                    <a:moveTo>
                      <a:pt x="786278" y="539470"/>
                    </a:moveTo>
                    <a:lnTo>
                      <a:pt x="786278" y="133"/>
                    </a:lnTo>
                    <a:lnTo>
                      <a:pt x="0" y="0"/>
                    </a:lnTo>
                  </a:path>
                </a:pathLst>
              </a:custGeom>
              <a:noFill/>
              <a:ln w="29878" cap="flat">
                <a:solidFill>
                  <a:srgbClr val="FB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53" name="Freeform: Shape 775">
                <a:extLst>
                  <a:ext uri="{FF2B5EF4-FFF2-40B4-BE49-F238E27FC236}">
                    <a16:creationId xmlns:a16="http://schemas.microsoft.com/office/drawing/2014/main" id="{D3F34349-54D5-435B-A313-8D8C5A633952}"/>
                  </a:ext>
                </a:extLst>
              </p:cNvPr>
              <p:cNvSpPr/>
              <p:nvPr/>
            </p:nvSpPr>
            <p:spPr>
              <a:xfrm>
                <a:off x="9049059" y="3022038"/>
                <a:ext cx="163475" cy="81737"/>
              </a:xfrm>
              <a:custGeom>
                <a:avLst/>
                <a:gdLst>
                  <a:gd name="connsiteX0" fmla="*/ 0 w 163475"/>
                  <a:gd name="connsiteY0" fmla="*/ 0 h 81737"/>
                  <a:gd name="connsiteX1" fmla="*/ 163475 w 163475"/>
                  <a:gd name="connsiteY1" fmla="*/ 0 h 81737"/>
                  <a:gd name="connsiteX2" fmla="*/ 81738 w 163475"/>
                  <a:gd name="connsiteY2" fmla="*/ 81738 h 81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3475" h="81737">
                    <a:moveTo>
                      <a:pt x="0" y="0"/>
                    </a:moveTo>
                    <a:lnTo>
                      <a:pt x="163475" y="0"/>
                    </a:lnTo>
                    <a:lnTo>
                      <a:pt x="81738" y="81738"/>
                    </a:lnTo>
                    <a:close/>
                  </a:path>
                </a:pathLst>
              </a:custGeom>
              <a:solidFill>
                <a:srgbClr val="FBC000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23" name="Graphic 3">
              <a:extLst>
                <a:ext uri="{FF2B5EF4-FFF2-40B4-BE49-F238E27FC236}">
                  <a16:creationId xmlns:a16="http://schemas.microsoft.com/office/drawing/2014/main" id="{F79CA8DE-916A-472C-AA23-EC28D9EBB291}"/>
                </a:ext>
              </a:extLst>
            </p:cNvPr>
            <p:cNvGrpSpPr/>
            <p:nvPr/>
          </p:nvGrpSpPr>
          <p:grpSpPr>
            <a:xfrm>
              <a:off x="8375461" y="2525083"/>
              <a:ext cx="1926694" cy="569024"/>
              <a:chOff x="8344519" y="2390464"/>
              <a:chExt cx="1904025" cy="562329"/>
            </a:xfrm>
          </p:grpSpPr>
          <p:sp>
            <p:nvSpPr>
              <p:cNvPr id="350" name="Freeform: Shape 772">
                <a:extLst>
                  <a:ext uri="{FF2B5EF4-FFF2-40B4-BE49-F238E27FC236}">
                    <a16:creationId xmlns:a16="http://schemas.microsoft.com/office/drawing/2014/main" id="{F3679AC9-8F8C-4F5E-9A48-959D36D7C661}"/>
                  </a:ext>
                </a:extLst>
              </p:cNvPr>
              <p:cNvSpPr/>
              <p:nvPr/>
            </p:nvSpPr>
            <p:spPr>
              <a:xfrm>
                <a:off x="8344519" y="2390464"/>
                <a:ext cx="1822287" cy="491622"/>
              </a:xfrm>
              <a:custGeom>
                <a:avLst/>
                <a:gdLst>
                  <a:gd name="connsiteX0" fmla="*/ 1822287 w 1822287"/>
                  <a:gd name="connsiteY0" fmla="*/ 491623 h 491622"/>
                  <a:gd name="connsiteX1" fmla="*/ 1822287 w 1822287"/>
                  <a:gd name="connsiteY1" fmla="*/ 0 h 491622"/>
                  <a:gd name="connsiteX2" fmla="*/ 0 w 1822287"/>
                  <a:gd name="connsiteY2" fmla="*/ 0 h 491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22287" h="491622">
                    <a:moveTo>
                      <a:pt x="1822287" y="491623"/>
                    </a:moveTo>
                    <a:lnTo>
                      <a:pt x="1822287" y="0"/>
                    </a:lnTo>
                    <a:lnTo>
                      <a:pt x="0" y="0"/>
                    </a:lnTo>
                  </a:path>
                </a:pathLst>
              </a:custGeom>
              <a:noFill/>
              <a:ln w="29878" cap="flat">
                <a:solidFill>
                  <a:srgbClr val="FB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51" name="Freeform: Shape 773">
                <a:extLst>
                  <a:ext uri="{FF2B5EF4-FFF2-40B4-BE49-F238E27FC236}">
                    <a16:creationId xmlns:a16="http://schemas.microsoft.com/office/drawing/2014/main" id="{FF698891-F373-4FC2-B8C0-4A5CDFEF159E}"/>
                  </a:ext>
                </a:extLst>
              </p:cNvPr>
              <p:cNvSpPr/>
              <p:nvPr/>
            </p:nvSpPr>
            <p:spPr>
              <a:xfrm>
                <a:off x="10085202" y="2871189"/>
                <a:ext cx="163342" cy="81604"/>
              </a:xfrm>
              <a:custGeom>
                <a:avLst/>
                <a:gdLst>
                  <a:gd name="connsiteX0" fmla="*/ 0 w 163342"/>
                  <a:gd name="connsiteY0" fmla="*/ 0 h 81604"/>
                  <a:gd name="connsiteX1" fmla="*/ 163342 w 163342"/>
                  <a:gd name="connsiteY1" fmla="*/ 0 h 81604"/>
                  <a:gd name="connsiteX2" fmla="*/ 81604 w 163342"/>
                  <a:gd name="connsiteY2" fmla="*/ 81605 h 81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3342" h="81604">
                    <a:moveTo>
                      <a:pt x="0" y="0"/>
                    </a:moveTo>
                    <a:lnTo>
                      <a:pt x="163342" y="0"/>
                    </a:lnTo>
                    <a:lnTo>
                      <a:pt x="81604" y="81605"/>
                    </a:lnTo>
                    <a:close/>
                  </a:path>
                </a:pathLst>
              </a:custGeom>
              <a:solidFill>
                <a:srgbClr val="FBC000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011EE816-2DF0-4423-B75E-685A98A8398C}"/>
                </a:ext>
              </a:extLst>
            </p:cNvPr>
            <p:cNvGrpSpPr/>
            <p:nvPr/>
          </p:nvGrpSpPr>
          <p:grpSpPr>
            <a:xfrm>
              <a:off x="5472911" y="3047171"/>
              <a:ext cx="165421" cy="434804"/>
              <a:chOff x="5476121" y="2906409"/>
              <a:chExt cx="163475" cy="429688"/>
            </a:xfrm>
            <a:solidFill>
              <a:srgbClr val="E6332A"/>
            </a:solidFill>
          </p:grpSpPr>
          <p:sp>
            <p:nvSpPr>
              <p:cNvPr id="347" name="Freeform: Shape 769">
                <a:extLst>
                  <a:ext uri="{FF2B5EF4-FFF2-40B4-BE49-F238E27FC236}">
                    <a16:creationId xmlns:a16="http://schemas.microsoft.com/office/drawing/2014/main" id="{8C6E2F90-013D-41D5-801E-5B39D4A5E336}"/>
                  </a:ext>
                </a:extLst>
              </p:cNvPr>
              <p:cNvSpPr/>
              <p:nvPr/>
            </p:nvSpPr>
            <p:spPr>
              <a:xfrm>
                <a:off x="5557859" y="2977116"/>
                <a:ext cx="13290" cy="288275"/>
              </a:xfrm>
              <a:custGeom>
                <a:avLst/>
                <a:gdLst>
                  <a:gd name="connsiteX0" fmla="*/ 0 w 13290"/>
                  <a:gd name="connsiteY0" fmla="*/ 0 h 288275"/>
                  <a:gd name="connsiteX1" fmla="*/ 0 w 13290"/>
                  <a:gd name="connsiteY1" fmla="*/ 288275 h 28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90" h="288275">
                    <a:moveTo>
                      <a:pt x="0" y="0"/>
                    </a:moveTo>
                    <a:lnTo>
                      <a:pt x="0" y="288275"/>
                    </a:lnTo>
                  </a:path>
                </a:pathLst>
              </a:custGeom>
              <a:ln w="29877" cap="rnd">
                <a:solidFill>
                  <a:srgbClr val="E6332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48" name="Freeform: Shape 770">
                <a:extLst>
                  <a:ext uri="{FF2B5EF4-FFF2-40B4-BE49-F238E27FC236}">
                    <a16:creationId xmlns:a16="http://schemas.microsoft.com/office/drawing/2014/main" id="{058709DF-309A-45A8-9286-EA713DFE6195}"/>
                  </a:ext>
                </a:extLst>
              </p:cNvPr>
              <p:cNvSpPr/>
              <p:nvPr/>
            </p:nvSpPr>
            <p:spPr>
              <a:xfrm>
                <a:off x="5476121" y="2906409"/>
                <a:ext cx="163475" cy="81737"/>
              </a:xfrm>
              <a:custGeom>
                <a:avLst/>
                <a:gdLst>
                  <a:gd name="connsiteX0" fmla="*/ 163476 w 163475"/>
                  <a:gd name="connsiteY0" fmla="*/ 81738 h 81737"/>
                  <a:gd name="connsiteX1" fmla="*/ 0 w 163475"/>
                  <a:gd name="connsiteY1" fmla="*/ 81738 h 81737"/>
                  <a:gd name="connsiteX2" fmla="*/ 81738 w 163475"/>
                  <a:gd name="connsiteY2" fmla="*/ 0 h 81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3475" h="81737">
                    <a:moveTo>
                      <a:pt x="163476" y="81738"/>
                    </a:moveTo>
                    <a:lnTo>
                      <a:pt x="0" y="81738"/>
                    </a:lnTo>
                    <a:lnTo>
                      <a:pt x="81738" y="0"/>
                    </a:lnTo>
                    <a:close/>
                  </a:path>
                </a:pathLst>
              </a:custGeom>
              <a:solidFill>
                <a:srgbClr val="E6332A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49" name="Freeform: Shape 771">
                <a:extLst>
                  <a:ext uri="{FF2B5EF4-FFF2-40B4-BE49-F238E27FC236}">
                    <a16:creationId xmlns:a16="http://schemas.microsoft.com/office/drawing/2014/main" id="{F6657AC0-06F9-49AF-8AB2-D10A4C933405}"/>
                  </a:ext>
                </a:extLst>
              </p:cNvPr>
              <p:cNvSpPr/>
              <p:nvPr/>
            </p:nvSpPr>
            <p:spPr>
              <a:xfrm>
                <a:off x="5476121" y="3254360"/>
                <a:ext cx="163475" cy="81737"/>
              </a:xfrm>
              <a:custGeom>
                <a:avLst/>
                <a:gdLst>
                  <a:gd name="connsiteX0" fmla="*/ 163476 w 163475"/>
                  <a:gd name="connsiteY0" fmla="*/ 0 h 81737"/>
                  <a:gd name="connsiteX1" fmla="*/ 0 w 163475"/>
                  <a:gd name="connsiteY1" fmla="*/ 0 h 81737"/>
                  <a:gd name="connsiteX2" fmla="*/ 81738 w 163475"/>
                  <a:gd name="connsiteY2" fmla="*/ 81738 h 81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3475" h="81737">
                    <a:moveTo>
                      <a:pt x="163476" y="0"/>
                    </a:moveTo>
                    <a:lnTo>
                      <a:pt x="0" y="0"/>
                    </a:lnTo>
                    <a:lnTo>
                      <a:pt x="81738" y="81738"/>
                    </a:lnTo>
                    <a:close/>
                  </a:path>
                </a:pathLst>
              </a:custGeom>
              <a:solidFill>
                <a:srgbClr val="E6332A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25" name="Graphic 3">
              <a:extLst>
                <a:ext uri="{FF2B5EF4-FFF2-40B4-BE49-F238E27FC236}">
                  <a16:creationId xmlns:a16="http://schemas.microsoft.com/office/drawing/2014/main" id="{0274ACAF-ED56-48A8-BCCA-3A2CE6E73AD8}"/>
                </a:ext>
              </a:extLst>
            </p:cNvPr>
            <p:cNvGrpSpPr/>
            <p:nvPr/>
          </p:nvGrpSpPr>
          <p:grpSpPr>
            <a:xfrm>
              <a:off x="7391806" y="2476803"/>
              <a:ext cx="522491" cy="203078"/>
              <a:chOff x="7372438" y="2342751"/>
              <a:chExt cx="516343" cy="200689"/>
            </a:xfrm>
            <a:solidFill>
              <a:srgbClr val="FBC000"/>
            </a:solidFill>
          </p:grpSpPr>
          <p:sp>
            <p:nvSpPr>
              <p:cNvPr id="343" name="Freeform: Shape 765">
                <a:extLst>
                  <a:ext uri="{FF2B5EF4-FFF2-40B4-BE49-F238E27FC236}">
                    <a16:creationId xmlns:a16="http://schemas.microsoft.com/office/drawing/2014/main" id="{49BB30F2-7910-4602-B4FD-3D6F0814E7F0}"/>
                  </a:ext>
                </a:extLst>
              </p:cNvPr>
              <p:cNvSpPr/>
              <p:nvPr/>
            </p:nvSpPr>
            <p:spPr>
              <a:xfrm>
                <a:off x="7372438" y="2443096"/>
                <a:ext cx="516343" cy="13290"/>
              </a:xfrm>
              <a:custGeom>
                <a:avLst/>
                <a:gdLst>
                  <a:gd name="connsiteX0" fmla="*/ 0 w 516343"/>
                  <a:gd name="connsiteY0" fmla="*/ 0 h 13290"/>
                  <a:gd name="connsiteX1" fmla="*/ 516344 w 516343"/>
                  <a:gd name="connsiteY1" fmla="*/ 0 h 1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343" h="13290">
                    <a:moveTo>
                      <a:pt x="0" y="0"/>
                    </a:moveTo>
                    <a:lnTo>
                      <a:pt x="516344" y="0"/>
                    </a:lnTo>
                  </a:path>
                </a:pathLst>
              </a:custGeom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grpSp>
            <p:nvGrpSpPr>
              <p:cNvPr id="344" name="Graphic 3">
                <a:extLst>
                  <a:ext uri="{FF2B5EF4-FFF2-40B4-BE49-F238E27FC236}">
                    <a16:creationId xmlns:a16="http://schemas.microsoft.com/office/drawing/2014/main" id="{436340AC-E25B-4BF6-B671-4D7074E7544F}"/>
                  </a:ext>
                </a:extLst>
              </p:cNvPr>
              <p:cNvGrpSpPr/>
              <p:nvPr/>
            </p:nvGrpSpPr>
            <p:grpSpPr>
              <a:xfrm>
                <a:off x="7372438" y="2342751"/>
                <a:ext cx="516343" cy="200689"/>
                <a:chOff x="7372438" y="2342751"/>
                <a:chExt cx="516343" cy="200689"/>
              </a:xfrm>
              <a:solidFill>
                <a:srgbClr val="FBC000"/>
              </a:solidFill>
            </p:grpSpPr>
            <p:sp>
              <p:nvSpPr>
                <p:cNvPr id="345" name="Freeform: Shape 767">
                  <a:extLst>
                    <a:ext uri="{FF2B5EF4-FFF2-40B4-BE49-F238E27FC236}">
                      <a16:creationId xmlns:a16="http://schemas.microsoft.com/office/drawing/2014/main" id="{6E9355D0-45C8-4DC0-B697-8F2E893A8509}"/>
                    </a:ext>
                  </a:extLst>
                </p:cNvPr>
                <p:cNvSpPr/>
                <p:nvPr/>
              </p:nvSpPr>
              <p:spPr>
                <a:xfrm>
                  <a:off x="7372438" y="2443096"/>
                  <a:ext cx="429555" cy="13290"/>
                </a:xfrm>
                <a:custGeom>
                  <a:avLst/>
                  <a:gdLst>
                    <a:gd name="connsiteX0" fmla="*/ 0 w 429555"/>
                    <a:gd name="connsiteY0" fmla="*/ 0 h 13290"/>
                    <a:gd name="connsiteX1" fmla="*/ 429555 w 429555"/>
                    <a:gd name="connsiteY1" fmla="*/ 0 h 1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29555" h="13290">
                      <a:moveTo>
                        <a:pt x="0" y="0"/>
                      </a:moveTo>
                      <a:lnTo>
                        <a:pt x="429555" y="0"/>
                      </a:lnTo>
                    </a:path>
                  </a:pathLst>
                </a:custGeom>
                <a:ln w="36702" cap="flat">
                  <a:solidFill>
                    <a:srgbClr val="FBC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346" name="Freeform: Shape 768">
                  <a:extLst>
                    <a:ext uri="{FF2B5EF4-FFF2-40B4-BE49-F238E27FC236}">
                      <a16:creationId xmlns:a16="http://schemas.microsoft.com/office/drawing/2014/main" id="{3A27264C-B21C-4826-A9ED-7E1FB5448B70}"/>
                    </a:ext>
                  </a:extLst>
                </p:cNvPr>
                <p:cNvSpPr/>
                <p:nvPr/>
              </p:nvSpPr>
              <p:spPr>
                <a:xfrm>
                  <a:off x="7788437" y="2342751"/>
                  <a:ext cx="100344" cy="200689"/>
                </a:xfrm>
                <a:custGeom>
                  <a:avLst/>
                  <a:gdLst>
                    <a:gd name="connsiteX0" fmla="*/ 0 w 100344"/>
                    <a:gd name="connsiteY0" fmla="*/ 0 h 200689"/>
                    <a:gd name="connsiteX1" fmla="*/ 0 w 100344"/>
                    <a:gd name="connsiteY1" fmla="*/ 200689 h 200689"/>
                    <a:gd name="connsiteX2" fmla="*/ 100345 w 100344"/>
                    <a:gd name="connsiteY2" fmla="*/ 100345 h 200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344" h="200689">
                      <a:moveTo>
                        <a:pt x="0" y="0"/>
                      </a:moveTo>
                      <a:lnTo>
                        <a:pt x="0" y="200689"/>
                      </a:lnTo>
                      <a:lnTo>
                        <a:pt x="100345" y="100345"/>
                      </a:lnTo>
                      <a:close/>
                    </a:path>
                  </a:pathLst>
                </a:custGeom>
                <a:solidFill>
                  <a:srgbClr val="FBC000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</p:grpSp>
        </p:grpSp>
        <p:grpSp>
          <p:nvGrpSpPr>
            <p:cNvPr id="26" name="Graphic 3">
              <a:extLst>
                <a:ext uri="{FF2B5EF4-FFF2-40B4-BE49-F238E27FC236}">
                  <a16:creationId xmlns:a16="http://schemas.microsoft.com/office/drawing/2014/main" id="{D3D5FF52-4522-44B6-B6D9-B0893F78DA59}"/>
                </a:ext>
              </a:extLst>
            </p:cNvPr>
            <p:cNvGrpSpPr/>
            <p:nvPr/>
          </p:nvGrpSpPr>
          <p:grpSpPr>
            <a:xfrm>
              <a:off x="8381915" y="4552780"/>
              <a:ext cx="871895" cy="419337"/>
              <a:chOff x="8350898" y="4394303"/>
              <a:chExt cx="861636" cy="414403"/>
            </a:xfrm>
          </p:grpSpPr>
          <p:sp>
            <p:nvSpPr>
              <p:cNvPr id="341" name="Freeform: Shape 763">
                <a:extLst>
                  <a:ext uri="{FF2B5EF4-FFF2-40B4-BE49-F238E27FC236}">
                    <a16:creationId xmlns:a16="http://schemas.microsoft.com/office/drawing/2014/main" id="{FC0CB4D8-2470-4BB6-9395-F9CCFC337F0F}"/>
                  </a:ext>
                </a:extLst>
              </p:cNvPr>
              <p:cNvSpPr/>
              <p:nvPr/>
            </p:nvSpPr>
            <p:spPr>
              <a:xfrm>
                <a:off x="8350898" y="4465010"/>
                <a:ext cx="779898" cy="343697"/>
              </a:xfrm>
              <a:custGeom>
                <a:avLst/>
                <a:gdLst>
                  <a:gd name="connsiteX0" fmla="*/ 779899 w 779898"/>
                  <a:gd name="connsiteY0" fmla="*/ 0 h 343697"/>
                  <a:gd name="connsiteX1" fmla="*/ 779899 w 779898"/>
                  <a:gd name="connsiteY1" fmla="*/ 343697 h 343697"/>
                  <a:gd name="connsiteX2" fmla="*/ 0 w 779898"/>
                  <a:gd name="connsiteY2" fmla="*/ 343697 h 34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9898" h="343697">
                    <a:moveTo>
                      <a:pt x="779899" y="0"/>
                    </a:moveTo>
                    <a:lnTo>
                      <a:pt x="779899" y="343697"/>
                    </a:lnTo>
                    <a:lnTo>
                      <a:pt x="0" y="343697"/>
                    </a:lnTo>
                  </a:path>
                </a:pathLst>
              </a:custGeom>
              <a:noFill/>
              <a:ln w="29878" cap="rnd">
                <a:solidFill>
                  <a:srgbClr val="0071A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42" name="Freeform: Shape 764">
                <a:extLst>
                  <a:ext uri="{FF2B5EF4-FFF2-40B4-BE49-F238E27FC236}">
                    <a16:creationId xmlns:a16="http://schemas.microsoft.com/office/drawing/2014/main" id="{7E7C0D38-7425-4944-B0C9-B0888C141AA0}"/>
                  </a:ext>
                </a:extLst>
              </p:cNvPr>
              <p:cNvSpPr/>
              <p:nvPr/>
            </p:nvSpPr>
            <p:spPr>
              <a:xfrm>
                <a:off x="9049059" y="4394303"/>
                <a:ext cx="163475" cy="81604"/>
              </a:xfrm>
              <a:custGeom>
                <a:avLst/>
                <a:gdLst>
                  <a:gd name="connsiteX0" fmla="*/ 163475 w 163475"/>
                  <a:gd name="connsiteY0" fmla="*/ 81605 h 81604"/>
                  <a:gd name="connsiteX1" fmla="*/ 0 w 163475"/>
                  <a:gd name="connsiteY1" fmla="*/ 81605 h 81604"/>
                  <a:gd name="connsiteX2" fmla="*/ 81738 w 163475"/>
                  <a:gd name="connsiteY2" fmla="*/ 0 h 81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3475" h="81604">
                    <a:moveTo>
                      <a:pt x="163475" y="81605"/>
                    </a:moveTo>
                    <a:lnTo>
                      <a:pt x="0" y="81605"/>
                    </a:lnTo>
                    <a:lnTo>
                      <a:pt x="81738" y="0"/>
                    </a:lnTo>
                    <a:close/>
                  </a:path>
                </a:pathLst>
              </a:custGeom>
              <a:solidFill>
                <a:srgbClr val="0071A3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27" name="Graphic 3">
              <a:extLst>
                <a:ext uri="{FF2B5EF4-FFF2-40B4-BE49-F238E27FC236}">
                  <a16:creationId xmlns:a16="http://schemas.microsoft.com/office/drawing/2014/main" id="{5A37615D-6C6B-4421-AFA6-EBE3D65ABCE0}"/>
                </a:ext>
              </a:extLst>
            </p:cNvPr>
            <p:cNvGrpSpPr/>
            <p:nvPr/>
          </p:nvGrpSpPr>
          <p:grpSpPr>
            <a:xfrm>
              <a:off x="8381915" y="4579409"/>
              <a:ext cx="1920240" cy="987689"/>
              <a:chOff x="8350898" y="4420618"/>
              <a:chExt cx="1897646" cy="976068"/>
            </a:xfrm>
          </p:grpSpPr>
          <p:sp>
            <p:nvSpPr>
              <p:cNvPr id="339" name="Freeform: Shape 761">
                <a:extLst>
                  <a:ext uri="{FF2B5EF4-FFF2-40B4-BE49-F238E27FC236}">
                    <a16:creationId xmlns:a16="http://schemas.microsoft.com/office/drawing/2014/main" id="{62045998-409A-4367-B2CF-FBF659A40FFE}"/>
                  </a:ext>
                </a:extLst>
              </p:cNvPr>
              <p:cNvSpPr/>
              <p:nvPr/>
            </p:nvSpPr>
            <p:spPr>
              <a:xfrm>
                <a:off x="8350898" y="4491325"/>
                <a:ext cx="1815907" cy="905362"/>
              </a:xfrm>
              <a:custGeom>
                <a:avLst/>
                <a:gdLst>
                  <a:gd name="connsiteX0" fmla="*/ 1815908 w 1815907"/>
                  <a:gd name="connsiteY0" fmla="*/ 0 h 905362"/>
                  <a:gd name="connsiteX1" fmla="*/ 1815908 w 1815907"/>
                  <a:gd name="connsiteY1" fmla="*/ 905362 h 905362"/>
                  <a:gd name="connsiteX2" fmla="*/ 0 w 1815907"/>
                  <a:gd name="connsiteY2" fmla="*/ 905362 h 90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15907" h="905362">
                    <a:moveTo>
                      <a:pt x="1815908" y="0"/>
                    </a:moveTo>
                    <a:lnTo>
                      <a:pt x="1815908" y="905362"/>
                    </a:lnTo>
                    <a:lnTo>
                      <a:pt x="0" y="905362"/>
                    </a:lnTo>
                  </a:path>
                </a:pathLst>
              </a:custGeom>
              <a:noFill/>
              <a:ln w="29878" cap="rnd">
                <a:solidFill>
                  <a:srgbClr val="0071A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40" name="Freeform: Shape 762">
                <a:extLst>
                  <a:ext uri="{FF2B5EF4-FFF2-40B4-BE49-F238E27FC236}">
                    <a16:creationId xmlns:a16="http://schemas.microsoft.com/office/drawing/2014/main" id="{8898AE59-09C7-4B60-AD92-1AD6048FE79A}"/>
                  </a:ext>
                </a:extLst>
              </p:cNvPr>
              <p:cNvSpPr/>
              <p:nvPr/>
            </p:nvSpPr>
            <p:spPr>
              <a:xfrm>
                <a:off x="10085202" y="4420618"/>
                <a:ext cx="163342" cy="81605"/>
              </a:xfrm>
              <a:custGeom>
                <a:avLst/>
                <a:gdLst>
                  <a:gd name="connsiteX0" fmla="*/ 163342 w 163342"/>
                  <a:gd name="connsiteY0" fmla="*/ 81605 h 81605"/>
                  <a:gd name="connsiteX1" fmla="*/ 0 w 163342"/>
                  <a:gd name="connsiteY1" fmla="*/ 81605 h 81605"/>
                  <a:gd name="connsiteX2" fmla="*/ 81604 w 163342"/>
                  <a:gd name="connsiteY2" fmla="*/ 0 h 81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3342" h="81605">
                    <a:moveTo>
                      <a:pt x="163342" y="81605"/>
                    </a:moveTo>
                    <a:lnTo>
                      <a:pt x="0" y="81605"/>
                    </a:lnTo>
                    <a:lnTo>
                      <a:pt x="81604" y="0"/>
                    </a:lnTo>
                    <a:close/>
                  </a:path>
                </a:pathLst>
              </a:custGeom>
              <a:solidFill>
                <a:srgbClr val="0071A3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28" name="Graphic 3">
              <a:extLst>
                <a:ext uri="{FF2B5EF4-FFF2-40B4-BE49-F238E27FC236}">
                  <a16:creationId xmlns:a16="http://schemas.microsoft.com/office/drawing/2014/main" id="{D87259F1-A80B-4319-913A-7556517F2A5E}"/>
                </a:ext>
              </a:extLst>
            </p:cNvPr>
            <p:cNvGrpSpPr/>
            <p:nvPr/>
          </p:nvGrpSpPr>
          <p:grpSpPr>
            <a:xfrm>
              <a:off x="7391806" y="3846576"/>
              <a:ext cx="493441" cy="165286"/>
              <a:chOff x="7372438" y="3696408"/>
              <a:chExt cx="487635" cy="163342"/>
            </a:xfrm>
            <a:solidFill>
              <a:srgbClr val="3AAA35"/>
            </a:solidFill>
          </p:grpSpPr>
          <p:sp>
            <p:nvSpPr>
              <p:cNvPr id="337" name="Freeform: Shape 759">
                <a:extLst>
                  <a:ext uri="{FF2B5EF4-FFF2-40B4-BE49-F238E27FC236}">
                    <a16:creationId xmlns:a16="http://schemas.microsoft.com/office/drawing/2014/main" id="{8DE8BCEC-4C1E-44A4-832F-F6C694C414B4}"/>
                  </a:ext>
                </a:extLst>
              </p:cNvPr>
              <p:cNvSpPr/>
              <p:nvPr/>
            </p:nvSpPr>
            <p:spPr>
              <a:xfrm>
                <a:off x="7372438" y="3778146"/>
                <a:ext cx="416929" cy="13290"/>
              </a:xfrm>
              <a:custGeom>
                <a:avLst/>
                <a:gdLst>
                  <a:gd name="connsiteX0" fmla="*/ 0 w 416929"/>
                  <a:gd name="connsiteY0" fmla="*/ 0 h 13290"/>
                  <a:gd name="connsiteX1" fmla="*/ 416929 w 416929"/>
                  <a:gd name="connsiteY1" fmla="*/ 0 h 1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6929" h="13290">
                    <a:moveTo>
                      <a:pt x="0" y="0"/>
                    </a:moveTo>
                    <a:lnTo>
                      <a:pt x="416929" y="0"/>
                    </a:lnTo>
                  </a:path>
                </a:pathLst>
              </a:custGeom>
              <a:ln w="29878" cap="flat">
                <a:solidFill>
                  <a:srgbClr val="3AAA3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38" name="Freeform: Shape 760">
                <a:extLst>
                  <a:ext uri="{FF2B5EF4-FFF2-40B4-BE49-F238E27FC236}">
                    <a16:creationId xmlns:a16="http://schemas.microsoft.com/office/drawing/2014/main" id="{AD9EE123-93FE-482F-A94B-538A17E3063C}"/>
                  </a:ext>
                </a:extLst>
              </p:cNvPr>
              <p:cNvSpPr/>
              <p:nvPr/>
            </p:nvSpPr>
            <p:spPr>
              <a:xfrm>
                <a:off x="7778336" y="3696408"/>
                <a:ext cx="81737" cy="163342"/>
              </a:xfrm>
              <a:custGeom>
                <a:avLst/>
                <a:gdLst>
                  <a:gd name="connsiteX0" fmla="*/ 0 w 81737"/>
                  <a:gd name="connsiteY0" fmla="*/ 0 h 163342"/>
                  <a:gd name="connsiteX1" fmla="*/ 0 w 81737"/>
                  <a:gd name="connsiteY1" fmla="*/ 163343 h 163342"/>
                  <a:gd name="connsiteX2" fmla="*/ 81737 w 81737"/>
                  <a:gd name="connsiteY2" fmla="*/ 81738 h 16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737" h="163342">
                    <a:moveTo>
                      <a:pt x="0" y="0"/>
                    </a:moveTo>
                    <a:lnTo>
                      <a:pt x="0" y="163343"/>
                    </a:lnTo>
                    <a:lnTo>
                      <a:pt x="81737" y="81738"/>
                    </a:lnTo>
                    <a:close/>
                  </a:path>
                </a:pathLst>
              </a:custGeom>
              <a:solidFill>
                <a:srgbClr val="3AAA35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29" name="Graphic 3">
              <a:extLst>
                <a:ext uri="{FF2B5EF4-FFF2-40B4-BE49-F238E27FC236}">
                  <a16:creationId xmlns:a16="http://schemas.microsoft.com/office/drawing/2014/main" id="{9F1A53B1-85AF-41D3-B594-757DE6E393D9}"/>
                </a:ext>
              </a:extLst>
            </p:cNvPr>
            <p:cNvGrpSpPr/>
            <p:nvPr/>
          </p:nvGrpSpPr>
          <p:grpSpPr>
            <a:xfrm>
              <a:off x="8375461" y="3846576"/>
              <a:ext cx="411806" cy="165286"/>
              <a:chOff x="8344519" y="3696408"/>
              <a:chExt cx="406960" cy="163342"/>
            </a:xfrm>
            <a:solidFill>
              <a:srgbClr val="3AAA35"/>
            </a:solidFill>
          </p:grpSpPr>
          <p:sp>
            <p:nvSpPr>
              <p:cNvPr id="335" name="Freeform: Shape 757">
                <a:extLst>
                  <a:ext uri="{FF2B5EF4-FFF2-40B4-BE49-F238E27FC236}">
                    <a16:creationId xmlns:a16="http://schemas.microsoft.com/office/drawing/2014/main" id="{6AAA42AB-1B92-4A46-8704-F13DDAA4B4E8}"/>
                  </a:ext>
                </a:extLst>
              </p:cNvPr>
              <p:cNvSpPr/>
              <p:nvPr/>
            </p:nvSpPr>
            <p:spPr>
              <a:xfrm>
                <a:off x="8344519" y="3778146"/>
                <a:ext cx="336254" cy="13290"/>
              </a:xfrm>
              <a:custGeom>
                <a:avLst/>
                <a:gdLst>
                  <a:gd name="connsiteX0" fmla="*/ 0 w 336254"/>
                  <a:gd name="connsiteY0" fmla="*/ 0 h 13290"/>
                  <a:gd name="connsiteX1" fmla="*/ 336254 w 336254"/>
                  <a:gd name="connsiteY1" fmla="*/ 0 h 1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6254" h="13290">
                    <a:moveTo>
                      <a:pt x="0" y="0"/>
                    </a:moveTo>
                    <a:lnTo>
                      <a:pt x="336254" y="0"/>
                    </a:lnTo>
                  </a:path>
                </a:pathLst>
              </a:custGeom>
              <a:ln w="29878" cap="flat">
                <a:solidFill>
                  <a:srgbClr val="3AAA3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36" name="Freeform: Shape 758">
                <a:extLst>
                  <a:ext uri="{FF2B5EF4-FFF2-40B4-BE49-F238E27FC236}">
                    <a16:creationId xmlns:a16="http://schemas.microsoft.com/office/drawing/2014/main" id="{D84E570B-29F4-4630-8B1D-E39EDF9543BC}"/>
                  </a:ext>
                </a:extLst>
              </p:cNvPr>
              <p:cNvSpPr/>
              <p:nvPr/>
            </p:nvSpPr>
            <p:spPr>
              <a:xfrm>
                <a:off x="8669875" y="3696408"/>
                <a:ext cx="81605" cy="163342"/>
              </a:xfrm>
              <a:custGeom>
                <a:avLst/>
                <a:gdLst>
                  <a:gd name="connsiteX0" fmla="*/ 0 w 81605"/>
                  <a:gd name="connsiteY0" fmla="*/ 0 h 163342"/>
                  <a:gd name="connsiteX1" fmla="*/ 0 w 81605"/>
                  <a:gd name="connsiteY1" fmla="*/ 163343 h 163342"/>
                  <a:gd name="connsiteX2" fmla="*/ 81605 w 81605"/>
                  <a:gd name="connsiteY2" fmla="*/ 81738 h 16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605" h="163342">
                    <a:moveTo>
                      <a:pt x="0" y="0"/>
                    </a:moveTo>
                    <a:lnTo>
                      <a:pt x="0" y="163343"/>
                    </a:lnTo>
                    <a:lnTo>
                      <a:pt x="81605" y="81738"/>
                    </a:lnTo>
                    <a:close/>
                  </a:path>
                </a:pathLst>
              </a:custGeom>
              <a:solidFill>
                <a:srgbClr val="3AAA35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30" name="Graphic 3">
              <a:extLst>
                <a:ext uri="{FF2B5EF4-FFF2-40B4-BE49-F238E27FC236}">
                  <a16:creationId xmlns:a16="http://schemas.microsoft.com/office/drawing/2014/main" id="{949E3BAC-9D2C-4EF0-AEB8-9588808ECE91}"/>
                </a:ext>
              </a:extLst>
            </p:cNvPr>
            <p:cNvGrpSpPr/>
            <p:nvPr/>
          </p:nvGrpSpPr>
          <p:grpSpPr>
            <a:xfrm>
              <a:off x="9534490" y="3846576"/>
              <a:ext cx="272879" cy="165286"/>
              <a:chOff x="9489911" y="3696408"/>
              <a:chExt cx="269668" cy="163342"/>
            </a:xfrm>
            <a:solidFill>
              <a:srgbClr val="3AAA35"/>
            </a:solidFill>
          </p:grpSpPr>
          <p:sp>
            <p:nvSpPr>
              <p:cNvPr id="333" name="Freeform: Shape 755">
                <a:extLst>
                  <a:ext uri="{FF2B5EF4-FFF2-40B4-BE49-F238E27FC236}">
                    <a16:creationId xmlns:a16="http://schemas.microsoft.com/office/drawing/2014/main" id="{CB5BE742-2126-4C9C-8EE1-C77AF96D1B34}"/>
                  </a:ext>
                </a:extLst>
              </p:cNvPr>
              <p:cNvSpPr/>
              <p:nvPr/>
            </p:nvSpPr>
            <p:spPr>
              <a:xfrm>
                <a:off x="9489911" y="3778146"/>
                <a:ext cx="198961" cy="13290"/>
              </a:xfrm>
              <a:custGeom>
                <a:avLst/>
                <a:gdLst>
                  <a:gd name="connsiteX0" fmla="*/ 0 w 198961"/>
                  <a:gd name="connsiteY0" fmla="*/ 0 h 13290"/>
                  <a:gd name="connsiteX1" fmla="*/ 198962 w 198961"/>
                  <a:gd name="connsiteY1" fmla="*/ 0 h 1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8961" h="13290">
                    <a:moveTo>
                      <a:pt x="0" y="0"/>
                    </a:moveTo>
                    <a:lnTo>
                      <a:pt x="198962" y="0"/>
                    </a:lnTo>
                  </a:path>
                </a:pathLst>
              </a:custGeom>
              <a:ln w="29878" cap="flat">
                <a:solidFill>
                  <a:srgbClr val="3AAA3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34" name="Freeform: Shape 756">
                <a:extLst>
                  <a:ext uri="{FF2B5EF4-FFF2-40B4-BE49-F238E27FC236}">
                    <a16:creationId xmlns:a16="http://schemas.microsoft.com/office/drawing/2014/main" id="{677789EF-CE4F-45F0-AB41-B6435A5FE303}"/>
                  </a:ext>
                </a:extLst>
              </p:cNvPr>
              <p:cNvSpPr/>
              <p:nvPr/>
            </p:nvSpPr>
            <p:spPr>
              <a:xfrm>
                <a:off x="9677975" y="3696408"/>
                <a:ext cx="81605" cy="163342"/>
              </a:xfrm>
              <a:custGeom>
                <a:avLst/>
                <a:gdLst>
                  <a:gd name="connsiteX0" fmla="*/ 0 w 81605"/>
                  <a:gd name="connsiteY0" fmla="*/ 0 h 163342"/>
                  <a:gd name="connsiteX1" fmla="*/ 0 w 81605"/>
                  <a:gd name="connsiteY1" fmla="*/ 163343 h 163342"/>
                  <a:gd name="connsiteX2" fmla="*/ 81605 w 81605"/>
                  <a:gd name="connsiteY2" fmla="*/ 81738 h 16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605" h="163342">
                    <a:moveTo>
                      <a:pt x="0" y="0"/>
                    </a:moveTo>
                    <a:lnTo>
                      <a:pt x="0" y="163343"/>
                    </a:lnTo>
                    <a:lnTo>
                      <a:pt x="81605" y="81738"/>
                    </a:lnTo>
                    <a:close/>
                  </a:path>
                </a:pathLst>
              </a:custGeom>
              <a:solidFill>
                <a:srgbClr val="3AAA35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469A94BD-E286-403E-93C3-06894E7BA972}"/>
                </a:ext>
              </a:extLst>
            </p:cNvPr>
            <p:cNvGrpSpPr/>
            <p:nvPr/>
          </p:nvGrpSpPr>
          <p:grpSpPr>
            <a:xfrm>
              <a:off x="3767317" y="2495632"/>
              <a:ext cx="202137" cy="2873230"/>
              <a:chOff x="3790595" y="2361358"/>
              <a:chExt cx="199759" cy="2839424"/>
            </a:xfrm>
          </p:grpSpPr>
          <p:sp>
            <p:nvSpPr>
              <p:cNvPr id="330" name="Freeform: Shape 752">
                <a:extLst>
                  <a:ext uri="{FF2B5EF4-FFF2-40B4-BE49-F238E27FC236}">
                    <a16:creationId xmlns:a16="http://schemas.microsoft.com/office/drawing/2014/main" id="{65E1D8F1-A67B-45E4-9A48-9DA0FF0746E1}"/>
                  </a:ext>
                </a:extLst>
              </p:cNvPr>
              <p:cNvSpPr/>
              <p:nvPr/>
            </p:nvSpPr>
            <p:spPr>
              <a:xfrm>
                <a:off x="3790595" y="2443096"/>
                <a:ext cx="129052" cy="2675949"/>
              </a:xfrm>
              <a:custGeom>
                <a:avLst/>
                <a:gdLst>
                  <a:gd name="connsiteX0" fmla="*/ 129053 w 129052"/>
                  <a:gd name="connsiteY0" fmla="*/ 2675949 h 2675949"/>
                  <a:gd name="connsiteX1" fmla="*/ 0 w 129052"/>
                  <a:gd name="connsiteY1" fmla="*/ 2675949 h 2675949"/>
                  <a:gd name="connsiteX2" fmla="*/ 0 w 129052"/>
                  <a:gd name="connsiteY2" fmla="*/ 0 h 2675949"/>
                  <a:gd name="connsiteX3" fmla="*/ 129053 w 129052"/>
                  <a:gd name="connsiteY3" fmla="*/ 0 h 267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052" h="2675949">
                    <a:moveTo>
                      <a:pt x="129053" y="2675949"/>
                    </a:moveTo>
                    <a:lnTo>
                      <a:pt x="0" y="2675949"/>
                    </a:lnTo>
                    <a:lnTo>
                      <a:pt x="0" y="0"/>
                    </a:lnTo>
                    <a:lnTo>
                      <a:pt x="129053" y="0"/>
                    </a:lnTo>
                  </a:path>
                </a:pathLst>
              </a:custGeom>
              <a:noFill/>
              <a:ln w="29878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31" name="Freeform: Shape 753">
                <a:extLst>
                  <a:ext uri="{FF2B5EF4-FFF2-40B4-BE49-F238E27FC236}">
                    <a16:creationId xmlns:a16="http://schemas.microsoft.com/office/drawing/2014/main" id="{5B013037-C5C1-4B5D-8516-6B87F024BF36}"/>
                  </a:ext>
                </a:extLst>
              </p:cNvPr>
              <p:cNvSpPr/>
              <p:nvPr/>
            </p:nvSpPr>
            <p:spPr>
              <a:xfrm>
                <a:off x="3908749" y="5037440"/>
                <a:ext cx="81605" cy="163342"/>
              </a:xfrm>
              <a:custGeom>
                <a:avLst/>
                <a:gdLst>
                  <a:gd name="connsiteX0" fmla="*/ 0 w 81605"/>
                  <a:gd name="connsiteY0" fmla="*/ 163343 h 163342"/>
                  <a:gd name="connsiteX1" fmla="*/ 0 w 81605"/>
                  <a:gd name="connsiteY1" fmla="*/ 0 h 163342"/>
                  <a:gd name="connsiteX2" fmla="*/ 81605 w 81605"/>
                  <a:gd name="connsiteY2" fmla="*/ 81605 h 16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605" h="163342">
                    <a:moveTo>
                      <a:pt x="0" y="163343"/>
                    </a:moveTo>
                    <a:lnTo>
                      <a:pt x="0" y="0"/>
                    </a:lnTo>
                    <a:lnTo>
                      <a:pt x="81605" y="81605"/>
                    </a:lnTo>
                    <a:close/>
                  </a:path>
                </a:pathLst>
              </a:custGeom>
              <a:solidFill>
                <a:srgbClr val="000000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32" name="Freeform: Shape 754">
                <a:extLst>
                  <a:ext uri="{FF2B5EF4-FFF2-40B4-BE49-F238E27FC236}">
                    <a16:creationId xmlns:a16="http://schemas.microsoft.com/office/drawing/2014/main" id="{63F79210-393C-410A-A842-EC4481C1A2DE}"/>
                  </a:ext>
                </a:extLst>
              </p:cNvPr>
              <p:cNvSpPr/>
              <p:nvPr/>
            </p:nvSpPr>
            <p:spPr>
              <a:xfrm>
                <a:off x="3908749" y="2361358"/>
                <a:ext cx="81605" cy="163475"/>
              </a:xfrm>
              <a:custGeom>
                <a:avLst/>
                <a:gdLst>
                  <a:gd name="connsiteX0" fmla="*/ 0 w 81605"/>
                  <a:gd name="connsiteY0" fmla="*/ 0 h 163475"/>
                  <a:gd name="connsiteX1" fmla="*/ 0 w 81605"/>
                  <a:gd name="connsiteY1" fmla="*/ 163476 h 163475"/>
                  <a:gd name="connsiteX2" fmla="*/ 81605 w 81605"/>
                  <a:gd name="connsiteY2" fmla="*/ 81738 h 16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605" h="163475">
                    <a:moveTo>
                      <a:pt x="0" y="0"/>
                    </a:moveTo>
                    <a:lnTo>
                      <a:pt x="0" y="163476"/>
                    </a:lnTo>
                    <a:lnTo>
                      <a:pt x="81605" y="81738"/>
                    </a:lnTo>
                    <a:close/>
                  </a:path>
                </a:pathLst>
              </a:custGeom>
              <a:solidFill>
                <a:srgbClr val="000000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32" name="Graphic 3">
              <a:extLst>
                <a:ext uri="{FF2B5EF4-FFF2-40B4-BE49-F238E27FC236}">
                  <a16:creationId xmlns:a16="http://schemas.microsoft.com/office/drawing/2014/main" id="{2990ADF5-D3E0-497D-9714-B0DEE00DEFEC}"/>
                </a:ext>
              </a:extLst>
            </p:cNvPr>
            <p:cNvGrpSpPr/>
            <p:nvPr/>
          </p:nvGrpSpPr>
          <p:grpSpPr>
            <a:xfrm>
              <a:off x="5846522" y="2689832"/>
              <a:ext cx="302466" cy="2478773"/>
              <a:chOff x="5845337" y="2553275"/>
              <a:chExt cx="298907" cy="2449608"/>
            </a:xfrm>
          </p:grpSpPr>
          <p:sp>
            <p:nvSpPr>
              <p:cNvPr id="317" name="Freeform: Shape 739">
                <a:extLst>
                  <a:ext uri="{FF2B5EF4-FFF2-40B4-BE49-F238E27FC236}">
                    <a16:creationId xmlns:a16="http://schemas.microsoft.com/office/drawing/2014/main" id="{922B6117-A5F6-40B2-B033-9837E4CF0C6E}"/>
                  </a:ext>
                </a:extLst>
              </p:cNvPr>
              <p:cNvSpPr/>
              <p:nvPr/>
            </p:nvSpPr>
            <p:spPr>
              <a:xfrm>
                <a:off x="5916043" y="4921146"/>
                <a:ext cx="22461" cy="13290"/>
              </a:xfrm>
              <a:custGeom>
                <a:avLst/>
                <a:gdLst>
                  <a:gd name="connsiteX0" fmla="*/ 0 w 22461"/>
                  <a:gd name="connsiteY0" fmla="*/ 0 h 13290"/>
                  <a:gd name="connsiteX1" fmla="*/ 22461 w 22461"/>
                  <a:gd name="connsiteY1" fmla="*/ 0 h 1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61" h="13290">
                    <a:moveTo>
                      <a:pt x="0" y="0"/>
                    </a:moveTo>
                    <a:lnTo>
                      <a:pt x="22461" y="0"/>
                    </a:lnTo>
                  </a:path>
                </a:pathLst>
              </a:custGeom>
              <a:ln w="29877" cap="flat">
                <a:solidFill>
                  <a:srgbClr val="3AAA3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18" name="Freeform: Shape 740">
                <a:extLst>
                  <a:ext uri="{FF2B5EF4-FFF2-40B4-BE49-F238E27FC236}">
                    <a16:creationId xmlns:a16="http://schemas.microsoft.com/office/drawing/2014/main" id="{C8189B28-8546-4F6E-81A1-FD3608B3DB2A}"/>
                  </a:ext>
                </a:extLst>
              </p:cNvPr>
              <p:cNvSpPr/>
              <p:nvPr/>
            </p:nvSpPr>
            <p:spPr>
              <a:xfrm>
                <a:off x="5966548" y="4921146"/>
                <a:ext cx="42131" cy="13290"/>
              </a:xfrm>
              <a:custGeom>
                <a:avLst/>
                <a:gdLst>
                  <a:gd name="connsiteX0" fmla="*/ 0 w 42131"/>
                  <a:gd name="connsiteY0" fmla="*/ 0 h 13290"/>
                  <a:gd name="connsiteX1" fmla="*/ 42131 w 42131"/>
                  <a:gd name="connsiteY1" fmla="*/ 0 h 1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131" h="13290">
                    <a:moveTo>
                      <a:pt x="0" y="0"/>
                    </a:moveTo>
                    <a:lnTo>
                      <a:pt x="42131" y="0"/>
                    </a:lnTo>
                  </a:path>
                </a:pathLst>
              </a:custGeom>
              <a:ln w="29877" cap="flat">
                <a:solidFill>
                  <a:srgbClr val="3AAA35"/>
                </a:solidFill>
                <a:custDash>
                  <a:ds d="158392" sp="158392"/>
                </a:custDash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19" name="Freeform: Shape 741">
                <a:extLst>
                  <a:ext uri="{FF2B5EF4-FFF2-40B4-BE49-F238E27FC236}">
                    <a16:creationId xmlns:a16="http://schemas.microsoft.com/office/drawing/2014/main" id="{C8BFF308-237B-4BC6-AA2D-D5344D8B4DDC}"/>
                  </a:ext>
                </a:extLst>
              </p:cNvPr>
              <p:cNvSpPr/>
              <p:nvPr/>
            </p:nvSpPr>
            <p:spPr>
              <a:xfrm>
                <a:off x="6022767" y="4898818"/>
                <a:ext cx="22461" cy="22328"/>
              </a:xfrm>
              <a:custGeom>
                <a:avLst/>
                <a:gdLst>
                  <a:gd name="connsiteX0" fmla="*/ 0 w 22461"/>
                  <a:gd name="connsiteY0" fmla="*/ 22328 h 22328"/>
                  <a:gd name="connsiteX1" fmla="*/ 22461 w 22461"/>
                  <a:gd name="connsiteY1" fmla="*/ 22328 h 22328"/>
                  <a:gd name="connsiteX2" fmla="*/ 22461 w 22461"/>
                  <a:gd name="connsiteY2" fmla="*/ 0 h 22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61" h="22328">
                    <a:moveTo>
                      <a:pt x="0" y="22328"/>
                    </a:moveTo>
                    <a:lnTo>
                      <a:pt x="22461" y="22328"/>
                    </a:lnTo>
                    <a:cubicBezTo>
                      <a:pt x="22461" y="22328"/>
                      <a:pt x="22461" y="14354"/>
                      <a:pt x="22461" y="0"/>
                    </a:cubicBezTo>
                  </a:path>
                </a:pathLst>
              </a:custGeom>
              <a:noFill/>
              <a:ln w="29877" cap="flat">
                <a:solidFill>
                  <a:srgbClr val="3AAA3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20" name="Freeform: Shape 742">
                <a:extLst>
                  <a:ext uri="{FF2B5EF4-FFF2-40B4-BE49-F238E27FC236}">
                    <a16:creationId xmlns:a16="http://schemas.microsoft.com/office/drawing/2014/main" id="{23945891-370D-4B13-B279-B4DA4D2A7A65}"/>
                  </a:ext>
                </a:extLst>
              </p:cNvPr>
              <p:cNvSpPr/>
              <p:nvPr/>
            </p:nvSpPr>
            <p:spPr>
              <a:xfrm>
                <a:off x="6045096" y="3945742"/>
                <a:ext cx="13290" cy="906558"/>
              </a:xfrm>
              <a:custGeom>
                <a:avLst/>
                <a:gdLst>
                  <a:gd name="connsiteX0" fmla="*/ 0 w 13290"/>
                  <a:gd name="connsiteY0" fmla="*/ 906558 h 906558"/>
                  <a:gd name="connsiteX1" fmla="*/ 0 w 13290"/>
                  <a:gd name="connsiteY1" fmla="*/ 0 h 90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90" h="906558">
                    <a:moveTo>
                      <a:pt x="0" y="906558"/>
                    </a:moveTo>
                    <a:cubicBezTo>
                      <a:pt x="0" y="712115"/>
                      <a:pt x="0" y="162412"/>
                      <a:pt x="0" y="0"/>
                    </a:cubicBezTo>
                  </a:path>
                </a:pathLst>
              </a:custGeom>
              <a:noFill/>
              <a:ln w="29877" cap="flat">
                <a:solidFill>
                  <a:srgbClr val="3AAA35"/>
                </a:solidFill>
                <a:custDash>
                  <a:ds d="262313" sp="262313"/>
                </a:custDash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21" name="Freeform: Shape 743">
                <a:extLst>
                  <a:ext uri="{FF2B5EF4-FFF2-40B4-BE49-F238E27FC236}">
                    <a16:creationId xmlns:a16="http://schemas.microsoft.com/office/drawing/2014/main" id="{F0D88062-1940-452C-979B-196730F9A6B3}"/>
                  </a:ext>
                </a:extLst>
              </p:cNvPr>
              <p:cNvSpPr/>
              <p:nvPr/>
            </p:nvSpPr>
            <p:spPr>
              <a:xfrm>
                <a:off x="6045096" y="3897895"/>
                <a:ext cx="22328" cy="24587"/>
              </a:xfrm>
              <a:custGeom>
                <a:avLst/>
                <a:gdLst>
                  <a:gd name="connsiteX0" fmla="*/ 0 w 22328"/>
                  <a:gd name="connsiteY0" fmla="*/ 24588 h 24587"/>
                  <a:gd name="connsiteX1" fmla="*/ 0 w 22328"/>
                  <a:gd name="connsiteY1" fmla="*/ 2260 h 24587"/>
                  <a:gd name="connsiteX2" fmla="*/ 22328 w 22328"/>
                  <a:gd name="connsiteY2" fmla="*/ 0 h 24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28" h="24587">
                    <a:moveTo>
                      <a:pt x="0" y="24588"/>
                    </a:moveTo>
                    <a:cubicBezTo>
                      <a:pt x="0" y="10101"/>
                      <a:pt x="0" y="2260"/>
                      <a:pt x="0" y="2260"/>
                    </a:cubicBezTo>
                    <a:cubicBezTo>
                      <a:pt x="7974" y="2260"/>
                      <a:pt x="15284" y="1462"/>
                      <a:pt x="22328" y="0"/>
                    </a:cubicBezTo>
                  </a:path>
                </a:pathLst>
              </a:custGeom>
              <a:noFill/>
              <a:ln w="29877" cap="flat">
                <a:solidFill>
                  <a:srgbClr val="3AAA3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22" name="Freeform: Shape 744">
                <a:extLst>
                  <a:ext uri="{FF2B5EF4-FFF2-40B4-BE49-F238E27FC236}">
                    <a16:creationId xmlns:a16="http://schemas.microsoft.com/office/drawing/2014/main" id="{8E56F4EF-98B1-493D-9F8B-610C17EF6244}"/>
                  </a:ext>
                </a:extLst>
              </p:cNvPr>
              <p:cNvSpPr/>
              <p:nvPr/>
            </p:nvSpPr>
            <p:spPr>
              <a:xfrm>
                <a:off x="6088291" y="3665308"/>
                <a:ext cx="55953" cy="213448"/>
              </a:xfrm>
              <a:custGeom>
                <a:avLst/>
                <a:gdLst>
                  <a:gd name="connsiteX0" fmla="*/ 18474 w 55953"/>
                  <a:gd name="connsiteY0" fmla="*/ 213449 h 213448"/>
                  <a:gd name="connsiteX1" fmla="*/ 55954 w 55953"/>
                  <a:gd name="connsiteY1" fmla="*/ 112705 h 213448"/>
                  <a:gd name="connsiteX2" fmla="*/ 0 w 55953"/>
                  <a:gd name="connsiteY2" fmla="*/ 0 h 213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953" h="213448">
                    <a:moveTo>
                      <a:pt x="18474" y="213449"/>
                    </a:moveTo>
                    <a:cubicBezTo>
                      <a:pt x="43859" y="191386"/>
                      <a:pt x="55954" y="154571"/>
                      <a:pt x="55954" y="112705"/>
                    </a:cubicBezTo>
                    <a:cubicBezTo>
                      <a:pt x="55954" y="61802"/>
                      <a:pt x="37878" y="18341"/>
                      <a:pt x="0" y="0"/>
                    </a:cubicBezTo>
                  </a:path>
                </a:pathLst>
              </a:custGeom>
              <a:noFill/>
              <a:ln w="29877" cap="flat">
                <a:solidFill>
                  <a:srgbClr val="3AAA35"/>
                </a:solidFill>
                <a:custDash>
                  <a:ds d="249667" sp="249667"/>
                </a:custDash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23" name="Freeform: Shape 745">
                <a:extLst>
                  <a:ext uri="{FF2B5EF4-FFF2-40B4-BE49-F238E27FC236}">
                    <a16:creationId xmlns:a16="http://schemas.microsoft.com/office/drawing/2014/main" id="{C2A35EF4-7E3D-4601-950D-58518883DBF5}"/>
                  </a:ext>
                </a:extLst>
              </p:cNvPr>
              <p:cNvSpPr/>
              <p:nvPr/>
            </p:nvSpPr>
            <p:spPr>
              <a:xfrm>
                <a:off x="6045096" y="3633809"/>
                <a:ext cx="22328" cy="24454"/>
              </a:xfrm>
              <a:custGeom>
                <a:avLst/>
                <a:gdLst>
                  <a:gd name="connsiteX0" fmla="*/ 22328 w 22328"/>
                  <a:gd name="connsiteY0" fmla="*/ 24455 h 24454"/>
                  <a:gd name="connsiteX1" fmla="*/ 0 w 22328"/>
                  <a:gd name="connsiteY1" fmla="*/ 22328 h 24454"/>
                  <a:gd name="connsiteX2" fmla="*/ 0 w 22328"/>
                  <a:gd name="connsiteY2" fmla="*/ 0 h 2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28" h="24454">
                    <a:moveTo>
                      <a:pt x="22328" y="24455"/>
                    </a:moveTo>
                    <a:cubicBezTo>
                      <a:pt x="15417" y="22993"/>
                      <a:pt x="7974" y="22328"/>
                      <a:pt x="0" y="22328"/>
                    </a:cubicBezTo>
                    <a:cubicBezTo>
                      <a:pt x="0" y="22328"/>
                      <a:pt x="0" y="14354"/>
                      <a:pt x="0" y="0"/>
                    </a:cubicBezTo>
                  </a:path>
                </a:pathLst>
              </a:custGeom>
              <a:noFill/>
              <a:ln w="29877" cap="flat">
                <a:solidFill>
                  <a:srgbClr val="3AAA3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24" name="Freeform: Shape 746">
                <a:extLst>
                  <a:ext uri="{FF2B5EF4-FFF2-40B4-BE49-F238E27FC236}">
                    <a16:creationId xmlns:a16="http://schemas.microsoft.com/office/drawing/2014/main" id="{64976406-FC0A-4CC6-9302-6F53E50D9754}"/>
                  </a:ext>
                </a:extLst>
              </p:cNvPr>
              <p:cNvSpPr/>
              <p:nvPr/>
            </p:nvSpPr>
            <p:spPr>
              <a:xfrm>
                <a:off x="6045096" y="2680733"/>
                <a:ext cx="13290" cy="906558"/>
              </a:xfrm>
              <a:custGeom>
                <a:avLst/>
                <a:gdLst>
                  <a:gd name="connsiteX0" fmla="*/ 0 w 13290"/>
                  <a:gd name="connsiteY0" fmla="*/ 906559 h 906558"/>
                  <a:gd name="connsiteX1" fmla="*/ 0 w 13290"/>
                  <a:gd name="connsiteY1" fmla="*/ 0 h 90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90" h="906558">
                    <a:moveTo>
                      <a:pt x="0" y="906559"/>
                    </a:moveTo>
                    <a:cubicBezTo>
                      <a:pt x="0" y="712116"/>
                      <a:pt x="0" y="162412"/>
                      <a:pt x="0" y="0"/>
                    </a:cubicBezTo>
                  </a:path>
                </a:pathLst>
              </a:custGeom>
              <a:noFill/>
              <a:ln w="29877" cap="flat">
                <a:solidFill>
                  <a:srgbClr val="3AAA35"/>
                </a:solidFill>
                <a:custDash>
                  <a:ds d="262313" sp="262313"/>
                </a:custDash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25" name="Freeform: Shape 747">
                <a:extLst>
                  <a:ext uri="{FF2B5EF4-FFF2-40B4-BE49-F238E27FC236}">
                    <a16:creationId xmlns:a16="http://schemas.microsoft.com/office/drawing/2014/main" id="{1180C7D9-9108-43EE-9108-EF0030C27E36}"/>
                  </a:ext>
                </a:extLst>
              </p:cNvPr>
              <p:cNvSpPr/>
              <p:nvPr/>
            </p:nvSpPr>
            <p:spPr>
              <a:xfrm>
                <a:off x="6022634" y="2635146"/>
                <a:ext cx="22461" cy="22328"/>
              </a:xfrm>
              <a:custGeom>
                <a:avLst/>
                <a:gdLst>
                  <a:gd name="connsiteX0" fmla="*/ 22461 w 22461"/>
                  <a:gd name="connsiteY0" fmla="*/ 22328 h 22328"/>
                  <a:gd name="connsiteX1" fmla="*/ 22461 w 22461"/>
                  <a:gd name="connsiteY1" fmla="*/ 0 h 22328"/>
                  <a:gd name="connsiteX2" fmla="*/ 0 w 22461"/>
                  <a:gd name="connsiteY2" fmla="*/ 0 h 22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61" h="22328">
                    <a:moveTo>
                      <a:pt x="22461" y="22328"/>
                    </a:moveTo>
                    <a:cubicBezTo>
                      <a:pt x="22461" y="7841"/>
                      <a:pt x="22461" y="0"/>
                      <a:pt x="22461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29877" cap="flat">
                <a:solidFill>
                  <a:srgbClr val="3AAA3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26" name="Freeform: Shape 748">
                <a:extLst>
                  <a:ext uri="{FF2B5EF4-FFF2-40B4-BE49-F238E27FC236}">
                    <a16:creationId xmlns:a16="http://schemas.microsoft.com/office/drawing/2014/main" id="{A0D4A0D8-2AD2-4434-80FA-55E8BD6D049D}"/>
                  </a:ext>
                </a:extLst>
              </p:cNvPr>
              <p:cNvSpPr/>
              <p:nvPr/>
            </p:nvSpPr>
            <p:spPr>
              <a:xfrm>
                <a:off x="5952592" y="2635013"/>
                <a:ext cx="42131" cy="13290"/>
              </a:xfrm>
              <a:custGeom>
                <a:avLst/>
                <a:gdLst>
                  <a:gd name="connsiteX0" fmla="*/ 42132 w 42131"/>
                  <a:gd name="connsiteY0" fmla="*/ 0 h 13290"/>
                  <a:gd name="connsiteX1" fmla="*/ 0 w 42131"/>
                  <a:gd name="connsiteY1" fmla="*/ 0 h 1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131" h="13290">
                    <a:moveTo>
                      <a:pt x="42132" y="0"/>
                    </a:moveTo>
                    <a:lnTo>
                      <a:pt x="0" y="0"/>
                    </a:lnTo>
                  </a:path>
                </a:pathLst>
              </a:custGeom>
              <a:ln w="29877" cap="flat">
                <a:solidFill>
                  <a:srgbClr val="3AAA35"/>
                </a:solidFill>
                <a:custDash>
                  <a:ds d="158392" sp="158392"/>
                </a:custDash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27" name="Freeform: Shape 749">
                <a:extLst>
                  <a:ext uri="{FF2B5EF4-FFF2-40B4-BE49-F238E27FC236}">
                    <a16:creationId xmlns:a16="http://schemas.microsoft.com/office/drawing/2014/main" id="{74232E96-F181-49AB-B745-FCF9F0856C4B}"/>
                  </a:ext>
                </a:extLst>
              </p:cNvPr>
              <p:cNvSpPr/>
              <p:nvPr/>
            </p:nvSpPr>
            <p:spPr>
              <a:xfrm>
                <a:off x="5916043" y="2635013"/>
                <a:ext cx="22461" cy="13290"/>
              </a:xfrm>
              <a:custGeom>
                <a:avLst/>
                <a:gdLst>
                  <a:gd name="connsiteX0" fmla="*/ 22461 w 22461"/>
                  <a:gd name="connsiteY0" fmla="*/ 0 h 13290"/>
                  <a:gd name="connsiteX1" fmla="*/ 0 w 22461"/>
                  <a:gd name="connsiteY1" fmla="*/ 0 h 1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61" h="13290">
                    <a:moveTo>
                      <a:pt x="22461" y="0"/>
                    </a:moveTo>
                    <a:lnTo>
                      <a:pt x="0" y="0"/>
                    </a:lnTo>
                  </a:path>
                </a:pathLst>
              </a:custGeom>
              <a:ln w="29877" cap="flat">
                <a:solidFill>
                  <a:srgbClr val="3AAA3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28" name="Freeform: Shape 750">
                <a:extLst>
                  <a:ext uri="{FF2B5EF4-FFF2-40B4-BE49-F238E27FC236}">
                    <a16:creationId xmlns:a16="http://schemas.microsoft.com/office/drawing/2014/main" id="{A8AA6A13-77CE-4A08-9E08-27AF1708A18C}"/>
                  </a:ext>
                </a:extLst>
              </p:cNvPr>
              <p:cNvSpPr/>
              <p:nvPr/>
            </p:nvSpPr>
            <p:spPr>
              <a:xfrm>
                <a:off x="5845337" y="4839408"/>
                <a:ext cx="81737" cy="163475"/>
              </a:xfrm>
              <a:custGeom>
                <a:avLst/>
                <a:gdLst>
                  <a:gd name="connsiteX0" fmla="*/ 81738 w 81737"/>
                  <a:gd name="connsiteY0" fmla="*/ 0 h 163475"/>
                  <a:gd name="connsiteX1" fmla="*/ 81738 w 81737"/>
                  <a:gd name="connsiteY1" fmla="*/ 163476 h 163475"/>
                  <a:gd name="connsiteX2" fmla="*/ 0 w 81737"/>
                  <a:gd name="connsiteY2" fmla="*/ 81738 h 16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737" h="163475">
                    <a:moveTo>
                      <a:pt x="81738" y="0"/>
                    </a:moveTo>
                    <a:lnTo>
                      <a:pt x="81738" y="163476"/>
                    </a:lnTo>
                    <a:lnTo>
                      <a:pt x="0" y="81738"/>
                    </a:lnTo>
                    <a:close/>
                  </a:path>
                </a:pathLst>
              </a:custGeom>
              <a:solidFill>
                <a:srgbClr val="3AAA35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29" name="Freeform: Shape 751">
                <a:extLst>
                  <a:ext uri="{FF2B5EF4-FFF2-40B4-BE49-F238E27FC236}">
                    <a16:creationId xmlns:a16="http://schemas.microsoft.com/office/drawing/2014/main" id="{7AAF7090-F748-4BED-9542-CBC64D484046}"/>
                  </a:ext>
                </a:extLst>
              </p:cNvPr>
              <p:cNvSpPr/>
              <p:nvPr/>
            </p:nvSpPr>
            <p:spPr>
              <a:xfrm>
                <a:off x="5845337" y="2553275"/>
                <a:ext cx="81737" cy="163475"/>
              </a:xfrm>
              <a:custGeom>
                <a:avLst/>
                <a:gdLst>
                  <a:gd name="connsiteX0" fmla="*/ 81738 w 81737"/>
                  <a:gd name="connsiteY0" fmla="*/ 163476 h 163475"/>
                  <a:gd name="connsiteX1" fmla="*/ 81738 w 81737"/>
                  <a:gd name="connsiteY1" fmla="*/ 0 h 163475"/>
                  <a:gd name="connsiteX2" fmla="*/ 0 w 81737"/>
                  <a:gd name="connsiteY2" fmla="*/ 81738 h 16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737" h="163475">
                    <a:moveTo>
                      <a:pt x="81738" y="163476"/>
                    </a:moveTo>
                    <a:lnTo>
                      <a:pt x="81738" y="0"/>
                    </a:lnTo>
                    <a:lnTo>
                      <a:pt x="0" y="81738"/>
                    </a:lnTo>
                    <a:close/>
                  </a:path>
                </a:pathLst>
              </a:custGeom>
              <a:solidFill>
                <a:srgbClr val="3AAA35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33" name="Graphic 3">
              <a:extLst>
                <a:ext uri="{FF2B5EF4-FFF2-40B4-BE49-F238E27FC236}">
                  <a16:creationId xmlns:a16="http://schemas.microsoft.com/office/drawing/2014/main" id="{16B9EF59-78E9-4D27-99D6-218FF6A46A11}"/>
                </a:ext>
              </a:extLst>
            </p:cNvPr>
            <p:cNvGrpSpPr/>
            <p:nvPr/>
          </p:nvGrpSpPr>
          <p:grpSpPr>
            <a:xfrm>
              <a:off x="8696236" y="3328832"/>
              <a:ext cx="949723" cy="1154240"/>
              <a:chOff x="8661522" y="3184756"/>
              <a:chExt cx="938548" cy="1140660"/>
            </a:xfrm>
          </p:grpSpPr>
          <p:pic>
            <p:nvPicPr>
              <p:cNvPr id="314" name="Picture 313">
                <a:extLst>
                  <a:ext uri="{FF2B5EF4-FFF2-40B4-BE49-F238E27FC236}">
                    <a16:creationId xmlns:a16="http://schemas.microsoft.com/office/drawing/2014/main" id="{852DC2B8-C3D5-4EA2-9659-66EE5F41F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16990" y="3184756"/>
                <a:ext cx="627746" cy="492388"/>
              </a:xfrm>
              <a:custGeom>
                <a:avLst/>
                <a:gdLst>
                  <a:gd name="connsiteX0" fmla="*/ 47 w 627746"/>
                  <a:gd name="connsiteY0" fmla="*/ -244 h 492388"/>
                  <a:gd name="connsiteX1" fmla="*/ 627793 w 627746"/>
                  <a:gd name="connsiteY1" fmla="*/ -244 h 492388"/>
                  <a:gd name="connsiteX2" fmla="*/ 627793 w 627746"/>
                  <a:gd name="connsiteY2" fmla="*/ 492145 h 492388"/>
                  <a:gd name="connsiteX3" fmla="*/ 47 w 627746"/>
                  <a:gd name="connsiteY3" fmla="*/ 492145 h 492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7746" h="492388">
                    <a:moveTo>
                      <a:pt x="47" y="-244"/>
                    </a:moveTo>
                    <a:lnTo>
                      <a:pt x="627793" y="-244"/>
                    </a:lnTo>
                    <a:lnTo>
                      <a:pt x="627793" y="492145"/>
                    </a:lnTo>
                    <a:lnTo>
                      <a:pt x="47" y="492145"/>
                    </a:lnTo>
                    <a:close/>
                  </a:path>
                </a:pathLst>
              </a:custGeom>
            </p:spPr>
          </p:pic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ED80FCAA-389A-4615-BC32-8FF2008756E1}"/>
                  </a:ext>
                </a:extLst>
              </p:cNvPr>
              <p:cNvSpPr txBox="1"/>
              <p:nvPr/>
            </p:nvSpPr>
            <p:spPr>
              <a:xfrm>
                <a:off x="8661522" y="3751310"/>
                <a:ext cx="938548" cy="574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>
                    <a:latin typeface="Metropolis-Bold"/>
                    <a:sym typeface="Metropolis-Bold"/>
                    <a:rtl val="0"/>
                  </a:rPr>
                  <a:t>BPS selaku pusat rujukan statistik</a:t>
                </a:r>
                <a:endParaRPr lang="en-US" sz="1050" dirty="0">
                  <a:latin typeface="Metropolis-Bold"/>
                  <a:sym typeface="Metropolis-Bold"/>
                  <a:rtl val="0"/>
                </a:endParaRPr>
              </a:p>
            </p:txBody>
          </p:sp>
          <p:sp>
            <p:nvSpPr>
              <p:cNvPr id="316" name="Freeform: Shape 738">
                <a:extLst>
                  <a:ext uri="{FF2B5EF4-FFF2-40B4-BE49-F238E27FC236}">
                    <a16:creationId xmlns:a16="http://schemas.microsoft.com/office/drawing/2014/main" id="{E9BB47B1-55D7-4D4A-B30E-18F6606615AE}"/>
                  </a:ext>
                </a:extLst>
              </p:cNvPr>
              <p:cNvSpPr/>
              <p:nvPr/>
            </p:nvSpPr>
            <p:spPr>
              <a:xfrm>
                <a:off x="8863787" y="3722591"/>
                <a:ext cx="534020" cy="38277"/>
              </a:xfrm>
              <a:custGeom>
                <a:avLst/>
                <a:gdLst>
                  <a:gd name="connsiteX0" fmla="*/ 534020 w 534020"/>
                  <a:gd name="connsiteY0" fmla="*/ 19139 h 38277"/>
                  <a:gd name="connsiteX1" fmla="*/ 267010 w 534020"/>
                  <a:gd name="connsiteY1" fmla="*/ 38277 h 38277"/>
                  <a:gd name="connsiteX2" fmla="*/ -1 w 534020"/>
                  <a:gd name="connsiteY2" fmla="*/ 19139 h 38277"/>
                  <a:gd name="connsiteX3" fmla="*/ 267010 w 534020"/>
                  <a:gd name="connsiteY3" fmla="*/ 0 h 38277"/>
                  <a:gd name="connsiteX4" fmla="*/ 534020 w 534020"/>
                  <a:gd name="connsiteY4" fmla="*/ 19139 h 38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4020" h="38277">
                    <a:moveTo>
                      <a:pt x="534020" y="19139"/>
                    </a:moveTo>
                    <a:cubicBezTo>
                      <a:pt x="534020" y="29709"/>
                      <a:pt x="414475" y="38277"/>
                      <a:pt x="267010" y="38277"/>
                    </a:cubicBezTo>
                    <a:cubicBezTo>
                      <a:pt x="119544" y="38277"/>
                      <a:pt x="-1" y="29709"/>
                      <a:pt x="-1" y="19139"/>
                    </a:cubicBezTo>
                    <a:cubicBezTo>
                      <a:pt x="-1" y="8569"/>
                      <a:pt x="119544" y="0"/>
                      <a:pt x="267010" y="0"/>
                    </a:cubicBezTo>
                    <a:cubicBezTo>
                      <a:pt x="414475" y="0"/>
                      <a:pt x="534020" y="8569"/>
                      <a:pt x="534020" y="19139"/>
                    </a:cubicBezTo>
                    <a:close/>
                  </a:path>
                </a:pathLst>
              </a:custGeom>
              <a:solidFill>
                <a:srgbClr val="008D39">
                  <a:alpha val="27000"/>
                </a:srgbClr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34" name="Graphic 3">
              <a:extLst>
                <a:ext uri="{FF2B5EF4-FFF2-40B4-BE49-F238E27FC236}">
                  <a16:creationId xmlns:a16="http://schemas.microsoft.com/office/drawing/2014/main" id="{394FA646-0F8B-4A5A-9E97-F07B19ACC503}"/>
                </a:ext>
              </a:extLst>
            </p:cNvPr>
            <p:cNvGrpSpPr/>
            <p:nvPr/>
          </p:nvGrpSpPr>
          <p:grpSpPr>
            <a:xfrm>
              <a:off x="8333634" y="4032037"/>
              <a:ext cx="1534658" cy="707251"/>
              <a:chOff x="8303185" y="3879687"/>
              <a:chExt cx="1516601" cy="698929"/>
            </a:xfrm>
          </p:grpSpPr>
          <p:sp>
            <p:nvSpPr>
              <p:cNvPr id="312" name="Freeform: Shape 734">
                <a:extLst>
                  <a:ext uri="{FF2B5EF4-FFF2-40B4-BE49-F238E27FC236}">
                    <a16:creationId xmlns:a16="http://schemas.microsoft.com/office/drawing/2014/main" id="{EB19800B-25DF-457D-9A04-3A177BDAE28D}"/>
                  </a:ext>
                </a:extLst>
              </p:cNvPr>
              <p:cNvSpPr/>
              <p:nvPr/>
            </p:nvSpPr>
            <p:spPr>
              <a:xfrm>
                <a:off x="8303185" y="3879687"/>
                <a:ext cx="1463704" cy="698929"/>
              </a:xfrm>
              <a:custGeom>
                <a:avLst/>
                <a:gdLst>
                  <a:gd name="connsiteX0" fmla="*/ 0 w 1463704"/>
                  <a:gd name="connsiteY0" fmla="*/ 0 h 698929"/>
                  <a:gd name="connsiteX1" fmla="*/ 1463705 w 1463704"/>
                  <a:gd name="connsiteY1" fmla="*/ 361773 h 69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63704" h="698929">
                    <a:moveTo>
                      <a:pt x="0" y="0"/>
                    </a:moveTo>
                    <a:cubicBezTo>
                      <a:pt x="0" y="0"/>
                      <a:pt x="381975" y="1292919"/>
                      <a:pt x="1463705" y="361773"/>
                    </a:cubicBezTo>
                  </a:path>
                </a:pathLst>
              </a:custGeom>
              <a:noFill/>
              <a:ln w="29878" cap="flat">
                <a:solidFill>
                  <a:srgbClr val="3AAA3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13" name="Freeform: Shape 735">
                <a:extLst>
                  <a:ext uri="{FF2B5EF4-FFF2-40B4-BE49-F238E27FC236}">
                    <a16:creationId xmlns:a16="http://schemas.microsoft.com/office/drawing/2014/main" id="{6FCD320C-FA85-48F5-8B1C-83DCE5AA2C10}"/>
                  </a:ext>
                </a:extLst>
              </p:cNvPr>
              <p:cNvSpPr/>
              <p:nvPr/>
            </p:nvSpPr>
            <p:spPr>
              <a:xfrm>
                <a:off x="9704556" y="4185905"/>
                <a:ext cx="115230" cy="123868"/>
              </a:xfrm>
              <a:custGeom>
                <a:avLst/>
                <a:gdLst>
                  <a:gd name="connsiteX0" fmla="*/ 0 w 115230"/>
                  <a:gd name="connsiteY0" fmla="*/ 0 h 123868"/>
                  <a:gd name="connsiteX1" fmla="*/ 106724 w 115230"/>
                  <a:gd name="connsiteY1" fmla="*/ 123869 h 123868"/>
                  <a:gd name="connsiteX2" fmla="*/ 115230 w 115230"/>
                  <a:gd name="connsiteY2" fmla="*/ 8639 h 12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5230" h="123868">
                    <a:moveTo>
                      <a:pt x="0" y="0"/>
                    </a:moveTo>
                    <a:lnTo>
                      <a:pt x="106724" y="123869"/>
                    </a:lnTo>
                    <a:lnTo>
                      <a:pt x="115230" y="8639"/>
                    </a:lnTo>
                    <a:close/>
                  </a:path>
                </a:pathLst>
              </a:custGeom>
              <a:solidFill>
                <a:srgbClr val="3AAA35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9D355C4-804E-44BB-9915-71A96F7FA9B4}"/>
                </a:ext>
              </a:extLst>
            </p:cNvPr>
            <p:cNvSpPr txBox="1"/>
            <p:nvPr/>
          </p:nvSpPr>
          <p:spPr>
            <a:xfrm>
              <a:off x="4020536" y="5770215"/>
              <a:ext cx="484196" cy="256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3" b="1">
                  <a:latin typeface="Metropolis-Bold"/>
                  <a:sym typeface="Metropolis-Bold"/>
                  <a:rtl val="0"/>
                </a:rPr>
                <a:t>JENIS</a:t>
              </a:r>
              <a:endParaRPr lang="en-US" sz="1053" b="1" dirty="0">
                <a:latin typeface="Metropolis-Bold"/>
                <a:sym typeface="Metropolis-Bold"/>
                <a:rtl val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620DB2-4123-4F7B-A9EA-8EECE22DA251}"/>
                </a:ext>
              </a:extLst>
            </p:cNvPr>
            <p:cNvSpPr txBox="1"/>
            <p:nvPr/>
          </p:nvSpPr>
          <p:spPr>
            <a:xfrm>
              <a:off x="4946433" y="5836074"/>
              <a:ext cx="1139792" cy="247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97" b="1">
                  <a:latin typeface="Metropolis-Bold"/>
                  <a:sym typeface="Metropolis-Bold"/>
                  <a:rtl val="0"/>
                </a:rPr>
                <a:t>PENYELENGGARA</a:t>
              </a:r>
              <a:endParaRPr lang="en-US" sz="997" b="1" dirty="0">
                <a:latin typeface="Metropolis-Bold"/>
                <a:sym typeface="Metropolis-Bold"/>
                <a:rtl val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50A702-D182-4B6C-BB56-8B33E0A0E417}"/>
                </a:ext>
              </a:extLst>
            </p:cNvPr>
            <p:cNvSpPr txBox="1"/>
            <p:nvPr/>
          </p:nvSpPr>
          <p:spPr>
            <a:xfrm>
              <a:off x="6675793" y="5863038"/>
              <a:ext cx="469327" cy="247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97" b="1">
                  <a:latin typeface="Metropolis-Bold"/>
                  <a:sym typeface="Metropolis-Bold"/>
                  <a:rtl val="0"/>
                </a:rPr>
                <a:t>CARA</a:t>
              </a:r>
              <a:endParaRPr lang="en-US" sz="997" b="1" dirty="0">
                <a:latin typeface="Metropolis-Bold"/>
                <a:sym typeface="Metropolis-Bold"/>
                <a:rtl val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42A6C9B-A5D0-42A2-B219-2DC32AA3B0CA}"/>
                </a:ext>
              </a:extLst>
            </p:cNvPr>
            <p:cNvSpPr txBox="1"/>
            <p:nvPr/>
          </p:nvSpPr>
          <p:spPr>
            <a:xfrm>
              <a:off x="7862976" y="5865760"/>
              <a:ext cx="480141" cy="247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97" b="1">
                  <a:latin typeface="Metropolis-Bold"/>
                  <a:sym typeface="Metropolis-Bold"/>
                  <a:rtl val="0"/>
                </a:rPr>
                <a:t>HASIL</a:t>
              </a:r>
              <a:endParaRPr lang="en-US" sz="997" b="1" dirty="0">
                <a:latin typeface="Metropolis-Bold"/>
                <a:sym typeface="Metropolis-Bold"/>
                <a:rtl val="0"/>
              </a:endParaRPr>
            </a:p>
          </p:txBody>
        </p:sp>
        <p:grpSp>
          <p:nvGrpSpPr>
            <p:cNvPr id="39" name="Graphic 3">
              <a:extLst>
                <a:ext uri="{FF2B5EF4-FFF2-40B4-BE49-F238E27FC236}">
                  <a16:creationId xmlns:a16="http://schemas.microsoft.com/office/drawing/2014/main" id="{0DF5D107-4CC7-4007-826B-B79CD9A8CFFA}"/>
                </a:ext>
              </a:extLst>
            </p:cNvPr>
            <p:cNvGrpSpPr/>
            <p:nvPr/>
          </p:nvGrpSpPr>
          <p:grpSpPr>
            <a:xfrm>
              <a:off x="1737199" y="4428646"/>
              <a:ext cx="8737775" cy="1975111"/>
              <a:chOff x="1784364" y="4271630"/>
              <a:chExt cx="8634965" cy="1951872"/>
            </a:xfrm>
          </p:grpSpPr>
          <p:sp>
            <p:nvSpPr>
              <p:cNvPr id="310" name="Freeform: Shape 732">
                <a:extLst>
                  <a:ext uri="{FF2B5EF4-FFF2-40B4-BE49-F238E27FC236}">
                    <a16:creationId xmlns:a16="http://schemas.microsoft.com/office/drawing/2014/main" id="{218A6926-DF65-4D13-8750-9475907E045D}"/>
                  </a:ext>
                </a:extLst>
              </p:cNvPr>
              <p:cNvSpPr/>
              <p:nvPr/>
            </p:nvSpPr>
            <p:spPr>
              <a:xfrm>
                <a:off x="1870488" y="4271630"/>
                <a:ext cx="8548841" cy="1951872"/>
              </a:xfrm>
              <a:custGeom>
                <a:avLst/>
                <a:gdLst>
                  <a:gd name="connsiteX0" fmla="*/ 8548842 w 8548841"/>
                  <a:gd name="connsiteY0" fmla="*/ 0 h 1951872"/>
                  <a:gd name="connsiteX1" fmla="*/ 8548842 w 8548841"/>
                  <a:gd name="connsiteY1" fmla="*/ 1951872 h 1951872"/>
                  <a:gd name="connsiteX2" fmla="*/ 0 w 8548841"/>
                  <a:gd name="connsiteY2" fmla="*/ 1951872 h 1951872"/>
                  <a:gd name="connsiteX3" fmla="*/ 0 w 8548841"/>
                  <a:gd name="connsiteY3" fmla="*/ 197234 h 195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48841" h="1951872">
                    <a:moveTo>
                      <a:pt x="8548842" y="0"/>
                    </a:moveTo>
                    <a:lnTo>
                      <a:pt x="8548842" y="1951872"/>
                    </a:lnTo>
                    <a:lnTo>
                      <a:pt x="0" y="1951872"/>
                    </a:lnTo>
                    <a:lnTo>
                      <a:pt x="0" y="197234"/>
                    </a:lnTo>
                  </a:path>
                </a:pathLst>
              </a:custGeom>
              <a:noFill/>
              <a:ln w="315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11" name="Freeform: Shape 733">
                <a:extLst>
                  <a:ext uri="{FF2B5EF4-FFF2-40B4-BE49-F238E27FC236}">
                    <a16:creationId xmlns:a16="http://schemas.microsoft.com/office/drawing/2014/main" id="{A8875A70-9DF2-4A8A-A309-57EF5C922405}"/>
                  </a:ext>
                </a:extLst>
              </p:cNvPr>
              <p:cNvSpPr/>
              <p:nvPr/>
            </p:nvSpPr>
            <p:spPr>
              <a:xfrm>
                <a:off x="1784364" y="4394303"/>
                <a:ext cx="172247" cy="86123"/>
              </a:xfrm>
              <a:custGeom>
                <a:avLst/>
                <a:gdLst>
                  <a:gd name="connsiteX0" fmla="*/ 0 w 172247"/>
                  <a:gd name="connsiteY0" fmla="*/ 86123 h 86123"/>
                  <a:gd name="connsiteX1" fmla="*/ 172248 w 172247"/>
                  <a:gd name="connsiteY1" fmla="*/ 86123 h 86123"/>
                  <a:gd name="connsiteX2" fmla="*/ 86124 w 172247"/>
                  <a:gd name="connsiteY2" fmla="*/ 0 h 8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2247" h="86123">
                    <a:moveTo>
                      <a:pt x="0" y="86123"/>
                    </a:moveTo>
                    <a:lnTo>
                      <a:pt x="172248" y="86123"/>
                    </a:lnTo>
                    <a:lnTo>
                      <a:pt x="861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40" name="Graphic 3">
              <a:extLst>
                <a:ext uri="{FF2B5EF4-FFF2-40B4-BE49-F238E27FC236}">
                  <a16:creationId xmlns:a16="http://schemas.microsoft.com/office/drawing/2014/main" id="{00FB2633-0072-427B-9D0B-8B366B2400DD}"/>
                </a:ext>
              </a:extLst>
            </p:cNvPr>
            <p:cNvGrpSpPr/>
            <p:nvPr/>
          </p:nvGrpSpPr>
          <p:grpSpPr>
            <a:xfrm>
              <a:off x="1737199" y="1292804"/>
              <a:ext cx="8737775" cy="1954083"/>
              <a:chOff x="1784364" y="1172684"/>
              <a:chExt cx="8634965" cy="1931091"/>
            </a:xfrm>
          </p:grpSpPr>
          <p:sp>
            <p:nvSpPr>
              <p:cNvPr id="308" name="Freeform: Shape 730">
                <a:extLst>
                  <a:ext uri="{FF2B5EF4-FFF2-40B4-BE49-F238E27FC236}">
                    <a16:creationId xmlns:a16="http://schemas.microsoft.com/office/drawing/2014/main" id="{B859EE69-3975-42D3-9F57-694B94CBC598}"/>
                  </a:ext>
                </a:extLst>
              </p:cNvPr>
              <p:cNvSpPr/>
              <p:nvPr/>
            </p:nvSpPr>
            <p:spPr>
              <a:xfrm>
                <a:off x="1870488" y="1172684"/>
                <a:ext cx="8548841" cy="1929101"/>
              </a:xfrm>
              <a:custGeom>
                <a:avLst/>
                <a:gdLst>
                  <a:gd name="connsiteX0" fmla="*/ 8548842 w 8548841"/>
                  <a:gd name="connsiteY0" fmla="*/ 1767264 h 1767264"/>
                  <a:gd name="connsiteX1" fmla="*/ 8548842 w 8548841"/>
                  <a:gd name="connsiteY1" fmla="*/ 0 h 1767264"/>
                  <a:gd name="connsiteX2" fmla="*/ 0 w 8548841"/>
                  <a:gd name="connsiteY2" fmla="*/ 0 h 1767264"/>
                  <a:gd name="connsiteX3" fmla="*/ 0 w 8548841"/>
                  <a:gd name="connsiteY3" fmla="*/ 1694697 h 176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48841" h="1767264">
                    <a:moveTo>
                      <a:pt x="8548842" y="1767264"/>
                    </a:moveTo>
                    <a:lnTo>
                      <a:pt x="8548842" y="0"/>
                    </a:lnTo>
                    <a:lnTo>
                      <a:pt x="0" y="0"/>
                    </a:lnTo>
                    <a:lnTo>
                      <a:pt x="0" y="1694697"/>
                    </a:lnTo>
                  </a:path>
                </a:pathLst>
              </a:custGeom>
              <a:noFill/>
              <a:ln w="315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309" name="Freeform: Shape 731">
                <a:extLst>
                  <a:ext uri="{FF2B5EF4-FFF2-40B4-BE49-F238E27FC236}">
                    <a16:creationId xmlns:a16="http://schemas.microsoft.com/office/drawing/2014/main" id="{348BA3FC-32D9-430F-B04A-8F4F98302601}"/>
                  </a:ext>
                </a:extLst>
              </p:cNvPr>
              <p:cNvSpPr/>
              <p:nvPr/>
            </p:nvSpPr>
            <p:spPr>
              <a:xfrm>
                <a:off x="1784364" y="3017652"/>
                <a:ext cx="172247" cy="86123"/>
              </a:xfrm>
              <a:custGeom>
                <a:avLst/>
                <a:gdLst>
                  <a:gd name="connsiteX0" fmla="*/ 172248 w 172247"/>
                  <a:gd name="connsiteY0" fmla="*/ 0 h 86123"/>
                  <a:gd name="connsiteX1" fmla="*/ 0 w 172247"/>
                  <a:gd name="connsiteY1" fmla="*/ 0 h 86123"/>
                  <a:gd name="connsiteX2" fmla="*/ 86124 w 172247"/>
                  <a:gd name="connsiteY2" fmla="*/ 86124 h 8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2247" h="86123">
                    <a:moveTo>
                      <a:pt x="172248" y="0"/>
                    </a:moveTo>
                    <a:lnTo>
                      <a:pt x="0" y="0"/>
                    </a:lnTo>
                    <a:lnTo>
                      <a:pt x="86124" y="86124"/>
                    </a:lnTo>
                    <a:close/>
                  </a:path>
                </a:pathLst>
              </a:custGeom>
              <a:solidFill>
                <a:srgbClr val="000000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</p:grpSp>
        <p:grpSp>
          <p:nvGrpSpPr>
            <p:cNvPr id="41" name="Graphic 3">
              <a:extLst>
                <a:ext uri="{FF2B5EF4-FFF2-40B4-BE49-F238E27FC236}">
                  <a16:creationId xmlns:a16="http://schemas.microsoft.com/office/drawing/2014/main" id="{FFF0DBDA-D472-48A9-93E9-8B292686ED08}"/>
                </a:ext>
              </a:extLst>
            </p:cNvPr>
            <p:cNvGrpSpPr/>
            <p:nvPr/>
          </p:nvGrpSpPr>
          <p:grpSpPr>
            <a:xfrm>
              <a:off x="9784210" y="3149921"/>
              <a:ext cx="862775" cy="1352964"/>
              <a:chOff x="9736693" y="3007950"/>
              <a:chExt cx="852623" cy="1337045"/>
            </a:xfrm>
          </p:grpSpPr>
          <p:sp>
            <p:nvSpPr>
              <p:cNvPr id="295" name="Freeform: Shape 717">
                <a:extLst>
                  <a:ext uri="{FF2B5EF4-FFF2-40B4-BE49-F238E27FC236}">
                    <a16:creationId xmlns:a16="http://schemas.microsoft.com/office/drawing/2014/main" id="{E3611608-A47C-406B-ADAA-BF41FC0F41E4}"/>
                  </a:ext>
                </a:extLst>
              </p:cNvPr>
              <p:cNvSpPr/>
              <p:nvPr/>
            </p:nvSpPr>
            <p:spPr>
              <a:xfrm>
                <a:off x="9778851" y="3353110"/>
                <a:ext cx="775910" cy="991885"/>
              </a:xfrm>
              <a:custGeom>
                <a:avLst/>
                <a:gdLst>
                  <a:gd name="connsiteX0" fmla="*/ 775911 w 775910"/>
                  <a:gd name="connsiteY0" fmla="*/ 0 h 991885"/>
                  <a:gd name="connsiteX1" fmla="*/ 775911 w 775910"/>
                  <a:gd name="connsiteY1" fmla="*/ 603930 h 991885"/>
                  <a:gd name="connsiteX2" fmla="*/ 387955 w 775910"/>
                  <a:gd name="connsiteY2" fmla="*/ 991885 h 991885"/>
                  <a:gd name="connsiteX3" fmla="*/ 387955 w 775910"/>
                  <a:gd name="connsiteY3" fmla="*/ 991885 h 991885"/>
                  <a:gd name="connsiteX4" fmla="*/ 0 w 775910"/>
                  <a:gd name="connsiteY4" fmla="*/ 603930 h 991885"/>
                  <a:gd name="connsiteX5" fmla="*/ 0 w 775910"/>
                  <a:gd name="connsiteY5" fmla="*/ 0 h 99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5910" h="991885">
                    <a:moveTo>
                      <a:pt x="775911" y="0"/>
                    </a:moveTo>
                    <a:lnTo>
                      <a:pt x="775911" y="603930"/>
                    </a:lnTo>
                    <a:cubicBezTo>
                      <a:pt x="775911" y="818176"/>
                      <a:pt x="602201" y="991885"/>
                      <a:pt x="387955" y="991885"/>
                    </a:cubicBezTo>
                    <a:lnTo>
                      <a:pt x="387955" y="991885"/>
                    </a:lnTo>
                    <a:cubicBezTo>
                      <a:pt x="173710" y="991885"/>
                      <a:pt x="0" y="818176"/>
                      <a:pt x="0" y="60393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E05A4D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7E0A2A83-CCCE-4453-B02C-DC78A878A02B}"/>
                  </a:ext>
                </a:extLst>
              </p:cNvPr>
              <p:cNvSpPr txBox="1"/>
              <p:nvPr/>
            </p:nvSpPr>
            <p:spPr>
              <a:xfrm>
                <a:off x="9736693" y="3649041"/>
                <a:ext cx="852623" cy="551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Metropolis-Bold"/>
                    <a:sym typeface="Metropolis-Bold"/>
                    <a:rtl val="0"/>
                  </a:rPr>
                  <a:t>PENYEDIAAN INFORMASI STATISTIK</a:t>
                </a:r>
                <a:endParaRPr lang="en-US" sz="1000" b="1" dirty="0">
                  <a:solidFill>
                    <a:schemeClr val="bg1"/>
                  </a:solidFill>
                  <a:latin typeface="Metropolis-Bold"/>
                  <a:sym typeface="Metropolis-Bold"/>
                  <a:rtl val="0"/>
                </a:endParaRPr>
              </a:p>
            </p:txBody>
          </p:sp>
          <p:grpSp>
            <p:nvGrpSpPr>
              <p:cNvPr id="297" name="Graphic 3">
                <a:extLst>
                  <a:ext uri="{FF2B5EF4-FFF2-40B4-BE49-F238E27FC236}">
                    <a16:creationId xmlns:a16="http://schemas.microsoft.com/office/drawing/2014/main" id="{49DFD55F-3C43-40A6-8DCC-0273AAA6B9D9}"/>
                  </a:ext>
                </a:extLst>
              </p:cNvPr>
              <p:cNvGrpSpPr/>
              <p:nvPr/>
            </p:nvGrpSpPr>
            <p:grpSpPr>
              <a:xfrm>
                <a:off x="9770212" y="3007950"/>
                <a:ext cx="793321" cy="670249"/>
                <a:chOff x="9770212" y="3007950"/>
                <a:chExt cx="793321" cy="670249"/>
              </a:xfrm>
            </p:grpSpPr>
            <p:sp>
              <p:nvSpPr>
                <p:cNvPr id="298" name="Freeform: Shape 720">
                  <a:extLst>
                    <a:ext uri="{FF2B5EF4-FFF2-40B4-BE49-F238E27FC236}">
                      <a16:creationId xmlns:a16="http://schemas.microsoft.com/office/drawing/2014/main" id="{26814479-1FC2-4966-BD62-949820D66420}"/>
                    </a:ext>
                  </a:extLst>
                </p:cNvPr>
                <p:cNvSpPr/>
                <p:nvPr/>
              </p:nvSpPr>
              <p:spPr>
                <a:xfrm>
                  <a:off x="9770212" y="3007950"/>
                  <a:ext cx="793321" cy="454674"/>
                </a:xfrm>
                <a:custGeom>
                  <a:avLst/>
                  <a:gdLst>
                    <a:gd name="connsiteX0" fmla="*/ 683807 w 793321"/>
                    <a:gd name="connsiteY0" fmla="*/ 0 h 454674"/>
                    <a:gd name="connsiteX1" fmla="*/ 109382 w 793321"/>
                    <a:gd name="connsiteY1" fmla="*/ 0 h 454674"/>
                    <a:gd name="connsiteX2" fmla="*/ 41068 w 793321"/>
                    <a:gd name="connsiteY2" fmla="*/ 0 h 454674"/>
                    <a:gd name="connsiteX3" fmla="*/ 0 w 793321"/>
                    <a:gd name="connsiteY3" fmla="*/ 35885 h 454674"/>
                    <a:gd name="connsiteX4" fmla="*/ 0 w 793321"/>
                    <a:gd name="connsiteY4" fmla="*/ 454675 h 454674"/>
                    <a:gd name="connsiteX5" fmla="*/ 109382 w 793321"/>
                    <a:gd name="connsiteY5" fmla="*/ 454675 h 454674"/>
                    <a:gd name="connsiteX6" fmla="*/ 314591 w 793321"/>
                    <a:gd name="connsiteY6" fmla="*/ 454675 h 454674"/>
                    <a:gd name="connsiteX7" fmla="*/ 478730 w 793321"/>
                    <a:gd name="connsiteY7" fmla="*/ 454675 h 454674"/>
                    <a:gd name="connsiteX8" fmla="*/ 683939 w 793321"/>
                    <a:gd name="connsiteY8" fmla="*/ 454675 h 454674"/>
                    <a:gd name="connsiteX9" fmla="*/ 793322 w 793321"/>
                    <a:gd name="connsiteY9" fmla="*/ 454675 h 454674"/>
                    <a:gd name="connsiteX10" fmla="*/ 793322 w 793321"/>
                    <a:gd name="connsiteY10" fmla="*/ 35885 h 454674"/>
                    <a:gd name="connsiteX11" fmla="*/ 752253 w 793321"/>
                    <a:gd name="connsiteY11" fmla="*/ 0 h 454674"/>
                    <a:gd name="connsiteX12" fmla="*/ 683807 w 793321"/>
                    <a:gd name="connsiteY12" fmla="*/ 0 h 454674"/>
                    <a:gd name="connsiteX13" fmla="*/ 683807 w 793321"/>
                    <a:gd name="connsiteY13" fmla="*/ 0 h 45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93321" h="454674">
                      <a:moveTo>
                        <a:pt x="683807" y="0"/>
                      </a:moveTo>
                      <a:lnTo>
                        <a:pt x="109382" y="0"/>
                      </a:lnTo>
                      <a:lnTo>
                        <a:pt x="41068" y="0"/>
                      </a:lnTo>
                      <a:cubicBezTo>
                        <a:pt x="18341" y="0"/>
                        <a:pt x="0" y="16082"/>
                        <a:pt x="0" y="35885"/>
                      </a:cubicBezTo>
                      <a:lnTo>
                        <a:pt x="0" y="454675"/>
                      </a:lnTo>
                      <a:lnTo>
                        <a:pt x="109382" y="454675"/>
                      </a:lnTo>
                      <a:lnTo>
                        <a:pt x="314591" y="454675"/>
                      </a:lnTo>
                      <a:lnTo>
                        <a:pt x="478730" y="454675"/>
                      </a:lnTo>
                      <a:lnTo>
                        <a:pt x="683939" y="454675"/>
                      </a:lnTo>
                      <a:lnTo>
                        <a:pt x="793322" y="454675"/>
                      </a:lnTo>
                      <a:lnTo>
                        <a:pt x="793322" y="35885"/>
                      </a:lnTo>
                      <a:cubicBezTo>
                        <a:pt x="793322" y="16082"/>
                        <a:pt x="774981" y="0"/>
                        <a:pt x="752253" y="0"/>
                      </a:cubicBezTo>
                      <a:lnTo>
                        <a:pt x="683807" y="0"/>
                      </a:lnTo>
                      <a:lnTo>
                        <a:pt x="683807" y="0"/>
                      </a:lnTo>
                      <a:close/>
                    </a:path>
                  </a:pathLst>
                </a:custGeom>
                <a:solidFill>
                  <a:srgbClr val="EEF2F3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99" name="Freeform: Shape 721">
                  <a:extLst>
                    <a:ext uri="{FF2B5EF4-FFF2-40B4-BE49-F238E27FC236}">
                      <a16:creationId xmlns:a16="http://schemas.microsoft.com/office/drawing/2014/main" id="{173C81A8-8227-4AFA-842B-BE81A06B8CE7}"/>
                    </a:ext>
                  </a:extLst>
                </p:cNvPr>
                <p:cNvSpPr/>
                <p:nvPr/>
              </p:nvSpPr>
              <p:spPr>
                <a:xfrm>
                  <a:off x="9824970" y="3055930"/>
                  <a:ext cx="683806" cy="382905"/>
                </a:xfrm>
                <a:custGeom>
                  <a:avLst/>
                  <a:gdLst>
                    <a:gd name="connsiteX0" fmla="*/ 0 w 683806"/>
                    <a:gd name="connsiteY0" fmla="*/ 0 h 382905"/>
                    <a:gd name="connsiteX1" fmla="*/ 683807 w 683806"/>
                    <a:gd name="connsiteY1" fmla="*/ 0 h 382905"/>
                    <a:gd name="connsiteX2" fmla="*/ 683807 w 683806"/>
                    <a:gd name="connsiteY2" fmla="*/ 382905 h 382905"/>
                    <a:gd name="connsiteX3" fmla="*/ 0 w 683806"/>
                    <a:gd name="connsiteY3" fmla="*/ 382905 h 382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3806" h="382905">
                      <a:moveTo>
                        <a:pt x="0" y="0"/>
                      </a:moveTo>
                      <a:lnTo>
                        <a:pt x="683807" y="0"/>
                      </a:lnTo>
                      <a:lnTo>
                        <a:pt x="683807" y="382905"/>
                      </a:lnTo>
                      <a:lnTo>
                        <a:pt x="0" y="382905"/>
                      </a:lnTo>
                      <a:close/>
                    </a:path>
                  </a:pathLst>
                </a:custGeom>
                <a:solidFill>
                  <a:srgbClr val="2F394C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300" name="Freeform: Shape 722">
                  <a:extLst>
                    <a:ext uri="{FF2B5EF4-FFF2-40B4-BE49-F238E27FC236}">
                      <a16:creationId xmlns:a16="http://schemas.microsoft.com/office/drawing/2014/main" id="{5BDE41D3-C25B-497E-8058-1131543124F8}"/>
                    </a:ext>
                  </a:extLst>
                </p:cNvPr>
                <p:cNvSpPr/>
                <p:nvPr/>
              </p:nvSpPr>
              <p:spPr>
                <a:xfrm>
                  <a:off x="9948042" y="3103776"/>
                  <a:ext cx="382904" cy="227403"/>
                </a:xfrm>
                <a:custGeom>
                  <a:avLst/>
                  <a:gdLst>
                    <a:gd name="connsiteX0" fmla="*/ 0 w 382904"/>
                    <a:gd name="connsiteY0" fmla="*/ 0 h 227403"/>
                    <a:gd name="connsiteX1" fmla="*/ 0 w 382904"/>
                    <a:gd name="connsiteY1" fmla="*/ 227404 h 227403"/>
                    <a:gd name="connsiteX2" fmla="*/ 325622 w 382904"/>
                    <a:gd name="connsiteY2" fmla="*/ 227404 h 227403"/>
                    <a:gd name="connsiteX3" fmla="*/ 382905 w 382904"/>
                    <a:gd name="connsiteY3" fmla="*/ 177032 h 227403"/>
                    <a:gd name="connsiteX4" fmla="*/ 382905 w 382904"/>
                    <a:gd name="connsiteY4" fmla="*/ 0 h 22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2904" h="227403">
                      <a:moveTo>
                        <a:pt x="0" y="0"/>
                      </a:moveTo>
                      <a:lnTo>
                        <a:pt x="0" y="227404"/>
                      </a:lnTo>
                      <a:lnTo>
                        <a:pt x="325622" y="227404"/>
                      </a:lnTo>
                      <a:lnTo>
                        <a:pt x="382905" y="177032"/>
                      </a:lnTo>
                      <a:lnTo>
                        <a:pt x="382905" y="0"/>
                      </a:lnTo>
                      <a:close/>
                    </a:path>
                  </a:pathLst>
                </a:custGeom>
                <a:solidFill>
                  <a:srgbClr val="EEF2F3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301" name="Freeform: Shape 723">
                  <a:extLst>
                    <a:ext uri="{FF2B5EF4-FFF2-40B4-BE49-F238E27FC236}">
                      <a16:creationId xmlns:a16="http://schemas.microsoft.com/office/drawing/2014/main" id="{457951D5-1FE4-47DA-9400-22824AE800B3}"/>
                    </a:ext>
                  </a:extLst>
                </p:cNvPr>
                <p:cNvSpPr/>
                <p:nvPr/>
              </p:nvSpPr>
              <p:spPr>
                <a:xfrm>
                  <a:off x="9770212" y="3438834"/>
                  <a:ext cx="793321" cy="95693"/>
                </a:xfrm>
                <a:custGeom>
                  <a:avLst/>
                  <a:gdLst>
                    <a:gd name="connsiteX0" fmla="*/ 752253 w 793321"/>
                    <a:gd name="connsiteY0" fmla="*/ 95693 h 95693"/>
                    <a:gd name="connsiteX1" fmla="*/ 41068 w 793321"/>
                    <a:gd name="connsiteY1" fmla="*/ 95693 h 95693"/>
                    <a:gd name="connsiteX2" fmla="*/ 0 w 793321"/>
                    <a:gd name="connsiteY2" fmla="*/ 59808 h 95693"/>
                    <a:gd name="connsiteX3" fmla="*/ 0 w 793321"/>
                    <a:gd name="connsiteY3" fmla="*/ 0 h 95693"/>
                    <a:gd name="connsiteX4" fmla="*/ 793322 w 793321"/>
                    <a:gd name="connsiteY4" fmla="*/ 0 h 95693"/>
                    <a:gd name="connsiteX5" fmla="*/ 793322 w 793321"/>
                    <a:gd name="connsiteY5" fmla="*/ 59808 h 95693"/>
                    <a:gd name="connsiteX6" fmla="*/ 752253 w 793321"/>
                    <a:gd name="connsiteY6" fmla="*/ 95693 h 95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3321" h="95693">
                      <a:moveTo>
                        <a:pt x="752253" y="95693"/>
                      </a:moveTo>
                      <a:lnTo>
                        <a:pt x="41068" y="95693"/>
                      </a:lnTo>
                      <a:cubicBezTo>
                        <a:pt x="18341" y="95693"/>
                        <a:pt x="0" y="79612"/>
                        <a:pt x="0" y="59808"/>
                      </a:cubicBezTo>
                      <a:lnTo>
                        <a:pt x="0" y="0"/>
                      </a:lnTo>
                      <a:lnTo>
                        <a:pt x="793322" y="0"/>
                      </a:lnTo>
                      <a:lnTo>
                        <a:pt x="793322" y="59808"/>
                      </a:lnTo>
                      <a:cubicBezTo>
                        <a:pt x="793322" y="79612"/>
                        <a:pt x="774847" y="95693"/>
                        <a:pt x="752253" y="95693"/>
                      </a:cubicBezTo>
                      <a:close/>
                    </a:path>
                  </a:pathLst>
                </a:custGeom>
                <a:solidFill>
                  <a:srgbClr val="BABEC3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302" name="Freeform: Shape 724">
                  <a:extLst>
                    <a:ext uri="{FF2B5EF4-FFF2-40B4-BE49-F238E27FC236}">
                      <a16:creationId xmlns:a16="http://schemas.microsoft.com/office/drawing/2014/main" id="{5ECDD2EA-1653-4D4D-96DE-5AFE67378552}"/>
                    </a:ext>
                  </a:extLst>
                </p:cNvPr>
                <p:cNvSpPr/>
                <p:nvPr/>
              </p:nvSpPr>
              <p:spPr>
                <a:xfrm>
                  <a:off x="10112182" y="3498643"/>
                  <a:ext cx="109382" cy="1329"/>
                </a:xfrm>
                <a:custGeom>
                  <a:avLst/>
                  <a:gdLst>
                    <a:gd name="connsiteX0" fmla="*/ 95693 w 109382"/>
                    <a:gd name="connsiteY0" fmla="*/ 0 h 1329"/>
                    <a:gd name="connsiteX1" fmla="*/ 13690 w 109382"/>
                    <a:gd name="connsiteY1" fmla="*/ 0 h 1329"/>
                    <a:gd name="connsiteX2" fmla="*/ 0 w 109382"/>
                    <a:gd name="connsiteY2" fmla="*/ 665 h 1329"/>
                    <a:gd name="connsiteX3" fmla="*/ 13690 w 109382"/>
                    <a:gd name="connsiteY3" fmla="*/ 1329 h 1329"/>
                    <a:gd name="connsiteX4" fmla="*/ 95693 w 109382"/>
                    <a:gd name="connsiteY4" fmla="*/ 1329 h 1329"/>
                    <a:gd name="connsiteX5" fmla="*/ 109382 w 109382"/>
                    <a:gd name="connsiteY5" fmla="*/ 665 h 1329"/>
                    <a:gd name="connsiteX6" fmla="*/ 95693 w 109382"/>
                    <a:gd name="connsiteY6" fmla="*/ 0 h 1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82" h="1329">
                      <a:moveTo>
                        <a:pt x="95693" y="0"/>
                      </a:moveTo>
                      <a:lnTo>
                        <a:pt x="13690" y="0"/>
                      </a:lnTo>
                      <a:cubicBezTo>
                        <a:pt x="6114" y="0"/>
                        <a:pt x="0" y="266"/>
                        <a:pt x="0" y="665"/>
                      </a:cubicBezTo>
                      <a:cubicBezTo>
                        <a:pt x="0" y="1063"/>
                        <a:pt x="6114" y="1329"/>
                        <a:pt x="13690" y="1329"/>
                      </a:cubicBezTo>
                      <a:lnTo>
                        <a:pt x="95693" y="1329"/>
                      </a:lnTo>
                      <a:cubicBezTo>
                        <a:pt x="103269" y="1329"/>
                        <a:pt x="109382" y="1063"/>
                        <a:pt x="109382" y="665"/>
                      </a:cubicBezTo>
                      <a:cubicBezTo>
                        <a:pt x="109382" y="399"/>
                        <a:pt x="103269" y="0"/>
                        <a:pt x="9569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303" name="Freeform: Shape 725">
                  <a:extLst>
                    <a:ext uri="{FF2B5EF4-FFF2-40B4-BE49-F238E27FC236}">
                      <a16:creationId xmlns:a16="http://schemas.microsoft.com/office/drawing/2014/main" id="{5CAD38A0-73FE-4049-B948-79572E537BB3}"/>
                    </a:ext>
                  </a:extLst>
                </p:cNvPr>
                <p:cNvSpPr/>
                <p:nvPr/>
              </p:nvSpPr>
              <p:spPr>
                <a:xfrm>
                  <a:off x="9961598" y="3630353"/>
                  <a:ext cx="410416" cy="47846"/>
                </a:xfrm>
                <a:custGeom>
                  <a:avLst/>
                  <a:gdLst>
                    <a:gd name="connsiteX0" fmla="*/ 383038 w 410416"/>
                    <a:gd name="connsiteY0" fmla="*/ 47847 h 47846"/>
                    <a:gd name="connsiteX1" fmla="*/ 27379 w 410416"/>
                    <a:gd name="connsiteY1" fmla="*/ 47847 h 47846"/>
                    <a:gd name="connsiteX2" fmla="*/ 0 w 410416"/>
                    <a:gd name="connsiteY2" fmla="*/ 23924 h 47846"/>
                    <a:gd name="connsiteX3" fmla="*/ 0 w 410416"/>
                    <a:gd name="connsiteY3" fmla="*/ 23924 h 47846"/>
                    <a:gd name="connsiteX4" fmla="*/ 27379 w 410416"/>
                    <a:gd name="connsiteY4" fmla="*/ 0 h 47846"/>
                    <a:gd name="connsiteX5" fmla="*/ 383038 w 410416"/>
                    <a:gd name="connsiteY5" fmla="*/ 0 h 47846"/>
                    <a:gd name="connsiteX6" fmla="*/ 410417 w 410416"/>
                    <a:gd name="connsiteY6" fmla="*/ 23924 h 47846"/>
                    <a:gd name="connsiteX7" fmla="*/ 410417 w 410416"/>
                    <a:gd name="connsiteY7" fmla="*/ 23924 h 47846"/>
                    <a:gd name="connsiteX8" fmla="*/ 383038 w 410416"/>
                    <a:gd name="connsiteY8" fmla="*/ 47847 h 4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0416" h="47846">
                      <a:moveTo>
                        <a:pt x="383038" y="47847"/>
                      </a:moveTo>
                      <a:lnTo>
                        <a:pt x="27379" y="47847"/>
                      </a:lnTo>
                      <a:cubicBezTo>
                        <a:pt x="12228" y="47847"/>
                        <a:pt x="0" y="37081"/>
                        <a:pt x="0" y="23924"/>
                      </a:cubicBezTo>
                      <a:lnTo>
                        <a:pt x="0" y="23924"/>
                      </a:lnTo>
                      <a:cubicBezTo>
                        <a:pt x="0" y="10765"/>
                        <a:pt x="12228" y="0"/>
                        <a:pt x="27379" y="0"/>
                      </a:cubicBezTo>
                      <a:lnTo>
                        <a:pt x="383038" y="0"/>
                      </a:lnTo>
                      <a:cubicBezTo>
                        <a:pt x="398190" y="0"/>
                        <a:pt x="410417" y="10765"/>
                        <a:pt x="410417" y="23924"/>
                      </a:cubicBezTo>
                      <a:lnTo>
                        <a:pt x="410417" y="23924"/>
                      </a:lnTo>
                      <a:cubicBezTo>
                        <a:pt x="410417" y="37081"/>
                        <a:pt x="398190" y="47847"/>
                        <a:pt x="383038" y="47847"/>
                      </a:cubicBezTo>
                      <a:close/>
                    </a:path>
                  </a:pathLst>
                </a:custGeom>
                <a:solidFill>
                  <a:srgbClr val="BABEC3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304" name="Freeform: Shape 726">
                  <a:extLst>
                    <a:ext uri="{FF2B5EF4-FFF2-40B4-BE49-F238E27FC236}">
                      <a16:creationId xmlns:a16="http://schemas.microsoft.com/office/drawing/2014/main" id="{EB5EAD09-509D-49DF-8B53-FE1FD3E33B96}"/>
                    </a:ext>
                  </a:extLst>
                </p:cNvPr>
                <p:cNvSpPr/>
                <p:nvPr/>
              </p:nvSpPr>
              <p:spPr>
                <a:xfrm>
                  <a:off x="10016488" y="3534528"/>
                  <a:ext cx="300901" cy="95693"/>
                </a:xfrm>
                <a:custGeom>
                  <a:avLst/>
                  <a:gdLst>
                    <a:gd name="connsiteX0" fmla="*/ 218765 w 300901"/>
                    <a:gd name="connsiteY0" fmla="*/ 0 h 95693"/>
                    <a:gd name="connsiteX1" fmla="*/ 82004 w 300901"/>
                    <a:gd name="connsiteY1" fmla="*/ 0 h 95693"/>
                    <a:gd name="connsiteX2" fmla="*/ 0 w 300901"/>
                    <a:gd name="connsiteY2" fmla="*/ 95693 h 95693"/>
                    <a:gd name="connsiteX3" fmla="*/ 300902 w 300901"/>
                    <a:gd name="connsiteY3" fmla="*/ 95693 h 95693"/>
                    <a:gd name="connsiteX4" fmla="*/ 218765 w 300901"/>
                    <a:gd name="connsiteY4" fmla="*/ 0 h 95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901" h="95693">
                      <a:moveTo>
                        <a:pt x="218765" y="0"/>
                      </a:moveTo>
                      <a:lnTo>
                        <a:pt x="82004" y="0"/>
                      </a:lnTo>
                      <a:cubicBezTo>
                        <a:pt x="82004" y="52897"/>
                        <a:pt x="60473" y="95693"/>
                        <a:pt x="0" y="95693"/>
                      </a:cubicBezTo>
                      <a:lnTo>
                        <a:pt x="300902" y="95693"/>
                      </a:lnTo>
                      <a:cubicBezTo>
                        <a:pt x="240296" y="95826"/>
                        <a:pt x="218765" y="53030"/>
                        <a:pt x="218765" y="0"/>
                      </a:cubicBezTo>
                      <a:close/>
                    </a:path>
                  </a:pathLst>
                </a:custGeom>
                <a:solidFill>
                  <a:srgbClr val="737D7D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305" name="Freeform: Shape 727">
                  <a:extLst>
                    <a:ext uri="{FF2B5EF4-FFF2-40B4-BE49-F238E27FC236}">
                      <a16:creationId xmlns:a16="http://schemas.microsoft.com/office/drawing/2014/main" id="{1029A4AC-B8B7-41DA-9886-70CE0B9D94EF}"/>
                    </a:ext>
                  </a:extLst>
                </p:cNvPr>
                <p:cNvSpPr/>
                <p:nvPr/>
              </p:nvSpPr>
              <p:spPr>
                <a:xfrm>
                  <a:off x="10248943" y="3259277"/>
                  <a:ext cx="151514" cy="131578"/>
                </a:xfrm>
                <a:custGeom>
                  <a:avLst/>
                  <a:gdLst>
                    <a:gd name="connsiteX0" fmla="*/ 151514 w 151514"/>
                    <a:gd name="connsiteY0" fmla="*/ 97820 h 131578"/>
                    <a:gd name="connsiteX1" fmla="*/ 110047 w 151514"/>
                    <a:gd name="connsiteY1" fmla="*/ 61536 h 131578"/>
                    <a:gd name="connsiteX2" fmla="*/ 110047 w 151514"/>
                    <a:gd name="connsiteY2" fmla="*/ 59277 h 131578"/>
                    <a:gd name="connsiteX3" fmla="*/ 136762 w 151514"/>
                    <a:gd name="connsiteY3" fmla="*/ 35885 h 131578"/>
                    <a:gd name="connsiteX4" fmla="*/ 0 w 151514"/>
                    <a:gd name="connsiteY4" fmla="*/ 0 h 131578"/>
                    <a:gd name="connsiteX5" fmla="*/ 41069 w 151514"/>
                    <a:gd name="connsiteY5" fmla="*/ 119616 h 131578"/>
                    <a:gd name="connsiteX6" fmla="*/ 67119 w 151514"/>
                    <a:gd name="connsiteY6" fmla="*/ 96756 h 131578"/>
                    <a:gd name="connsiteX7" fmla="*/ 72967 w 151514"/>
                    <a:gd name="connsiteY7" fmla="*/ 96756 h 131578"/>
                    <a:gd name="connsiteX8" fmla="*/ 112706 w 151514"/>
                    <a:gd name="connsiteY8" fmla="*/ 131578 h 131578"/>
                    <a:gd name="connsiteX9" fmla="*/ 151514 w 151514"/>
                    <a:gd name="connsiteY9" fmla="*/ 97820 h 131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1514" h="131578">
                      <a:moveTo>
                        <a:pt x="151514" y="97820"/>
                      </a:moveTo>
                      <a:lnTo>
                        <a:pt x="110047" y="61536"/>
                      </a:lnTo>
                      <a:cubicBezTo>
                        <a:pt x="109383" y="60871"/>
                        <a:pt x="109383" y="59941"/>
                        <a:pt x="110047" y="59277"/>
                      </a:cubicBezTo>
                      <a:lnTo>
                        <a:pt x="136762" y="35885"/>
                      </a:lnTo>
                      <a:lnTo>
                        <a:pt x="0" y="0"/>
                      </a:lnTo>
                      <a:lnTo>
                        <a:pt x="41069" y="119616"/>
                      </a:lnTo>
                      <a:lnTo>
                        <a:pt x="67119" y="96756"/>
                      </a:lnTo>
                      <a:cubicBezTo>
                        <a:pt x="68713" y="95294"/>
                        <a:pt x="71372" y="95294"/>
                        <a:pt x="72967" y="96756"/>
                      </a:cubicBezTo>
                      <a:lnTo>
                        <a:pt x="112706" y="131578"/>
                      </a:lnTo>
                      <a:lnTo>
                        <a:pt x="151514" y="97820"/>
                      </a:lnTo>
                      <a:close/>
                    </a:path>
                  </a:pathLst>
                </a:custGeom>
                <a:solidFill>
                  <a:srgbClr val="7C86C0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306" name="Freeform: Shape 728">
                  <a:extLst>
                    <a:ext uri="{FF2B5EF4-FFF2-40B4-BE49-F238E27FC236}">
                      <a16:creationId xmlns:a16="http://schemas.microsoft.com/office/drawing/2014/main" id="{E272B500-9459-418C-9596-92AC0A59F6A0}"/>
                    </a:ext>
                  </a:extLst>
                </p:cNvPr>
                <p:cNvSpPr/>
                <p:nvPr/>
              </p:nvSpPr>
              <p:spPr>
                <a:xfrm>
                  <a:off x="10002666" y="3235354"/>
                  <a:ext cx="109382" cy="47846"/>
                </a:xfrm>
                <a:custGeom>
                  <a:avLst/>
                  <a:gdLst>
                    <a:gd name="connsiteX0" fmla="*/ 0 w 109382"/>
                    <a:gd name="connsiteY0" fmla="*/ 0 h 47846"/>
                    <a:gd name="connsiteX1" fmla="*/ 109382 w 109382"/>
                    <a:gd name="connsiteY1" fmla="*/ 0 h 47846"/>
                    <a:gd name="connsiteX2" fmla="*/ 109382 w 109382"/>
                    <a:gd name="connsiteY2" fmla="*/ 47846 h 47846"/>
                    <a:gd name="connsiteX3" fmla="*/ 0 w 109382"/>
                    <a:gd name="connsiteY3" fmla="*/ 47846 h 4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9382" h="47846">
                      <a:moveTo>
                        <a:pt x="0" y="0"/>
                      </a:moveTo>
                      <a:lnTo>
                        <a:pt x="109382" y="0"/>
                      </a:lnTo>
                      <a:lnTo>
                        <a:pt x="109382" y="47846"/>
                      </a:lnTo>
                      <a:lnTo>
                        <a:pt x="0" y="47846"/>
                      </a:lnTo>
                      <a:close/>
                    </a:path>
                  </a:pathLst>
                </a:custGeom>
                <a:solidFill>
                  <a:srgbClr val="D92B1F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307" name="Freeform: Shape 729">
                  <a:extLst>
                    <a:ext uri="{FF2B5EF4-FFF2-40B4-BE49-F238E27FC236}">
                      <a16:creationId xmlns:a16="http://schemas.microsoft.com/office/drawing/2014/main" id="{95B487C9-53B5-4423-9A8C-7996FC02E17D}"/>
                    </a:ext>
                  </a:extLst>
                </p:cNvPr>
                <p:cNvSpPr/>
                <p:nvPr/>
              </p:nvSpPr>
              <p:spPr>
                <a:xfrm>
                  <a:off x="9948042" y="3103776"/>
                  <a:ext cx="382904" cy="59808"/>
                </a:xfrm>
                <a:custGeom>
                  <a:avLst/>
                  <a:gdLst>
                    <a:gd name="connsiteX0" fmla="*/ 0 w 382904"/>
                    <a:gd name="connsiteY0" fmla="*/ 0 h 59808"/>
                    <a:gd name="connsiteX1" fmla="*/ 382905 w 382904"/>
                    <a:gd name="connsiteY1" fmla="*/ 0 h 59808"/>
                    <a:gd name="connsiteX2" fmla="*/ 382905 w 382904"/>
                    <a:gd name="connsiteY2" fmla="*/ 59808 h 59808"/>
                    <a:gd name="connsiteX3" fmla="*/ 0 w 382904"/>
                    <a:gd name="connsiteY3" fmla="*/ 59808 h 5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2904" h="59808">
                      <a:moveTo>
                        <a:pt x="0" y="0"/>
                      </a:moveTo>
                      <a:lnTo>
                        <a:pt x="382905" y="0"/>
                      </a:lnTo>
                      <a:lnTo>
                        <a:pt x="382905" y="59808"/>
                      </a:lnTo>
                      <a:lnTo>
                        <a:pt x="0" y="59808"/>
                      </a:lnTo>
                      <a:close/>
                    </a:path>
                  </a:pathLst>
                </a:custGeom>
                <a:solidFill>
                  <a:srgbClr val="585E81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</p:grpSp>
        </p:grpSp>
        <p:grpSp>
          <p:nvGrpSpPr>
            <p:cNvPr id="42" name="Graphic 3">
              <a:extLst>
                <a:ext uri="{FF2B5EF4-FFF2-40B4-BE49-F238E27FC236}">
                  <a16:creationId xmlns:a16="http://schemas.microsoft.com/office/drawing/2014/main" id="{D5E7340E-3C90-47E0-93C5-FB712534B7D5}"/>
                </a:ext>
              </a:extLst>
            </p:cNvPr>
            <p:cNvGrpSpPr/>
            <p:nvPr/>
          </p:nvGrpSpPr>
          <p:grpSpPr>
            <a:xfrm>
              <a:off x="7907417" y="2432161"/>
              <a:ext cx="468048" cy="278852"/>
              <a:chOff x="7881977" y="2298634"/>
              <a:chExt cx="462541" cy="275570"/>
            </a:xfrm>
          </p:grpSpPr>
          <p:sp>
            <p:nvSpPr>
              <p:cNvPr id="293" name="Freeform: Shape 715">
                <a:extLst>
                  <a:ext uri="{FF2B5EF4-FFF2-40B4-BE49-F238E27FC236}">
                    <a16:creationId xmlns:a16="http://schemas.microsoft.com/office/drawing/2014/main" id="{FF6DA2DC-D7AF-4644-A05F-C63BD54A574D}"/>
                  </a:ext>
                </a:extLst>
              </p:cNvPr>
              <p:cNvSpPr/>
              <p:nvPr/>
            </p:nvSpPr>
            <p:spPr>
              <a:xfrm>
                <a:off x="7902736" y="2341422"/>
                <a:ext cx="441782" cy="203214"/>
              </a:xfrm>
              <a:custGeom>
                <a:avLst/>
                <a:gdLst>
                  <a:gd name="connsiteX0" fmla="*/ 400449 w 441782"/>
                  <a:gd name="connsiteY0" fmla="*/ 203215 h 203214"/>
                  <a:gd name="connsiteX1" fmla="*/ 41334 w 441782"/>
                  <a:gd name="connsiteY1" fmla="*/ 203215 h 203214"/>
                  <a:gd name="connsiteX2" fmla="*/ 0 w 441782"/>
                  <a:gd name="connsiteY2" fmla="*/ 161881 h 203214"/>
                  <a:gd name="connsiteX3" fmla="*/ 0 w 441782"/>
                  <a:gd name="connsiteY3" fmla="*/ 41334 h 203214"/>
                  <a:gd name="connsiteX4" fmla="*/ 41334 w 441782"/>
                  <a:gd name="connsiteY4" fmla="*/ 0 h 203214"/>
                  <a:gd name="connsiteX5" fmla="*/ 400449 w 441782"/>
                  <a:gd name="connsiteY5" fmla="*/ 0 h 203214"/>
                  <a:gd name="connsiteX6" fmla="*/ 441783 w 441782"/>
                  <a:gd name="connsiteY6" fmla="*/ 41334 h 203214"/>
                  <a:gd name="connsiteX7" fmla="*/ 441783 w 441782"/>
                  <a:gd name="connsiteY7" fmla="*/ 161881 h 203214"/>
                  <a:gd name="connsiteX8" fmla="*/ 400449 w 441782"/>
                  <a:gd name="connsiteY8" fmla="*/ 203215 h 203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1782" h="203214">
                    <a:moveTo>
                      <a:pt x="400449" y="203215"/>
                    </a:moveTo>
                    <a:lnTo>
                      <a:pt x="41334" y="203215"/>
                    </a:lnTo>
                    <a:cubicBezTo>
                      <a:pt x="18474" y="203215"/>
                      <a:pt x="0" y="184741"/>
                      <a:pt x="0" y="161881"/>
                    </a:cubicBezTo>
                    <a:lnTo>
                      <a:pt x="0" y="41334"/>
                    </a:lnTo>
                    <a:cubicBezTo>
                      <a:pt x="0" y="18474"/>
                      <a:pt x="18474" y="0"/>
                      <a:pt x="41334" y="0"/>
                    </a:cubicBezTo>
                    <a:lnTo>
                      <a:pt x="400449" y="0"/>
                    </a:lnTo>
                    <a:cubicBezTo>
                      <a:pt x="423308" y="0"/>
                      <a:pt x="441783" y="18474"/>
                      <a:pt x="441783" y="41334"/>
                    </a:cubicBezTo>
                    <a:lnTo>
                      <a:pt x="441783" y="161881"/>
                    </a:lnTo>
                    <a:cubicBezTo>
                      <a:pt x="441783" y="184741"/>
                      <a:pt x="423176" y="203215"/>
                      <a:pt x="400449" y="203215"/>
                    </a:cubicBezTo>
                    <a:close/>
                  </a:path>
                </a:pathLst>
              </a:custGeom>
              <a:solidFill>
                <a:srgbClr val="FFDB0F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9894B8A1-6BF2-490A-A919-A5BE67BD7F6F}"/>
                  </a:ext>
                </a:extLst>
              </p:cNvPr>
              <p:cNvSpPr txBox="1"/>
              <p:nvPr/>
            </p:nvSpPr>
            <p:spPr>
              <a:xfrm>
                <a:off x="7881977" y="2298634"/>
                <a:ext cx="423729" cy="275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>
                    <a:solidFill>
                      <a:srgbClr val="004ADE"/>
                    </a:solidFill>
                    <a:latin typeface="Metropolis-Bold"/>
                    <a:sym typeface="Metropolis-Bold"/>
                    <a:rtl val="0"/>
                  </a:rPr>
                  <a:t>Data</a:t>
                </a:r>
                <a:endParaRPr lang="en-US" sz="1200" dirty="0">
                  <a:solidFill>
                    <a:srgbClr val="004ADE"/>
                  </a:solidFill>
                  <a:latin typeface="Metropolis-Bold"/>
                  <a:sym typeface="Metropolis-Bold"/>
                  <a:rtl val="0"/>
                </a:endParaRPr>
              </a:p>
            </p:txBody>
          </p:sp>
        </p:grpSp>
        <p:grpSp>
          <p:nvGrpSpPr>
            <p:cNvPr id="43" name="Graphic 3">
              <a:extLst>
                <a:ext uri="{FF2B5EF4-FFF2-40B4-BE49-F238E27FC236}">
                  <a16:creationId xmlns:a16="http://schemas.microsoft.com/office/drawing/2014/main" id="{C7B5E043-018F-4EB5-8841-97A04DDA17DB}"/>
                </a:ext>
              </a:extLst>
            </p:cNvPr>
            <p:cNvGrpSpPr/>
            <p:nvPr/>
          </p:nvGrpSpPr>
          <p:grpSpPr>
            <a:xfrm>
              <a:off x="7896360" y="3811398"/>
              <a:ext cx="479104" cy="278852"/>
              <a:chOff x="7871051" y="3661640"/>
              <a:chExt cx="473467" cy="275570"/>
            </a:xfrm>
          </p:grpSpPr>
          <p:sp>
            <p:nvSpPr>
              <p:cNvPr id="291" name="Freeform: Shape 713">
                <a:extLst>
                  <a:ext uri="{FF2B5EF4-FFF2-40B4-BE49-F238E27FC236}">
                    <a16:creationId xmlns:a16="http://schemas.microsoft.com/office/drawing/2014/main" id="{20135962-4B61-4F79-89DD-0BA39CE19A35}"/>
                  </a:ext>
                </a:extLst>
              </p:cNvPr>
              <p:cNvSpPr/>
              <p:nvPr/>
            </p:nvSpPr>
            <p:spPr>
              <a:xfrm>
                <a:off x="7902736" y="3676472"/>
                <a:ext cx="441782" cy="203214"/>
              </a:xfrm>
              <a:custGeom>
                <a:avLst/>
                <a:gdLst>
                  <a:gd name="connsiteX0" fmla="*/ 400449 w 441782"/>
                  <a:gd name="connsiteY0" fmla="*/ 203215 h 203214"/>
                  <a:gd name="connsiteX1" fmla="*/ 41334 w 441782"/>
                  <a:gd name="connsiteY1" fmla="*/ 203215 h 203214"/>
                  <a:gd name="connsiteX2" fmla="*/ 0 w 441782"/>
                  <a:gd name="connsiteY2" fmla="*/ 161881 h 203214"/>
                  <a:gd name="connsiteX3" fmla="*/ 0 w 441782"/>
                  <a:gd name="connsiteY3" fmla="*/ 41334 h 203214"/>
                  <a:gd name="connsiteX4" fmla="*/ 41334 w 441782"/>
                  <a:gd name="connsiteY4" fmla="*/ 0 h 203214"/>
                  <a:gd name="connsiteX5" fmla="*/ 400449 w 441782"/>
                  <a:gd name="connsiteY5" fmla="*/ 0 h 203214"/>
                  <a:gd name="connsiteX6" fmla="*/ 441783 w 441782"/>
                  <a:gd name="connsiteY6" fmla="*/ 41334 h 203214"/>
                  <a:gd name="connsiteX7" fmla="*/ 441783 w 441782"/>
                  <a:gd name="connsiteY7" fmla="*/ 161881 h 203214"/>
                  <a:gd name="connsiteX8" fmla="*/ 400449 w 441782"/>
                  <a:gd name="connsiteY8" fmla="*/ 203215 h 203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1782" h="203214">
                    <a:moveTo>
                      <a:pt x="400449" y="203215"/>
                    </a:moveTo>
                    <a:lnTo>
                      <a:pt x="41334" y="203215"/>
                    </a:lnTo>
                    <a:cubicBezTo>
                      <a:pt x="18474" y="203215"/>
                      <a:pt x="0" y="184741"/>
                      <a:pt x="0" y="161881"/>
                    </a:cubicBezTo>
                    <a:lnTo>
                      <a:pt x="0" y="41334"/>
                    </a:lnTo>
                    <a:cubicBezTo>
                      <a:pt x="0" y="18474"/>
                      <a:pt x="18474" y="0"/>
                      <a:pt x="41334" y="0"/>
                    </a:cubicBezTo>
                    <a:lnTo>
                      <a:pt x="400449" y="0"/>
                    </a:lnTo>
                    <a:cubicBezTo>
                      <a:pt x="423308" y="0"/>
                      <a:pt x="441783" y="18474"/>
                      <a:pt x="441783" y="41334"/>
                    </a:cubicBezTo>
                    <a:lnTo>
                      <a:pt x="441783" y="161881"/>
                    </a:lnTo>
                    <a:cubicBezTo>
                      <a:pt x="441783" y="184741"/>
                      <a:pt x="423176" y="203215"/>
                      <a:pt x="400449" y="203215"/>
                    </a:cubicBezTo>
                    <a:close/>
                  </a:path>
                </a:pathLst>
              </a:custGeom>
              <a:solidFill>
                <a:srgbClr val="C3D221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9CA4EC4B-A279-438E-AD7F-B210E0CB3934}"/>
                  </a:ext>
                </a:extLst>
              </p:cNvPr>
              <p:cNvSpPr txBox="1"/>
              <p:nvPr/>
            </p:nvSpPr>
            <p:spPr>
              <a:xfrm>
                <a:off x="7871051" y="3661640"/>
                <a:ext cx="423729" cy="275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>
                    <a:solidFill>
                      <a:srgbClr val="004ADE"/>
                    </a:solidFill>
                    <a:latin typeface="Metropolis-Bold"/>
                    <a:sym typeface="Metropolis-Bold"/>
                    <a:rtl val="0"/>
                  </a:rPr>
                  <a:t>Data</a:t>
                </a:r>
              </a:p>
            </p:txBody>
          </p:sp>
        </p:grpSp>
        <p:grpSp>
          <p:nvGrpSpPr>
            <p:cNvPr id="44" name="Graphic 3">
              <a:extLst>
                <a:ext uri="{FF2B5EF4-FFF2-40B4-BE49-F238E27FC236}">
                  <a16:creationId xmlns:a16="http://schemas.microsoft.com/office/drawing/2014/main" id="{27ECE18D-17C8-4564-9555-451479830E5A}"/>
                </a:ext>
              </a:extLst>
            </p:cNvPr>
            <p:cNvGrpSpPr/>
            <p:nvPr/>
          </p:nvGrpSpPr>
          <p:grpSpPr>
            <a:xfrm>
              <a:off x="7391809" y="4859094"/>
              <a:ext cx="1219145" cy="875528"/>
              <a:chOff x="7372438" y="4697012"/>
              <a:chExt cx="1204800" cy="865226"/>
            </a:xfrm>
          </p:grpSpPr>
          <p:grpSp>
            <p:nvGrpSpPr>
              <p:cNvPr id="279" name="Graphic 3">
                <a:extLst>
                  <a:ext uri="{FF2B5EF4-FFF2-40B4-BE49-F238E27FC236}">
                    <a16:creationId xmlns:a16="http://schemas.microsoft.com/office/drawing/2014/main" id="{569F3C92-46B7-4B0A-8363-213536E8633E}"/>
                  </a:ext>
                </a:extLst>
              </p:cNvPr>
              <p:cNvGrpSpPr/>
              <p:nvPr/>
            </p:nvGrpSpPr>
            <p:grpSpPr>
              <a:xfrm>
                <a:off x="7372438" y="4731754"/>
                <a:ext cx="504115" cy="754645"/>
                <a:chOff x="7372438" y="4731754"/>
                <a:chExt cx="504115" cy="754645"/>
              </a:xfrm>
            </p:grpSpPr>
            <p:grpSp>
              <p:nvGrpSpPr>
                <p:cNvPr id="286" name="Graphic 3">
                  <a:extLst>
                    <a:ext uri="{FF2B5EF4-FFF2-40B4-BE49-F238E27FC236}">
                      <a16:creationId xmlns:a16="http://schemas.microsoft.com/office/drawing/2014/main" id="{A06F46D8-25AB-4F49-BBED-000EC38A357D}"/>
                    </a:ext>
                  </a:extLst>
                </p:cNvPr>
                <p:cNvGrpSpPr/>
                <p:nvPr/>
              </p:nvGrpSpPr>
              <p:grpSpPr>
                <a:xfrm>
                  <a:off x="7612202" y="4731754"/>
                  <a:ext cx="264351" cy="754645"/>
                  <a:chOff x="7612202" y="4731754"/>
                  <a:chExt cx="264351" cy="754645"/>
                </a:xfrm>
              </p:grpSpPr>
              <p:sp>
                <p:nvSpPr>
                  <p:cNvPr id="288" name="Freeform: Shape 710">
                    <a:extLst>
                      <a:ext uri="{FF2B5EF4-FFF2-40B4-BE49-F238E27FC236}">
                        <a16:creationId xmlns:a16="http://schemas.microsoft.com/office/drawing/2014/main" id="{3399C140-0340-49A7-96B5-8CA2C7D316BA}"/>
                      </a:ext>
                    </a:extLst>
                  </p:cNvPr>
                  <p:cNvSpPr/>
                  <p:nvPr/>
                </p:nvSpPr>
                <p:spPr>
                  <a:xfrm>
                    <a:off x="7612202" y="4813492"/>
                    <a:ext cx="193645" cy="591303"/>
                  </a:xfrm>
                  <a:custGeom>
                    <a:avLst/>
                    <a:gdLst>
                      <a:gd name="connsiteX0" fmla="*/ 193646 w 193645"/>
                      <a:gd name="connsiteY0" fmla="*/ 0 h 591303"/>
                      <a:gd name="connsiteX1" fmla="*/ 0 w 193645"/>
                      <a:gd name="connsiteY1" fmla="*/ 0 h 591303"/>
                      <a:gd name="connsiteX2" fmla="*/ 0 w 193645"/>
                      <a:gd name="connsiteY2" fmla="*/ 282029 h 591303"/>
                      <a:gd name="connsiteX3" fmla="*/ 0 w 193645"/>
                      <a:gd name="connsiteY3" fmla="*/ 591303 h 591303"/>
                      <a:gd name="connsiteX4" fmla="*/ 193646 w 193645"/>
                      <a:gd name="connsiteY4" fmla="*/ 591303 h 591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645" h="591303">
                        <a:moveTo>
                          <a:pt x="193646" y="0"/>
                        </a:moveTo>
                        <a:lnTo>
                          <a:pt x="0" y="0"/>
                        </a:lnTo>
                        <a:lnTo>
                          <a:pt x="0" y="282029"/>
                        </a:lnTo>
                        <a:lnTo>
                          <a:pt x="0" y="591303"/>
                        </a:lnTo>
                        <a:lnTo>
                          <a:pt x="193646" y="591303"/>
                        </a:lnTo>
                      </a:path>
                    </a:pathLst>
                  </a:custGeom>
                  <a:noFill/>
                  <a:ln w="29878" cap="rnd">
                    <a:solidFill>
                      <a:srgbClr val="0071A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  <p:sp>
                <p:nvSpPr>
                  <p:cNvPr id="289" name="Freeform: Shape 711">
                    <a:extLst>
                      <a:ext uri="{FF2B5EF4-FFF2-40B4-BE49-F238E27FC236}">
                        <a16:creationId xmlns:a16="http://schemas.microsoft.com/office/drawing/2014/main" id="{94EE40B8-E326-4629-BACB-A14DA93E875D}"/>
                      </a:ext>
                    </a:extLst>
                  </p:cNvPr>
                  <p:cNvSpPr/>
                  <p:nvPr/>
                </p:nvSpPr>
                <p:spPr>
                  <a:xfrm>
                    <a:off x="7794949" y="4731754"/>
                    <a:ext cx="81604" cy="163475"/>
                  </a:xfrm>
                  <a:custGeom>
                    <a:avLst/>
                    <a:gdLst>
                      <a:gd name="connsiteX0" fmla="*/ 0 w 81604"/>
                      <a:gd name="connsiteY0" fmla="*/ 163476 h 163475"/>
                      <a:gd name="connsiteX1" fmla="*/ 0 w 81604"/>
                      <a:gd name="connsiteY1" fmla="*/ 0 h 163475"/>
                      <a:gd name="connsiteX2" fmla="*/ 81604 w 81604"/>
                      <a:gd name="connsiteY2" fmla="*/ 81738 h 163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604" h="163475">
                        <a:moveTo>
                          <a:pt x="0" y="163476"/>
                        </a:moveTo>
                        <a:lnTo>
                          <a:pt x="0" y="0"/>
                        </a:lnTo>
                        <a:lnTo>
                          <a:pt x="81604" y="81738"/>
                        </a:lnTo>
                        <a:close/>
                      </a:path>
                    </a:pathLst>
                  </a:custGeom>
                  <a:solidFill>
                    <a:srgbClr val="0071A3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  <p:sp>
                <p:nvSpPr>
                  <p:cNvPr id="290" name="Freeform: Shape 712">
                    <a:extLst>
                      <a:ext uri="{FF2B5EF4-FFF2-40B4-BE49-F238E27FC236}">
                        <a16:creationId xmlns:a16="http://schemas.microsoft.com/office/drawing/2014/main" id="{1EFF2949-1320-4B55-982E-D4D59F561D8A}"/>
                      </a:ext>
                    </a:extLst>
                  </p:cNvPr>
                  <p:cNvSpPr/>
                  <p:nvPr/>
                </p:nvSpPr>
                <p:spPr>
                  <a:xfrm>
                    <a:off x="7794949" y="5323057"/>
                    <a:ext cx="81604" cy="163342"/>
                  </a:xfrm>
                  <a:custGeom>
                    <a:avLst/>
                    <a:gdLst>
                      <a:gd name="connsiteX0" fmla="*/ 0 w 81604"/>
                      <a:gd name="connsiteY0" fmla="*/ 0 h 163342"/>
                      <a:gd name="connsiteX1" fmla="*/ 0 w 81604"/>
                      <a:gd name="connsiteY1" fmla="*/ 163342 h 163342"/>
                      <a:gd name="connsiteX2" fmla="*/ 81604 w 81604"/>
                      <a:gd name="connsiteY2" fmla="*/ 81738 h 163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604" h="163342">
                        <a:moveTo>
                          <a:pt x="0" y="0"/>
                        </a:moveTo>
                        <a:lnTo>
                          <a:pt x="0" y="163342"/>
                        </a:lnTo>
                        <a:lnTo>
                          <a:pt x="81604" y="81738"/>
                        </a:lnTo>
                        <a:close/>
                      </a:path>
                    </a:pathLst>
                  </a:custGeom>
                  <a:solidFill>
                    <a:srgbClr val="0071A3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</p:grpSp>
            <p:sp>
              <p:nvSpPr>
                <p:cNvPr id="287" name="Freeform: Shape 709">
                  <a:extLst>
                    <a:ext uri="{FF2B5EF4-FFF2-40B4-BE49-F238E27FC236}">
                      <a16:creationId xmlns:a16="http://schemas.microsoft.com/office/drawing/2014/main" id="{5C96D20C-C3BA-4E1C-9F39-3298F81235F7}"/>
                    </a:ext>
                  </a:extLst>
                </p:cNvPr>
                <p:cNvSpPr/>
                <p:nvPr/>
              </p:nvSpPr>
              <p:spPr>
                <a:xfrm>
                  <a:off x="7372438" y="5140177"/>
                  <a:ext cx="239764" cy="13290"/>
                </a:xfrm>
                <a:custGeom>
                  <a:avLst/>
                  <a:gdLst>
                    <a:gd name="connsiteX0" fmla="*/ 239764 w 239764"/>
                    <a:gd name="connsiteY0" fmla="*/ 0 h 13290"/>
                    <a:gd name="connsiteX1" fmla="*/ 0 w 239764"/>
                    <a:gd name="connsiteY1" fmla="*/ 0 h 1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39764" h="13290">
                      <a:moveTo>
                        <a:pt x="239764" y="0"/>
                      </a:moveTo>
                      <a:lnTo>
                        <a:pt x="0" y="0"/>
                      </a:lnTo>
                    </a:path>
                  </a:pathLst>
                </a:custGeom>
                <a:ln w="29878" cap="rnd">
                  <a:solidFill>
                    <a:srgbClr val="0071A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</p:grpSp>
          <p:grpSp>
            <p:nvGrpSpPr>
              <p:cNvPr id="280" name="Graphic 3">
                <a:extLst>
                  <a:ext uri="{FF2B5EF4-FFF2-40B4-BE49-F238E27FC236}">
                    <a16:creationId xmlns:a16="http://schemas.microsoft.com/office/drawing/2014/main" id="{CA217CBE-E99E-4739-85E7-ED793DD1418C}"/>
                  </a:ext>
                </a:extLst>
              </p:cNvPr>
              <p:cNvGrpSpPr/>
              <p:nvPr/>
            </p:nvGrpSpPr>
            <p:grpSpPr>
              <a:xfrm>
                <a:off x="7840124" y="4697012"/>
                <a:ext cx="737114" cy="275571"/>
                <a:chOff x="7840124" y="4697012"/>
                <a:chExt cx="737114" cy="275571"/>
              </a:xfrm>
            </p:grpSpPr>
            <p:sp>
              <p:nvSpPr>
                <p:cNvPr id="284" name="Freeform: Shape 706">
                  <a:extLst>
                    <a:ext uri="{FF2B5EF4-FFF2-40B4-BE49-F238E27FC236}">
                      <a16:creationId xmlns:a16="http://schemas.microsoft.com/office/drawing/2014/main" id="{A87CC7AD-7F94-4EAF-BCCC-6A3F6083330E}"/>
                    </a:ext>
                  </a:extLst>
                </p:cNvPr>
                <p:cNvSpPr/>
                <p:nvPr/>
              </p:nvSpPr>
              <p:spPr>
                <a:xfrm>
                  <a:off x="7902603" y="4711817"/>
                  <a:ext cx="674635" cy="203347"/>
                </a:xfrm>
                <a:custGeom>
                  <a:avLst/>
                  <a:gdLst>
                    <a:gd name="connsiteX0" fmla="*/ 632106 w 674635"/>
                    <a:gd name="connsiteY0" fmla="*/ 203348 h 203347"/>
                    <a:gd name="connsiteX1" fmla="*/ 42530 w 674635"/>
                    <a:gd name="connsiteY1" fmla="*/ 203348 h 203347"/>
                    <a:gd name="connsiteX2" fmla="*/ 0 w 674635"/>
                    <a:gd name="connsiteY2" fmla="*/ 160818 h 203347"/>
                    <a:gd name="connsiteX3" fmla="*/ 0 w 674635"/>
                    <a:gd name="connsiteY3" fmla="*/ 42530 h 203347"/>
                    <a:gd name="connsiteX4" fmla="*/ 42530 w 674635"/>
                    <a:gd name="connsiteY4" fmla="*/ 0 h 203347"/>
                    <a:gd name="connsiteX5" fmla="*/ 632106 w 674635"/>
                    <a:gd name="connsiteY5" fmla="*/ 0 h 203347"/>
                    <a:gd name="connsiteX6" fmla="*/ 674636 w 674635"/>
                    <a:gd name="connsiteY6" fmla="*/ 42530 h 203347"/>
                    <a:gd name="connsiteX7" fmla="*/ 674636 w 674635"/>
                    <a:gd name="connsiteY7" fmla="*/ 160818 h 203347"/>
                    <a:gd name="connsiteX8" fmla="*/ 632106 w 674635"/>
                    <a:gd name="connsiteY8" fmla="*/ 203348 h 20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74635" h="203347">
                      <a:moveTo>
                        <a:pt x="632106" y="203348"/>
                      </a:moveTo>
                      <a:lnTo>
                        <a:pt x="42530" y="203348"/>
                      </a:lnTo>
                      <a:cubicBezTo>
                        <a:pt x="19006" y="203348"/>
                        <a:pt x="0" y="184342"/>
                        <a:pt x="0" y="160818"/>
                      </a:cubicBezTo>
                      <a:lnTo>
                        <a:pt x="0" y="42530"/>
                      </a:lnTo>
                      <a:cubicBezTo>
                        <a:pt x="0" y="19006"/>
                        <a:pt x="19006" y="0"/>
                        <a:pt x="42530" y="0"/>
                      </a:cubicBezTo>
                      <a:lnTo>
                        <a:pt x="632106" y="0"/>
                      </a:lnTo>
                      <a:cubicBezTo>
                        <a:pt x="655630" y="0"/>
                        <a:pt x="674636" y="19006"/>
                        <a:pt x="674636" y="42530"/>
                      </a:cubicBezTo>
                      <a:lnTo>
                        <a:pt x="674636" y="160818"/>
                      </a:lnTo>
                      <a:cubicBezTo>
                        <a:pt x="674636" y="184209"/>
                        <a:pt x="655497" y="203348"/>
                        <a:pt x="632106" y="203348"/>
                      </a:cubicBezTo>
                      <a:close/>
                    </a:path>
                  </a:pathLst>
                </a:custGeom>
                <a:solidFill>
                  <a:srgbClr val="57B2E3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995558D9-DF36-4FE9-B2F9-1734598CBC90}"/>
                    </a:ext>
                  </a:extLst>
                </p:cNvPr>
                <p:cNvSpPr txBox="1"/>
                <p:nvPr/>
              </p:nvSpPr>
              <p:spPr>
                <a:xfrm>
                  <a:off x="7840124" y="4697012"/>
                  <a:ext cx="636129" cy="2755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200">
                      <a:solidFill>
                        <a:srgbClr val="004ADE"/>
                      </a:solidFill>
                      <a:latin typeface="Metropolis-Bold"/>
                      <a:sym typeface="Metropolis-Bold"/>
                      <a:rtl val="0"/>
                    </a:rPr>
                    <a:t>Sinopsis</a:t>
                  </a:r>
                  <a:endParaRPr lang="en-US" sz="1200" dirty="0">
                    <a:solidFill>
                      <a:srgbClr val="004ADE"/>
                    </a:solidFill>
                    <a:latin typeface="Metropolis-Bold"/>
                    <a:sym typeface="Metropolis-Bold"/>
                    <a:rtl val="0"/>
                  </a:endParaRPr>
                </a:p>
              </p:txBody>
            </p:sp>
          </p:grpSp>
          <p:grpSp>
            <p:nvGrpSpPr>
              <p:cNvPr id="281" name="Graphic 3">
                <a:extLst>
                  <a:ext uri="{FF2B5EF4-FFF2-40B4-BE49-F238E27FC236}">
                    <a16:creationId xmlns:a16="http://schemas.microsoft.com/office/drawing/2014/main" id="{504FF42E-BBE7-41EA-B4AC-A3BC769ABDC2}"/>
                  </a:ext>
                </a:extLst>
              </p:cNvPr>
              <p:cNvGrpSpPr/>
              <p:nvPr/>
            </p:nvGrpSpPr>
            <p:grpSpPr>
              <a:xfrm>
                <a:off x="7870799" y="5286667"/>
                <a:ext cx="473586" cy="275571"/>
                <a:chOff x="7870799" y="5286667"/>
                <a:chExt cx="473586" cy="275571"/>
              </a:xfrm>
            </p:grpSpPr>
            <p:sp>
              <p:nvSpPr>
                <p:cNvPr id="282" name="Freeform: Shape 704">
                  <a:extLst>
                    <a:ext uri="{FF2B5EF4-FFF2-40B4-BE49-F238E27FC236}">
                      <a16:creationId xmlns:a16="http://schemas.microsoft.com/office/drawing/2014/main" id="{48063090-53DD-4114-8554-FE8B1795E3A8}"/>
                    </a:ext>
                  </a:extLst>
                </p:cNvPr>
                <p:cNvSpPr/>
                <p:nvPr/>
              </p:nvSpPr>
              <p:spPr>
                <a:xfrm>
                  <a:off x="7902603" y="5303121"/>
                  <a:ext cx="441782" cy="203214"/>
                </a:xfrm>
                <a:custGeom>
                  <a:avLst/>
                  <a:gdLst>
                    <a:gd name="connsiteX0" fmla="*/ 42530 w 441782"/>
                    <a:gd name="connsiteY0" fmla="*/ 203214 h 203214"/>
                    <a:gd name="connsiteX1" fmla="*/ 399252 w 441782"/>
                    <a:gd name="connsiteY1" fmla="*/ 203214 h 203214"/>
                    <a:gd name="connsiteX2" fmla="*/ 441783 w 441782"/>
                    <a:gd name="connsiteY2" fmla="*/ 160684 h 203214"/>
                    <a:gd name="connsiteX3" fmla="*/ 441783 w 441782"/>
                    <a:gd name="connsiteY3" fmla="*/ 42530 h 203214"/>
                    <a:gd name="connsiteX4" fmla="*/ 399252 w 441782"/>
                    <a:gd name="connsiteY4" fmla="*/ 0 h 203214"/>
                    <a:gd name="connsiteX5" fmla="*/ 42530 w 441782"/>
                    <a:gd name="connsiteY5" fmla="*/ 0 h 203214"/>
                    <a:gd name="connsiteX6" fmla="*/ 0 w 441782"/>
                    <a:gd name="connsiteY6" fmla="*/ 42530 h 203214"/>
                    <a:gd name="connsiteX7" fmla="*/ 0 w 441782"/>
                    <a:gd name="connsiteY7" fmla="*/ 160684 h 203214"/>
                    <a:gd name="connsiteX8" fmla="*/ 42530 w 441782"/>
                    <a:gd name="connsiteY8" fmla="*/ 203214 h 203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1782" h="203214">
                      <a:moveTo>
                        <a:pt x="42530" y="203214"/>
                      </a:moveTo>
                      <a:lnTo>
                        <a:pt x="399252" y="203214"/>
                      </a:lnTo>
                      <a:cubicBezTo>
                        <a:pt x="422777" y="203214"/>
                        <a:pt x="441783" y="184209"/>
                        <a:pt x="441783" y="160684"/>
                      </a:cubicBezTo>
                      <a:lnTo>
                        <a:pt x="441783" y="42530"/>
                      </a:lnTo>
                      <a:cubicBezTo>
                        <a:pt x="441783" y="19006"/>
                        <a:pt x="422777" y="0"/>
                        <a:pt x="399252" y="0"/>
                      </a:cubicBezTo>
                      <a:lnTo>
                        <a:pt x="42530" y="0"/>
                      </a:lnTo>
                      <a:cubicBezTo>
                        <a:pt x="19006" y="0"/>
                        <a:pt x="0" y="19006"/>
                        <a:pt x="0" y="42530"/>
                      </a:cubicBezTo>
                      <a:lnTo>
                        <a:pt x="0" y="160684"/>
                      </a:lnTo>
                      <a:cubicBezTo>
                        <a:pt x="0" y="184209"/>
                        <a:pt x="19139" y="203214"/>
                        <a:pt x="42530" y="203214"/>
                      </a:cubicBezTo>
                      <a:close/>
                    </a:path>
                  </a:pathLst>
                </a:custGeom>
                <a:solidFill>
                  <a:srgbClr val="57B2E3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55C3E9AD-117A-4979-88A3-53E88844859E}"/>
                    </a:ext>
                  </a:extLst>
                </p:cNvPr>
                <p:cNvSpPr txBox="1"/>
                <p:nvPr/>
              </p:nvSpPr>
              <p:spPr>
                <a:xfrm>
                  <a:off x="7870799" y="5286667"/>
                  <a:ext cx="423729" cy="2755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200" dirty="0">
                      <a:solidFill>
                        <a:srgbClr val="004ADE"/>
                      </a:solidFill>
                      <a:latin typeface="Metropolis-Bold"/>
                      <a:sym typeface="Metropolis-Bold"/>
                      <a:rtl val="0"/>
                    </a:rPr>
                    <a:t>Data</a:t>
                  </a:r>
                </a:p>
              </p:txBody>
            </p:sp>
          </p:grpSp>
        </p:grpSp>
        <p:grpSp>
          <p:nvGrpSpPr>
            <p:cNvPr id="45" name="Graphic 3">
              <a:extLst>
                <a:ext uri="{FF2B5EF4-FFF2-40B4-BE49-F238E27FC236}">
                  <a16:creationId xmlns:a16="http://schemas.microsoft.com/office/drawing/2014/main" id="{BE7C3DAD-EEFD-4F05-89F8-6E4D204C8E4D}"/>
                </a:ext>
              </a:extLst>
            </p:cNvPr>
            <p:cNvGrpSpPr/>
            <p:nvPr/>
          </p:nvGrpSpPr>
          <p:grpSpPr>
            <a:xfrm>
              <a:off x="6375335" y="2121347"/>
              <a:ext cx="1016605" cy="913854"/>
              <a:chOff x="6367927" y="1991478"/>
              <a:chExt cx="1004643" cy="903102"/>
            </a:xfrm>
          </p:grpSpPr>
          <p:sp>
            <p:nvSpPr>
              <p:cNvPr id="271" name="Freeform: Shape 693">
                <a:extLst>
                  <a:ext uri="{FF2B5EF4-FFF2-40B4-BE49-F238E27FC236}">
                    <a16:creationId xmlns:a16="http://schemas.microsoft.com/office/drawing/2014/main" id="{3BF6F6BA-786F-4001-AC2C-2D5082F5AE55}"/>
                  </a:ext>
                </a:extLst>
              </p:cNvPr>
              <p:cNvSpPr/>
              <p:nvPr/>
            </p:nvSpPr>
            <p:spPr>
              <a:xfrm>
                <a:off x="6367927" y="1991478"/>
                <a:ext cx="1004643" cy="903102"/>
              </a:xfrm>
              <a:custGeom>
                <a:avLst/>
                <a:gdLst>
                  <a:gd name="connsiteX0" fmla="*/ 938456 w 1004643"/>
                  <a:gd name="connsiteY0" fmla="*/ 903103 h 903102"/>
                  <a:gd name="connsiteX1" fmla="*/ 66188 w 1004643"/>
                  <a:gd name="connsiteY1" fmla="*/ 903103 h 903102"/>
                  <a:gd name="connsiteX2" fmla="*/ 0 w 1004643"/>
                  <a:gd name="connsiteY2" fmla="*/ 836915 h 903102"/>
                  <a:gd name="connsiteX3" fmla="*/ 0 w 1004643"/>
                  <a:gd name="connsiteY3" fmla="*/ 66188 h 903102"/>
                  <a:gd name="connsiteX4" fmla="*/ 66188 w 1004643"/>
                  <a:gd name="connsiteY4" fmla="*/ 0 h 903102"/>
                  <a:gd name="connsiteX5" fmla="*/ 938456 w 1004643"/>
                  <a:gd name="connsiteY5" fmla="*/ 0 h 903102"/>
                  <a:gd name="connsiteX6" fmla="*/ 1004644 w 1004643"/>
                  <a:gd name="connsiteY6" fmla="*/ 66188 h 903102"/>
                  <a:gd name="connsiteX7" fmla="*/ 1004644 w 1004643"/>
                  <a:gd name="connsiteY7" fmla="*/ 836915 h 903102"/>
                  <a:gd name="connsiteX8" fmla="*/ 938456 w 1004643"/>
                  <a:gd name="connsiteY8" fmla="*/ 903103 h 90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4643" h="903102">
                    <a:moveTo>
                      <a:pt x="938456" y="903103"/>
                    </a:moveTo>
                    <a:lnTo>
                      <a:pt x="66188" y="903103"/>
                    </a:lnTo>
                    <a:cubicBezTo>
                      <a:pt x="29638" y="903103"/>
                      <a:pt x="0" y="873465"/>
                      <a:pt x="0" y="836915"/>
                    </a:cubicBezTo>
                    <a:lnTo>
                      <a:pt x="0" y="66188"/>
                    </a:lnTo>
                    <a:cubicBezTo>
                      <a:pt x="0" y="29638"/>
                      <a:pt x="29638" y="0"/>
                      <a:pt x="66188" y="0"/>
                    </a:cubicBezTo>
                    <a:lnTo>
                      <a:pt x="938456" y="0"/>
                    </a:lnTo>
                    <a:cubicBezTo>
                      <a:pt x="975006" y="0"/>
                      <a:pt x="1004644" y="29638"/>
                      <a:pt x="1004644" y="66188"/>
                    </a:cubicBezTo>
                    <a:lnTo>
                      <a:pt x="1004644" y="836915"/>
                    </a:lnTo>
                    <a:cubicBezTo>
                      <a:pt x="1004511" y="873465"/>
                      <a:pt x="974873" y="903103"/>
                      <a:pt x="938456" y="903103"/>
                    </a:cubicBezTo>
                    <a:close/>
                  </a:path>
                </a:pathLst>
              </a:custGeom>
              <a:solidFill>
                <a:srgbClr val="FFDB0F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grpSp>
            <p:nvGrpSpPr>
              <p:cNvPr id="272" name="Graphic 3">
                <a:extLst>
                  <a:ext uri="{FF2B5EF4-FFF2-40B4-BE49-F238E27FC236}">
                    <a16:creationId xmlns:a16="http://schemas.microsoft.com/office/drawing/2014/main" id="{BDDE9268-AAF2-465B-8619-07EFEC3064D0}"/>
                  </a:ext>
                </a:extLst>
              </p:cNvPr>
              <p:cNvGrpSpPr/>
              <p:nvPr/>
            </p:nvGrpSpPr>
            <p:grpSpPr>
              <a:xfrm>
                <a:off x="6413780" y="2041317"/>
                <a:ext cx="912805" cy="803423"/>
                <a:chOff x="6413780" y="2041317"/>
                <a:chExt cx="912805" cy="803423"/>
              </a:xfrm>
              <a:solidFill>
                <a:srgbClr val="FBC000"/>
              </a:solidFill>
            </p:grpSpPr>
            <p:sp>
              <p:nvSpPr>
                <p:cNvPr id="276" name="Freeform: Shape 698">
                  <a:extLst>
                    <a:ext uri="{FF2B5EF4-FFF2-40B4-BE49-F238E27FC236}">
                      <a16:creationId xmlns:a16="http://schemas.microsoft.com/office/drawing/2014/main" id="{D257B30B-4B48-4BD4-861A-6CBBEC050F2B}"/>
                    </a:ext>
                  </a:extLst>
                </p:cNvPr>
                <p:cNvSpPr/>
                <p:nvPr/>
              </p:nvSpPr>
              <p:spPr>
                <a:xfrm>
                  <a:off x="6413780" y="2041317"/>
                  <a:ext cx="912805" cy="218077"/>
                </a:xfrm>
                <a:custGeom>
                  <a:avLst/>
                  <a:gdLst>
                    <a:gd name="connsiteX0" fmla="*/ 870806 w 912805"/>
                    <a:gd name="connsiteY0" fmla="*/ 203348 h 203347"/>
                    <a:gd name="connsiteX1" fmla="*/ 41999 w 912805"/>
                    <a:gd name="connsiteY1" fmla="*/ 203348 h 203347"/>
                    <a:gd name="connsiteX2" fmla="*/ 0 w 912805"/>
                    <a:gd name="connsiteY2" fmla="*/ 161349 h 203347"/>
                    <a:gd name="connsiteX3" fmla="*/ 0 w 912805"/>
                    <a:gd name="connsiteY3" fmla="*/ 41999 h 203347"/>
                    <a:gd name="connsiteX4" fmla="*/ 41999 w 912805"/>
                    <a:gd name="connsiteY4" fmla="*/ 0 h 203347"/>
                    <a:gd name="connsiteX5" fmla="*/ 870806 w 912805"/>
                    <a:gd name="connsiteY5" fmla="*/ 0 h 203347"/>
                    <a:gd name="connsiteX6" fmla="*/ 912805 w 912805"/>
                    <a:gd name="connsiteY6" fmla="*/ 41999 h 203347"/>
                    <a:gd name="connsiteX7" fmla="*/ 912805 w 912805"/>
                    <a:gd name="connsiteY7" fmla="*/ 161349 h 203347"/>
                    <a:gd name="connsiteX8" fmla="*/ 870806 w 912805"/>
                    <a:gd name="connsiteY8" fmla="*/ 203348 h 20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2805" h="203347">
                      <a:moveTo>
                        <a:pt x="870806" y="203348"/>
                      </a:moveTo>
                      <a:lnTo>
                        <a:pt x="41999" y="203348"/>
                      </a:lnTo>
                      <a:cubicBezTo>
                        <a:pt x="18873" y="203348"/>
                        <a:pt x="0" y="184608"/>
                        <a:pt x="0" y="161349"/>
                      </a:cubicBezTo>
                      <a:lnTo>
                        <a:pt x="0" y="41999"/>
                      </a:lnTo>
                      <a:cubicBezTo>
                        <a:pt x="0" y="18873"/>
                        <a:pt x="18740" y="0"/>
                        <a:pt x="41999" y="0"/>
                      </a:cubicBezTo>
                      <a:lnTo>
                        <a:pt x="870806" y="0"/>
                      </a:lnTo>
                      <a:cubicBezTo>
                        <a:pt x="893932" y="0"/>
                        <a:pt x="912805" y="18740"/>
                        <a:pt x="912805" y="41999"/>
                      </a:cubicBezTo>
                      <a:lnTo>
                        <a:pt x="912805" y="161349"/>
                      </a:lnTo>
                      <a:cubicBezTo>
                        <a:pt x="912805" y="184608"/>
                        <a:pt x="894065" y="203348"/>
                        <a:pt x="870806" y="203348"/>
                      </a:cubicBezTo>
                      <a:close/>
                    </a:path>
                  </a:pathLst>
                </a:custGeom>
                <a:solidFill>
                  <a:srgbClr val="FBC000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77" name="Freeform: Shape 699">
                  <a:extLst>
                    <a:ext uri="{FF2B5EF4-FFF2-40B4-BE49-F238E27FC236}">
                      <a16:creationId xmlns:a16="http://schemas.microsoft.com/office/drawing/2014/main" id="{E4B343E3-B03A-493F-91A3-E1C065F1ADBE}"/>
                    </a:ext>
                  </a:extLst>
                </p:cNvPr>
                <p:cNvSpPr/>
                <p:nvPr/>
              </p:nvSpPr>
              <p:spPr>
                <a:xfrm>
                  <a:off x="6413780" y="2305216"/>
                  <a:ext cx="912805" cy="270707"/>
                </a:xfrm>
                <a:custGeom>
                  <a:avLst/>
                  <a:gdLst>
                    <a:gd name="connsiteX0" fmla="*/ 855655 w 912805"/>
                    <a:gd name="connsiteY0" fmla="*/ 329078 h 329077"/>
                    <a:gd name="connsiteX1" fmla="*/ 57150 w 912805"/>
                    <a:gd name="connsiteY1" fmla="*/ 329078 h 329077"/>
                    <a:gd name="connsiteX2" fmla="*/ 0 w 912805"/>
                    <a:gd name="connsiteY2" fmla="*/ 271928 h 329077"/>
                    <a:gd name="connsiteX3" fmla="*/ 0 w 912805"/>
                    <a:gd name="connsiteY3" fmla="*/ 57150 h 329077"/>
                    <a:gd name="connsiteX4" fmla="*/ 57150 w 912805"/>
                    <a:gd name="connsiteY4" fmla="*/ 0 h 329077"/>
                    <a:gd name="connsiteX5" fmla="*/ 855655 w 912805"/>
                    <a:gd name="connsiteY5" fmla="*/ 0 h 329077"/>
                    <a:gd name="connsiteX6" fmla="*/ 912805 w 912805"/>
                    <a:gd name="connsiteY6" fmla="*/ 57150 h 329077"/>
                    <a:gd name="connsiteX7" fmla="*/ 912805 w 912805"/>
                    <a:gd name="connsiteY7" fmla="*/ 271928 h 329077"/>
                    <a:gd name="connsiteX8" fmla="*/ 855655 w 912805"/>
                    <a:gd name="connsiteY8" fmla="*/ 329078 h 329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2805" h="329077">
                      <a:moveTo>
                        <a:pt x="855655" y="329078"/>
                      </a:moveTo>
                      <a:lnTo>
                        <a:pt x="57150" y="329078"/>
                      </a:lnTo>
                      <a:cubicBezTo>
                        <a:pt x="25651" y="329078"/>
                        <a:pt x="0" y="303560"/>
                        <a:pt x="0" y="271928"/>
                      </a:cubicBezTo>
                      <a:lnTo>
                        <a:pt x="0" y="57150"/>
                      </a:lnTo>
                      <a:cubicBezTo>
                        <a:pt x="0" y="25651"/>
                        <a:pt x="25518" y="0"/>
                        <a:pt x="57150" y="0"/>
                      </a:cubicBezTo>
                      <a:lnTo>
                        <a:pt x="855655" y="0"/>
                      </a:lnTo>
                      <a:cubicBezTo>
                        <a:pt x="887154" y="0"/>
                        <a:pt x="912805" y="25518"/>
                        <a:pt x="912805" y="57150"/>
                      </a:cubicBezTo>
                      <a:lnTo>
                        <a:pt x="912805" y="271928"/>
                      </a:lnTo>
                      <a:cubicBezTo>
                        <a:pt x="912805" y="303560"/>
                        <a:pt x="887287" y="329078"/>
                        <a:pt x="855655" y="329078"/>
                      </a:cubicBezTo>
                      <a:close/>
                    </a:path>
                  </a:pathLst>
                </a:custGeom>
                <a:solidFill>
                  <a:srgbClr val="FBC000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78" name="Freeform: Shape 700">
                  <a:extLst>
                    <a:ext uri="{FF2B5EF4-FFF2-40B4-BE49-F238E27FC236}">
                      <a16:creationId xmlns:a16="http://schemas.microsoft.com/office/drawing/2014/main" id="{205946CB-8B2A-4A0F-ACF0-152BC247A34D}"/>
                    </a:ext>
                  </a:extLst>
                </p:cNvPr>
                <p:cNvSpPr/>
                <p:nvPr/>
              </p:nvSpPr>
              <p:spPr>
                <a:xfrm>
                  <a:off x="6413913" y="2641526"/>
                  <a:ext cx="912672" cy="203214"/>
                </a:xfrm>
                <a:custGeom>
                  <a:avLst/>
                  <a:gdLst>
                    <a:gd name="connsiteX0" fmla="*/ 867750 w 912672"/>
                    <a:gd name="connsiteY0" fmla="*/ 203215 h 203214"/>
                    <a:gd name="connsiteX1" fmla="*/ 44922 w 912672"/>
                    <a:gd name="connsiteY1" fmla="*/ 203215 h 203214"/>
                    <a:gd name="connsiteX2" fmla="*/ 0 w 912672"/>
                    <a:gd name="connsiteY2" fmla="*/ 158292 h 203214"/>
                    <a:gd name="connsiteX3" fmla="*/ 0 w 912672"/>
                    <a:gd name="connsiteY3" fmla="*/ 44923 h 203214"/>
                    <a:gd name="connsiteX4" fmla="*/ 44922 w 912672"/>
                    <a:gd name="connsiteY4" fmla="*/ 0 h 203214"/>
                    <a:gd name="connsiteX5" fmla="*/ 867750 w 912672"/>
                    <a:gd name="connsiteY5" fmla="*/ 0 h 203214"/>
                    <a:gd name="connsiteX6" fmla="*/ 912672 w 912672"/>
                    <a:gd name="connsiteY6" fmla="*/ 44923 h 203214"/>
                    <a:gd name="connsiteX7" fmla="*/ 912672 w 912672"/>
                    <a:gd name="connsiteY7" fmla="*/ 158292 h 203214"/>
                    <a:gd name="connsiteX8" fmla="*/ 867750 w 912672"/>
                    <a:gd name="connsiteY8" fmla="*/ 203215 h 203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2672" h="203214">
                      <a:moveTo>
                        <a:pt x="867750" y="203215"/>
                      </a:moveTo>
                      <a:lnTo>
                        <a:pt x="44922" y="203215"/>
                      </a:lnTo>
                      <a:cubicBezTo>
                        <a:pt x="20069" y="203215"/>
                        <a:pt x="0" y="183146"/>
                        <a:pt x="0" y="158292"/>
                      </a:cubicBezTo>
                      <a:lnTo>
                        <a:pt x="0" y="44923"/>
                      </a:lnTo>
                      <a:cubicBezTo>
                        <a:pt x="0" y="20069"/>
                        <a:pt x="20069" y="0"/>
                        <a:pt x="44922" y="0"/>
                      </a:cubicBezTo>
                      <a:lnTo>
                        <a:pt x="867750" y="0"/>
                      </a:lnTo>
                      <a:cubicBezTo>
                        <a:pt x="892603" y="0"/>
                        <a:pt x="912672" y="20069"/>
                        <a:pt x="912672" y="44923"/>
                      </a:cubicBezTo>
                      <a:lnTo>
                        <a:pt x="912672" y="158292"/>
                      </a:lnTo>
                      <a:cubicBezTo>
                        <a:pt x="912672" y="183013"/>
                        <a:pt x="892603" y="203215"/>
                        <a:pt x="867750" y="203215"/>
                      </a:cubicBezTo>
                      <a:close/>
                    </a:path>
                  </a:pathLst>
                </a:custGeom>
                <a:solidFill>
                  <a:srgbClr val="FBC000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</p:grp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4976B4A-1220-40B1-8F63-70CE17330C84}"/>
                  </a:ext>
                </a:extLst>
              </p:cNvPr>
              <p:cNvSpPr txBox="1"/>
              <p:nvPr/>
            </p:nvSpPr>
            <p:spPr>
              <a:xfrm>
                <a:off x="6570149" y="1994172"/>
                <a:ext cx="522581" cy="25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3">
                    <a:solidFill>
                      <a:srgbClr val="004ADE"/>
                    </a:solidFill>
                    <a:latin typeface="Metropolis-Bold"/>
                    <a:sym typeface="Metropolis-Bold"/>
                    <a:rtl val="0"/>
                  </a:rPr>
                  <a:t>Survei </a:t>
                </a:r>
                <a:endParaRPr lang="en-US" sz="1053" dirty="0">
                  <a:solidFill>
                    <a:srgbClr val="004ADE"/>
                  </a:solidFill>
                  <a:latin typeface="Metropolis-Bold"/>
                  <a:sym typeface="Metropolis-Bold"/>
                  <a:rtl val="0"/>
                </a:endParaRP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BF9B3D24-C9F5-4B7F-9A8F-9F3A1890705B}"/>
                  </a:ext>
                </a:extLst>
              </p:cNvPr>
              <p:cNvSpPr txBox="1"/>
              <p:nvPr/>
            </p:nvSpPr>
            <p:spPr>
              <a:xfrm>
                <a:off x="6500575" y="2309894"/>
                <a:ext cx="729637" cy="25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3">
                    <a:solidFill>
                      <a:srgbClr val="004ADE"/>
                    </a:solidFill>
                    <a:latin typeface="Metropolis-Bold"/>
                    <a:sym typeface="Metropolis-Bold"/>
                    <a:rtl val="0"/>
                  </a:rPr>
                  <a:t>Kompromin</a:t>
                </a:r>
                <a:endParaRPr lang="en-US" sz="1053" dirty="0">
                  <a:solidFill>
                    <a:srgbClr val="004ADE"/>
                  </a:solidFill>
                  <a:latin typeface="Metropolis-Bold"/>
                  <a:sym typeface="Metropolis-Bold"/>
                  <a:rtl val="0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0CCC6F90-3315-45BF-8296-5DB94449B7B0}"/>
                  </a:ext>
                </a:extLst>
              </p:cNvPr>
              <p:cNvSpPr txBox="1"/>
              <p:nvPr/>
            </p:nvSpPr>
            <p:spPr>
              <a:xfrm>
                <a:off x="6588526" y="2611635"/>
                <a:ext cx="549298" cy="25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3">
                    <a:solidFill>
                      <a:srgbClr val="004ADE"/>
                    </a:solidFill>
                    <a:latin typeface="Metropolis-Bold"/>
                    <a:sym typeface="Metropolis-Bold"/>
                    <a:rtl val="0"/>
                  </a:rPr>
                  <a:t>Lainnya</a:t>
                </a:r>
                <a:endParaRPr lang="en-US" sz="1053" dirty="0">
                  <a:solidFill>
                    <a:srgbClr val="004ADE"/>
                  </a:solidFill>
                  <a:latin typeface="Metropolis-Bold"/>
                  <a:sym typeface="Metropolis-Bold"/>
                  <a:rtl val="0"/>
                </a:endParaRPr>
              </a:p>
            </p:txBody>
          </p:sp>
        </p:grpSp>
        <p:grpSp>
          <p:nvGrpSpPr>
            <p:cNvPr id="46" name="Graphic 3">
              <a:extLst>
                <a:ext uri="{FF2B5EF4-FFF2-40B4-BE49-F238E27FC236}">
                  <a16:creationId xmlns:a16="http://schemas.microsoft.com/office/drawing/2014/main" id="{54236C24-1F22-461D-84B3-A0233F4C7410}"/>
                </a:ext>
              </a:extLst>
            </p:cNvPr>
            <p:cNvGrpSpPr/>
            <p:nvPr/>
          </p:nvGrpSpPr>
          <p:grpSpPr>
            <a:xfrm>
              <a:off x="6375335" y="4823239"/>
              <a:ext cx="1016605" cy="913855"/>
              <a:chOff x="6367927" y="4661579"/>
              <a:chExt cx="1004643" cy="903103"/>
            </a:xfrm>
          </p:grpSpPr>
          <p:sp>
            <p:nvSpPr>
              <p:cNvPr id="264" name="Freeform: Shape 686">
                <a:extLst>
                  <a:ext uri="{FF2B5EF4-FFF2-40B4-BE49-F238E27FC236}">
                    <a16:creationId xmlns:a16="http://schemas.microsoft.com/office/drawing/2014/main" id="{44B39DCD-11B5-41F1-95E8-CAE3BF9C9EEF}"/>
                  </a:ext>
                </a:extLst>
              </p:cNvPr>
              <p:cNvSpPr/>
              <p:nvPr/>
            </p:nvSpPr>
            <p:spPr>
              <a:xfrm>
                <a:off x="6367927" y="4661579"/>
                <a:ext cx="1004643" cy="903103"/>
              </a:xfrm>
              <a:custGeom>
                <a:avLst/>
                <a:gdLst>
                  <a:gd name="connsiteX0" fmla="*/ 938456 w 1004643"/>
                  <a:gd name="connsiteY0" fmla="*/ 903103 h 903103"/>
                  <a:gd name="connsiteX1" fmla="*/ 66188 w 1004643"/>
                  <a:gd name="connsiteY1" fmla="*/ 903103 h 903103"/>
                  <a:gd name="connsiteX2" fmla="*/ 0 w 1004643"/>
                  <a:gd name="connsiteY2" fmla="*/ 836915 h 903103"/>
                  <a:gd name="connsiteX3" fmla="*/ 0 w 1004643"/>
                  <a:gd name="connsiteY3" fmla="*/ 66188 h 903103"/>
                  <a:gd name="connsiteX4" fmla="*/ 66188 w 1004643"/>
                  <a:gd name="connsiteY4" fmla="*/ 0 h 903103"/>
                  <a:gd name="connsiteX5" fmla="*/ 938456 w 1004643"/>
                  <a:gd name="connsiteY5" fmla="*/ 0 h 903103"/>
                  <a:gd name="connsiteX6" fmla="*/ 1004644 w 1004643"/>
                  <a:gd name="connsiteY6" fmla="*/ 66188 h 903103"/>
                  <a:gd name="connsiteX7" fmla="*/ 1004644 w 1004643"/>
                  <a:gd name="connsiteY7" fmla="*/ 836915 h 903103"/>
                  <a:gd name="connsiteX8" fmla="*/ 938456 w 1004643"/>
                  <a:gd name="connsiteY8" fmla="*/ 903103 h 90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4643" h="903103">
                    <a:moveTo>
                      <a:pt x="938456" y="903103"/>
                    </a:moveTo>
                    <a:lnTo>
                      <a:pt x="66188" y="903103"/>
                    </a:lnTo>
                    <a:cubicBezTo>
                      <a:pt x="29638" y="903103"/>
                      <a:pt x="0" y="873465"/>
                      <a:pt x="0" y="836915"/>
                    </a:cubicBezTo>
                    <a:lnTo>
                      <a:pt x="0" y="66188"/>
                    </a:lnTo>
                    <a:cubicBezTo>
                      <a:pt x="0" y="29638"/>
                      <a:pt x="29638" y="0"/>
                      <a:pt x="66188" y="0"/>
                    </a:cubicBezTo>
                    <a:lnTo>
                      <a:pt x="938456" y="0"/>
                    </a:lnTo>
                    <a:cubicBezTo>
                      <a:pt x="975006" y="0"/>
                      <a:pt x="1004644" y="29638"/>
                      <a:pt x="1004644" y="66188"/>
                    </a:cubicBezTo>
                    <a:lnTo>
                      <a:pt x="1004644" y="836915"/>
                    </a:lnTo>
                    <a:cubicBezTo>
                      <a:pt x="1004511" y="873465"/>
                      <a:pt x="974873" y="903103"/>
                      <a:pt x="938456" y="903103"/>
                    </a:cubicBezTo>
                    <a:close/>
                  </a:path>
                </a:pathLst>
              </a:custGeom>
              <a:solidFill>
                <a:srgbClr val="98D5EE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grpSp>
            <p:nvGrpSpPr>
              <p:cNvPr id="265" name="Graphic 3">
                <a:extLst>
                  <a:ext uri="{FF2B5EF4-FFF2-40B4-BE49-F238E27FC236}">
                    <a16:creationId xmlns:a16="http://schemas.microsoft.com/office/drawing/2014/main" id="{89F100E2-BD4E-410A-998B-1646B4043FF2}"/>
                  </a:ext>
                </a:extLst>
              </p:cNvPr>
              <p:cNvGrpSpPr/>
              <p:nvPr/>
            </p:nvGrpSpPr>
            <p:grpSpPr>
              <a:xfrm>
                <a:off x="6413780" y="4711419"/>
                <a:ext cx="912805" cy="803289"/>
                <a:chOff x="6413780" y="4711419"/>
                <a:chExt cx="912805" cy="803289"/>
              </a:xfrm>
              <a:solidFill>
                <a:srgbClr val="57B2E3"/>
              </a:solidFill>
            </p:grpSpPr>
            <p:sp>
              <p:nvSpPr>
                <p:cNvPr id="268" name="Freeform: Shape 690">
                  <a:extLst>
                    <a:ext uri="{FF2B5EF4-FFF2-40B4-BE49-F238E27FC236}">
                      <a16:creationId xmlns:a16="http://schemas.microsoft.com/office/drawing/2014/main" id="{96255DE2-050F-43F5-89A6-4C1EF70F49F4}"/>
                    </a:ext>
                  </a:extLst>
                </p:cNvPr>
                <p:cNvSpPr/>
                <p:nvPr/>
              </p:nvSpPr>
              <p:spPr>
                <a:xfrm>
                  <a:off x="6413780" y="4711419"/>
                  <a:ext cx="912805" cy="203347"/>
                </a:xfrm>
                <a:custGeom>
                  <a:avLst/>
                  <a:gdLst>
                    <a:gd name="connsiteX0" fmla="*/ 870806 w 912805"/>
                    <a:gd name="connsiteY0" fmla="*/ 203348 h 203347"/>
                    <a:gd name="connsiteX1" fmla="*/ 41999 w 912805"/>
                    <a:gd name="connsiteY1" fmla="*/ 203348 h 203347"/>
                    <a:gd name="connsiteX2" fmla="*/ 0 w 912805"/>
                    <a:gd name="connsiteY2" fmla="*/ 161349 h 203347"/>
                    <a:gd name="connsiteX3" fmla="*/ 0 w 912805"/>
                    <a:gd name="connsiteY3" fmla="*/ 41999 h 203347"/>
                    <a:gd name="connsiteX4" fmla="*/ 41999 w 912805"/>
                    <a:gd name="connsiteY4" fmla="*/ 0 h 203347"/>
                    <a:gd name="connsiteX5" fmla="*/ 870806 w 912805"/>
                    <a:gd name="connsiteY5" fmla="*/ 0 h 203347"/>
                    <a:gd name="connsiteX6" fmla="*/ 912805 w 912805"/>
                    <a:gd name="connsiteY6" fmla="*/ 41999 h 203347"/>
                    <a:gd name="connsiteX7" fmla="*/ 912805 w 912805"/>
                    <a:gd name="connsiteY7" fmla="*/ 161349 h 203347"/>
                    <a:gd name="connsiteX8" fmla="*/ 870806 w 912805"/>
                    <a:gd name="connsiteY8" fmla="*/ 203348 h 20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2805" h="203347">
                      <a:moveTo>
                        <a:pt x="870806" y="203348"/>
                      </a:moveTo>
                      <a:lnTo>
                        <a:pt x="41999" y="203348"/>
                      </a:lnTo>
                      <a:cubicBezTo>
                        <a:pt x="18873" y="203348"/>
                        <a:pt x="0" y="184608"/>
                        <a:pt x="0" y="161349"/>
                      </a:cubicBezTo>
                      <a:lnTo>
                        <a:pt x="0" y="41999"/>
                      </a:lnTo>
                      <a:cubicBezTo>
                        <a:pt x="0" y="18873"/>
                        <a:pt x="18740" y="0"/>
                        <a:pt x="41999" y="0"/>
                      </a:cubicBezTo>
                      <a:lnTo>
                        <a:pt x="870806" y="0"/>
                      </a:lnTo>
                      <a:cubicBezTo>
                        <a:pt x="893932" y="0"/>
                        <a:pt x="912805" y="18740"/>
                        <a:pt x="912805" y="41999"/>
                      </a:cubicBezTo>
                      <a:lnTo>
                        <a:pt x="912805" y="161349"/>
                      </a:lnTo>
                      <a:cubicBezTo>
                        <a:pt x="912805" y="184475"/>
                        <a:pt x="894065" y="203348"/>
                        <a:pt x="870806" y="203348"/>
                      </a:cubicBezTo>
                      <a:close/>
                    </a:path>
                  </a:pathLst>
                </a:custGeom>
                <a:solidFill>
                  <a:srgbClr val="57B2E3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69" name="Freeform: Shape 691">
                  <a:extLst>
                    <a:ext uri="{FF2B5EF4-FFF2-40B4-BE49-F238E27FC236}">
                      <a16:creationId xmlns:a16="http://schemas.microsoft.com/office/drawing/2014/main" id="{DFB325D8-9B42-456B-850C-0D8BDCBFC5B3}"/>
                    </a:ext>
                  </a:extLst>
                </p:cNvPr>
                <p:cNvSpPr/>
                <p:nvPr/>
              </p:nvSpPr>
              <p:spPr>
                <a:xfrm>
                  <a:off x="6413780" y="4988797"/>
                  <a:ext cx="912805" cy="238666"/>
                </a:xfrm>
                <a:custGeom>
                  <a:avLst/>
                  <a:gdLst>
                    <a:gd name="connsiteX0" fmla="*/ 855655 w 912805"/>
                    <a:gd name="connsiteY0" fmla="*/ 329078 h 329077"/>
                    <a:gd name="connsiteX1" fmla="*/ 57150 w 912805"/>
                    <a:gd name="connsiteY1" fmla="*/ 329078 h 329077"/>
                    <a:gd name="connsiteX2" fmla="*/ 0 w 912805"/>
                    <a:gd name="connsiteY2" fmla="*/ 271928 h 329077"/>
                    <a:gd name="connsiteX3" fmla="*/ 0 w 912805"/>
                    <a:gd name="connsiteY3" fmla="*/ 57150 h 329077"/>
                    <a:gd name="connsiteX4" fmla="*/ 57150 w 912805"/>
                    <a:gd name="connsiteY4" fmla="*/ 0 h 329077"/>
                    <a:gd name="connsiteX5" fmla="*/ 855655 w 912805"/>
                    <a:gd name="connsiteY5" fmla="*/ 0 h 329077"/>
                    <a:gd name="connsiteX6" fmla="*/ 912805 w 912805"/>
                    <a:gd name="connsiteY6" fmla="*/ 57150 h 329077"/>
                    <a:gd name="connsiteX7" fmla="*/ 912805 w 912805"/>
                    <a:gd name="connsiteY7" fmla="*/ 271928 h 329077"/>
                    <a:gd name="connsiteX8" fmla="*/ 855655 w 912805"/>
                    <a:gd name="connsiteY8" fmla="*/ 329078 h 329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2805" h="329077">
                      <a:moveTo>
                        <a:pt x="855655" y="329078"/>
                      </a:moveTo>
                      <a:lnTo>
                        <a:pt x="57150" y="329078"/>
                      </a:lnTo>
                      <a:cubicBezTo>
                        <a:pt x="25651" y="329078"/>
                        <a:pt x="0" y="303560"/>
                        <a:pt x="0" y="271928"/>
                      </a:cubicBezTo>
                      <a:lnTo>
                        <a:pt x="0" y="57150"/>
                      </a:lnTo>
                      <a:cubicBezTo>
                        <a:pt x="0" y="25651"/>
                        <a:pt x="25518" y="0"/>
                        <a:pt x="57150" y="0"/>
                      </a:cubicBezTo>
                      <a:lnTo>
                        <a:pt x="855655" y="0"/>
                      </a:lnTo>
                      <a:cubicBezTo>
                        <a:pt x="887154" y="0"/>
                        <a:pt x="912805" y="25518"/>
                        <a:pt x="912805" y="57150"/>
                      </a:cubicBezTo>
                      <a:lnTo>
                        <a:pt x="912805" y="271928"/>
                      </a:lnTo>
                      <a:cubicBezTo>
                        <a:pt x="912805" y="303560"/>
                        <a:pt x="887287" y="329078"/>
                        <a:pt x="855655" y="329078"/>
                      </a:cubicBezTo>
                      <a:close/>
                    </a:path>
                  </a:pathLst>
                </a:custGeom>
                <a:solidFill>
                  <a:srgbClr val="57B2E3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70" name="Freeform: Shape 692">
                  <a:extLst>
                    <a:ext uri="{FF2B5EF4-FFF2-40B4-BE49-F238E27FC236}">
                      <a16:creationId xmlns:a16="http://schemas.microsoft.com/office/drawing/2014/main" id="{82BB0D8C-9956-4E10-9EA8-6B734986F8E6}"/>
                    </a:ext>
                  </a:extLst>
                </p:cNvPr>
                <p:cNvSpPr/>
                <p:nvPr/>
              </p:nvSpPr>
              <p:spPr>
                <a:xfrm>
                  <a:off x="6413913" y="5311494"/>
                  <a:ext cx="912672" cy="203214"/>
                </a:xfrm>
                <a:custGeom>
                  <a:avLst/>
                  <a:gdLst>
                    <a:gd name="connsiteX0" fmla="*/ 867750 w 912672"/>
                    <a:gd name="connsiteY0" fmla="*/ 203214 h 203214"/>
                    <a:gd name="connsiteX1" fmla="*/ 44922 w 912672"/>
                    <a:gd name="connsiteY1" fmla="*/ 203214 h 203214"/>
                    <a:gd name="connsiteX2" fmla="*/ 0 w 912672"/>
                    <a:gd name="connsiteY2" fmla="*/ 158292 h 203214"/>
                    <a:gd name="connsiteX3" fmla="*/ 0 w 912672"/>
                    <a:gd name="connsiteY3" fmla="*/ 44922 h 203214"/>
                    <a:gd name="connsiteX4" fmla="*/ 44922 w 912672"/>
                    <a:gd name="connsiteY4" fmla="*/ 0 h 203214"/>
                    <a:gd name="connsiteX5" fmla="*/ 867750 w 912672"/>
                    <a:gd name="connsiteY5" fmla="*/ 0 h 203214"/>
                    <a:gd name="connsiteX6" fmla="*/ 912672 w 912672"/>
                    <a:gd name="connsiteY6" fmla="*/ 44922 h 203214"/>
                    <a:gd name="connsiteX7" fmla="*/ 912672 w 912672"/>
                    <a:gd name="connsiteY7" fmla="*/ 158292 h 203214"/>
                    <a:gd name="connsiteX8" fmla="*/ 867750 w 912672"/>
                    <a:gd name="connsiteY8" fmla="*/ 203214 h 203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2672" h="203214">
                      <a:moveTo>
                        <a:pt x="867750" y="203214"/>
                      </a:moveTo>
                      <a:lnTo>
                        <a:pt x="44922" y="203214"/>
                      </a:lnTo>
                      <a:cubicBezTo>
                        <a:pt x="20069" y="203214"/>
                        <a:pt x="0" y="183146"/>
                        <a:pt x="0" y="158292"/>
                      </a:cubicBezTo>
                      <a:lnTo>
                        <a:pt x="0" y="44922"/>
                      </a:lnTo>
                      <a:cubicBezTo>
                        <a:pt x="0" y="20069"/>
                        <a:pt x="20069" y="0"/>
                        <a:pt x="44922" y="0"/>
                      </a:cubicBezTo>
                      <a:lnTo>
                        <a:pt x="867750" y="0"/>
                      </a:lnTo>
                      <a:cubicBezTo>
                        <a:pt x="892603" y="0"/>
                        <a:pt x="912672" y="20069"/>
                        <a:pt x="912672" y="44922"/>
                      </a:cubicBezTo>
                      <a:lnTo>
                        <a:pt x="912672" y="158292"/>
                      </a:lnTo>
                      <a:cubicBezTo>
                        <a:pt x="912672" y="183146"/>
                        <a:pt x="892603" y="203214"/>
                        <a:pt x="867750" y="203214"/>
                      </a:cubicBezTo>
                      <a:close/>
                    </a:path>
                  </a:pathLst>
                </a:custGeom>
                <a:solidFill>
                  <a:srgbClr val="57B2E3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</p:grp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F075322D-95AD-4CCF-9EBD-628D8E8E24F4}"/>
                  </a:ext>
                </a:extLst>
              </p:cNvPr>
              <p:cNvSpPr txBox="1"/>
              <p:nvPr/>
            </p:nvSpPr>
            <p:spPr>
              <a:xfrm>
                <a:off x="6538461" y="4702062"/>
                <a:ext cx="473155" cy="25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3">
                    <a:solidFill>
                      <a:srgbClr val="004ADE"/>
                    </a:solidFill>
                    <a:latin typeface="Metropolis-Bold"/>
                    <a:sym typeface="Metropolis-Bold"/>
                    <a:rtl val="0"/>
                  </a:rPr>
                  <a:t>Survei</a:t>
                </a:r>
                <a:endParaRPr lang="en-US" sz="1053" dirty="0">
                  <a:solidFill>
                    <a:srgbClr val="004ADE"/>
                  </a:solidFill>
                  <a:latin typeface="Metropolis-Bold"/>
                  <a:sym typeface="Metropolis-Bold"/>
                  <a:rtl val="0"/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6A0FEEC4-E0A3-459F-A1EE-8014B58312CD}"/>
                  </a:ext>
                </a:extLst>
              </p:cNvPr>
              <p:cNvSpPr txBox="1"/>
              <p:nvPr/>
            </p:nvSpPr>
            <p:spPr>
              <a:xfrm>
                <a:off x="6546275" y="5281696"/>
                <a:ext cx="549298" cy="25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3">
                    <a:solidFill>
                      <a:srgbClr val="004ADE"/>
                    </a:solidFill>
                    <a:latin typeface="Metropolis-Bold"/>
                    <a:sym typeface="Metropolis-Bold"/>
                    <a:rtl val="0"/>
                  </a:rPr>
                  <a:t>Lainnya</a:t>
                </a:r>
                <a:endParaRPr lang="en-US" sz="1053" dirty="0">
                  <a:solidFill>
                    <a:srgbClr val="004ADE"/>
                  </a:solidFill>
                  <a:latin typeface="Metropolis-Bold"/>
                  <a:sym typeface="Metropolis-Bold"/>
                  <a:rtl val="0"/>
                </a:endParaRPr>
              </a:p>
            </p:txBody>
          </p:sp>
        </p:grpSp>
        <p:grpSp>
          <p:nvGrpSpPr>
            <p:cNvPr id="47" name="Graphic 3">
              <a:extLst>
                <a:ext uri="{FF2B5EF4-FFF2-40B4-BE49-F238E27FC236}">
                  <a16:creationId xmlns:a16="http://schemas.microsoft.com/office/drawing/2014/main" id="{4FE7EF30-C860-45D8-8F8B-F72A8714C711}"/>
                </a:ext>
              </a:extLst>
            </p:cNvPr>
            <p:cNvGrpSpPr/>
            <p:nvPr/>
          </p:nvGrpSpPr>
          <p:grpSpPr>
            <a:xfrm>
              <a:off x="6375335" y="3347082"/>
              <a:ext cx="1016605" cy="1081562"/>
              <a:chOff x="6367927" y="3202792"/>
              <a:chExt cx="1004643" cy="1068836"/>
            </a:xfrm>
          </p:grpSpPr>
          <p:sp>
            <p:nvSpPr>
              <p:cNvPr id="255" name="Freeform: Shape 677">
                <a:extLst>
                  <a:ext uri="{FF2B5EF4-FFF2-40B4-BE49-F238E27FC236}">
                    <a16:creationId xmlns:a16="http://schemas.microsoft.com/office/drawing/2014/main" id="{FAB2741B-3C65-4F06-BCCA-FB5DC2297FA3}"/>
                  </a:ext>
                </a:extLst>
              </p:cNvPr>
              <p:cNvSpPr/>
              <p:nvPr/>
            </p:nvSpPr>
            <p:spPr>
              <a:xfrm>
                <a:off x="6367927" y="3202792"/>
                <a:ext cx="1004643" cy="1068836"/>
              </a:xfrm>
              <a:custGeom>
                <a:avLst/>
                <a:gdLst>
                  <a:gd name="connsiteX0" fmla="*/ 929950 w 1004643"/>
                  <a:gd name="connsiteY0" fmla="*/ 1150443 h 1150442"/>
                  <a:gd name="connsiteX1" fmla="*/ 74694 w 1004643"/>
                  <a:gd name="connsiteY1" fmla="*/ 1150443 h 1150442"/>
                  <a:gd name="connsiteX2" fmla="*/ 0 w 1004643"/>
                  <a:gd name="connsiteY2" fmla="*/ 1075749 h 1150442"/>
                  <a:gd name="connsiteX3" fmla="*/ 0 w 1004643"/>
                  <a:gd name="connsiteY3" fmla="*/ 74694 h 1150442"/>
                  <a:gd name="connsiteX4" fmla="*/ 74694 w 1004643"/>
                  <a:gd name="connsiteY4" fmla="*/ 0 h 1150442"/>
                  <a:gd name="connsiteX5" fmla="*/ 929950 w 1004643"/>
                  <a:gd name="connsiteY5" fmla="*/ 0 h 1150442"/>
                  <a:gd name="connsiteX6" fmla="*/ 1004644 w 1004643"/>
                  <a:gd name="connsiteY6" fmla="*/ 74694 h 1150442"/>
                  <a:gd name="connsiteX7" fmla="*/ 1004644 w 1004643"/>
                  <a:gd name="connsiteY7" fmla="*/ 1075882 h 1150442"/>
                  <a:gd name="connsiteX8" fmla="*/ 929950 w 1004643"/>
                  <a:gd name="connsiteY8" fmla="*/ 1150443 h 115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4643" h="1150442">
                    <a:moveTo>
                      <a:pt x="929950" y="1150443"/>
                    </a:moveTo>
                    <a:lnTo>
                      <a:pt x="74694" y="1150443"/>
                    </a:lnTo>
                    <a:cubicBezTo>
                      <a:pt x="33493" y="1150443"/>
                      <a:pt x="0" y="1117083"/>
                      <a:pt x="0" y="1075749"/>
                    </a:cubicBezTo>
                    <a:lnTo>
                      <a:pt x="0" y="74694"/>
                    </a:lnTo>
                    <a:cubicBezTo>
                      <a:pt x="0" y="33493"/>
                      <a:pt x="33360" y="0"/>
                      <a:pt x="74694" y="0"/>
                    </a:cubicBezTo>
                    <a:lnTo>
                      <a:pt x="929950" y="0"/>
                    </a:lnTo>
                    <a:cubicBezTo>
                      <a:pt x="971152" y="0"/>
                      <a:pt x="1004644" y="33360"/>
                      <a:pt x="1004644" y="74694"/>
                    </a:cubicBezTo>
                    <a:lnTo>
                      <a:pt x="1004644" y="1075882"/>
                    </a:lnTo>
                    <a:cubicBezTo>
                      <a:pt x="1004511" y="1117083"/>
                      <a:pt x="971152" y="1150443"/>
                      <a:pt x="929950" y="1150443"/>
                    </a:cubicBezTo>
                    <a:close/>
                  </a:path>
                </a:pathLst>
              </a:custGeom>
              <a:solidFill>
                <a:srgbClr val="3AAA35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grpSp>
            <p:nvGrpSpPr>
              <p:cNvPr id="256" name="Graphic 3">
                <a:extLst>
                  <a:ext uri="{FF2B5EF4-FFF2-40B4-BE49-F238E27FC236}">
                    <a16:creationId xmlns:a16="http://schemas.microsoft.com/office/drawing/2014/main" id="{4F8AEB69-99C0-4B35-981F-91C90B133108}"/>
                  </a:ext>
                </a:extLst>
              </p:cNvPr>
              <p:cNvGrpSpPr/>
              <p:nvPr/>
            </p:nvGrpSpPr>
            <p:grpSpPr>
              <a:xfrm>
                <a:off x="6413780" y="3257815"/>
                <a:ext cx="912805" cy="966846"/>
                <a:chOff x="6413780" y="3257815"/>
                <a:chExt cx="912805" cy="966846"/>
              </a:xfrm>
              <a:solidFill>
                <a:srgbClr val="99C31C"/>
              </a:solidFill>
            </p:grpSpPr>
            <p:sp>
              <p:nvSpPr>
                <p:cNvPr id="260" name="Freeform: Shape 682">
                  <a:extLst>
                    <a:ext uri="{FF2B5EF4-FFF2-40B4-BE49-F238E27FC236}">
                      <a16:creationId xmlns:a16="http://schemas.microsoft.com/office/drawing/2014/main" id="{A14736D4-0206-4D13-A770-D7BAD3E1F502}"/>
                    </a:ext>
                  </a:extLst>
                </p:cNvPr>
                <p:cNvSpPr/>
                <p:nvPr/>
              </p:nvSpPr>
              <p:spPr>
                <a:xfrm>
                  <a:off x="6413780" y="3494921"/>
                  <a:ext cx="912805" cy="203347"/>
                </a:xfrm>
                <a:custGeom>
                  <a:avLst/>
                  <a:gdLst>
                    <a:gd name="connsiteX0" fmla="*/ 870806 w 912805"/>
                    <a:gd name="connsiteY0" fmla="*/ 203348 h 203347"/>
                    <a:gd name="connsiteX1" fmla="*/ 41999 w 912805"/>
                    <a:gd name="connsiteY1" fmla="*/ 203348 h 203347"/>
                    <a:gd name="connsiteX2" fmla="*/ 0 w 912805"/>
                    <a:gd name="connsiteY2" fmla="*/ 161349 h 203347"/>
                    <a:gd name="connsiteX3" fmla="*/ 0 w 912805"/>
                    <a:gd name="connsiteY3" fmla="*/ 41999 h 203347"/>
                    <a:gd name="connsiteX4" fmla="*/ 41999 w 912805"/>
                    <a:gd name="connsiteY4" fmla="*/ 0 h 203347"/>
                    <a:gd name="connsiteX5" fmla="*/ 870806 w 912805"/>
                    <a:gd name="connsiteY5" fmla="*/ 0 h 203347"/>
                    <a:gd name="connsiteX6" fmla="*/ 912805 w 912805"/>
                    <a:gd name="connsiteY6" fmla="*/ 41999 h 203347"/>
                    <a:gd name="connsiteX7" fmla="*/ 912805 w 912805"/>
                    <a:gd name="connsiteY7" fmla="*/ 161349 h 203347"/>
                    <a:gd name="connsiteX8" fmla="*/ 870806 w 912805"/>
                    <a:gd name="connsiteY8" fmla="*/ 203348 h 20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2805" h="203347">
                      <a:moveTo>
                        <a:pt x="870806" y="203348"/>
                      </a:moveTo>
                      <a:lnTo>
                        <a:pt x="41999" y="203348"/>
                      </a:lnTo>
                      <a:cubicBezTo>
                        <a:pt x="18873" y="203348"/>
                        <a:pt x="0" y="184608"/>
                        <a:pt x="0" y="161349"/>
                      </a:cubicBezTo>
                      <a:lnTo>
                        <a:pt x="0" y="41999"/>
                      </a:lnTo>
                      <a:cubicBezTo>
                        <a:pt x="0" y="18873"/>
                        <a:pt x="18740" y="0"/>
                        <a:pt x="41999" y="0"/>
                      </a:cubicBezTo>
                      <a:lnTo>
                        <a:pt x="870806" y="0"/>
                      </a:lnTo>
                      <a:cubicBezTo>
                        <a:pt x="893932" y="0"/>
                        <a:pt x="912805" y="18740"/>
                        <a:pt x="912805" y="41999"/>
                      </a:cubicBezTo>
                      <a:lnTo>
                        <a:pt x="912805" y="161349"/>
                      </a:lnTo>
                      <a:cubicBezTo>
                        <a:pt x="912805" y="184608"/>
                        <a:pt x="894065" y="203348"/>
                        <a:pt x="870806" y="203348"/>
                      </a:cubicBezTo>
                      <a:close/>
                    </a:path>
                  </a:pathLst>
                </a:custGeom>
                <a:solidFill>
                  <a:srgbClr val="99C31C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61" name="Freeform: Shape 683">
                  <a:extLst>
                    <a:ext uri="{FF2B5EF4-FFF2-40B4-BE49-F238E27FC236}">
                      <a16:creationId xmlns:a16="http://schemas.microsoft.com/office/drawing/2014/main" id="{6B9F29BF-C7BB-462F-983E-5A52B1CD72CD}"/>
                    </a:ext>
                  </a:extLst>
                </p:cNvPr>
                <p:cNvSpPr/>
                <p:nvPr/>
              </p:nvSpPr>
              <p:spPr>
                <a:xfrm>
                  <a:off x="6413780" y="3732028"/>
                  <a:ext cx="912805" cy="264760"/>
                </a:xfrm>
                <a:custGeom>
                  <a:avLst/>
                  <a:gdLst>
                    <a:gd name="connsiteX0" fmla="*/ 855655 w 912805"/>
                    <a:gd name="connsiteY0" fmla="*/ 329078 h 329077"/>
                    <a:gd name="connsiteX1" fmla="*/ 57150 w 912805"/>
                    <a:gd name="connsiteY1" fmla="*/ 329078 h 329077"/>
                    <a:gd name="connsiteX2" fmla="*/ 0 w 912805"/>
                    <a:gd name="connsiteY2" fmla="*/ 271928 h 329077"/>
                    <a:gd name="connsiteX3" fmla="*/ 0 w 912805"/>
                    <a:gd name="connsiteY3" fmla="*/ 57150 h 329077"/>
                    <a:gd name="connsiteX4" fmla="*/ 57150 w 912805"/>
                    <a:gd name="connsiteY4" fmla="*/ 0 h 329077"/>
                    <a:gd name="connsiteX5" fmla="*/ 855655 w 912805"/>
                    <a:gd name="connsiteY5" fmla="*/ 0 h 329077"/>
                    <a:gd name="connsiteX6" fmla="*/ 912805 w 912805"/>
                    <a:gd name="connsiteY6" fmla="*/ 57150 h 329077"/>
                    <a:gd name="connsiteX7" fmla="*/ 912805 w 912805"/>
                    <a:gd name="connsiteY7" fmla="*/ 271928 h 329077"/>
                    <a:gd name="connsiteX8" fmla="*/ 855655 w 912805"/>
                    <a:gd name="connsiteY8" fmla="*/ 329078 h 329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2805" h="329077">
                      <a:moveTo>
                        <a:pt x="855655" y="329078"/>
                      </a:moveTo>
                      <a:lnTo>
                        <a:pt x="57150" y="329078"/>
                      </a:lnTo>
                      <a:cubicBezTo>
                        <a:pt x="25651" y="329078"/>
                        <a:pt x="0" y="303560"/>
                        <a:pt x="0" y="271928"/>
                      </a:cubicBezTo>
                      <a:lnTo>
                        <a:pt x="0" y="57150"/>
                      </a:lnTo>
                      <a:cubicBezTo>
                        <a:pt x="0" y="25651"/>
                        <a:pt x="25518" y="0"/>
                        <a:pt x="57150" y="0"/>
                      </a:cubicBezTo>
                      <a:lnTo>
                        <a:pt x="855655" y="0"/>
                      </a:lnTo>
                      <a:cubicBezTo>
                        <a:pt x="887154" y="0"/>
                        <a:pt x="912805" y="25518"/>
                        <a:pt x="912805" y="57150"/>
                      </a:cubicBezTo>
                      <a:lnTo>
                        <a:pt x="912805" y="271928"/>
                      </a:lnTo>
                      <a:cubicBezTo>
                        <a:pt x="912805" y="303560"/>
                        <a:pt x="887287" y="329078"/>
                        <a:pt x="855655" y="329078"/>
                      </a:cubicBezTo>
                      <a:close/>
                    </a:path>
                  </a:pathLst>
                </a:custGeom>
                <a:solidFill>
                  <a:srgbClr val="99C31C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62" name="Freeform: Shape 684">
                  <a:extLst>
                    <a:ext uri="{FF2B5EF4-FFF2-40B4-BE49-F238E27FC236}">
                      <a16:creationId xmlns:a16="http://schemas.microsoft.com/office/drawing/2014/main" id="{EE90C2DF-622A-44B7-96F9-4E1BB6D8299E}"/>
                    </a:ext>
                  </a:extLst>
                </p:cNvPr>
                <p:cNvSpPr/>
                <p:nvPr/>
              </p:nvSpPr>
              <p:spPr>
                <a:xfrm>
                  <a:off x="6413913" y="4021447"/>
                  <a:ext cx="912672" cy="203214"/>
                </a:xfrm>
                <a:custGeom>
                  <a:avLst/>
                  <a:gdLst>
                    <a:gd name="connsiteX0" fmla="*/ 867750 w 912672"/>
                    <a:gd name="connsiteY0" fmla="*/ 203215 h 203214"/>
                    <a:gd name="connsiteX1" fmla="*/ 44922 w 912672"/>
                    <a:gd name="connsiteY1" fmla="*/ 203215 h 203214"/>
                    <a:gd name="connsiteX2" fmla="*/ 0 w 912672"/>
                    <a:gd name="connsiteY2" fmla="*/ 158292 h 203214"/>
                    <a:gd name="connsiteX3" fmla="*/ 0 w 912672"/>
                    <a:gd name="connsiteY3" fmla="*/ 44923 h 203214"/>
                    <a:gd name="connsiteX4" fmla="*/ 44922 w 912672"/>
                    <a:gd name="connsiteY4" fmla="*/ 0 h 203214"/>
                    <a:gd name="connsiteX5" fmla="*/ 867750 w 912672"/>
                    <a:gd name="connsiteY5" fmla="*/ 0 h 203214"/>
                    <a:gd name="connsiteX6" fmla="*/ 912672 w 912672"/>
                    <a:gd name="connsiteY6" fmla="*/ 44923 h 203214"/>
                    <a:gd name="connsiteX7" fmla="*/ 912672 w 912672"/>
                    <a:gd name="connsiteY7" fmla="*/ 158292 h 203214"/>
                    <a:gd name="connsiteX8" fmla="*/ 867750 w 912672"/>
                    <a:gd name="connsiteY8" fmla="*/ 203215 h 203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2672" h="203214">
                      <a:moveTo>
                        <a:pt x="867750" y="203215"/>
                      </a:moveTo>
                      <a:lnTo>
                        <a:pt x="44922" y="203215"/>
                      </a:lnTo>
                      <a:cubicBezTo>
                        <a:pt x="20069" y="203215"/>
                        <a:pt x="0" y="183146"/>
                        <a:pt x="0" y="158292"/>
                      </a:cubicBezTo>
                      <a:lnTo>
                        <a:pt x="0" y="44923"/>
                      </a:lnTo>
                      <a:cubicBezTo>
                        <a:pt x="0" y="20069"/>
                        <a:pt x="20069" y="0"/>
                        <a:pt x="44922" y="0"/>
                      </a:cubicBezTo>
                      <a:lnTo>
                        <a:pt x="867750" y="0"/>
                      </a:lnTo>
                      <a:cubicBezTo>
                        <a:pt x="892603" y="0"/>
                        <a:pt x="912672" y="20069"/>
                        <a:pt x="912672" y="44923"/>
                      </a:cubicBezTo>
                      <a:lnTo>
                        <a:pt x="912672" y="158292"/>
                      </a:lnTo>
                      <a:cubicBezTo>
                        <a:pt x="912672" y="183013"/>
                        <a:pt x="892603" y="203215"/>
                        <a:pt x="867750" y="203215"/>
                      </a:cubicBezTo>
                      <a:close/>
                    </a:path>
                  </a:pathLst>
                </a:custGeom>
                <a:solidFill>
                  <a:srgbClr val="99C31C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63" name="Freeform: Shape 685">
                  <a:extLst>
                    <a:ext uri="{FF2B5EF4-FFF2-40B4-BE49-F238E27FC236}">
                      <a16:creationId xmlns:a16="http://schemas.microsoft.com/office/drawing/2014/main" id="{8E9F0335-D771-4844-A2D2-E125B3557D53}"/>
                    </a:ext>
                  </a:extLst>
                </p:cNvPr>
                <p:cNvSpPr/>
                <p:nvPr/>
              </p:nvSpPr>
              <p:spPr>
                <a:xfrm>
                  <a:off x="6413780" y="3257815"/>
                  <a:ext cx="912805" cy="203347"/>
                </a:xfrm>
                <a:custGeom>
                  <a:avLst/>
                  <a:gdLst>
                    <a:gd name="connsiteX0" fmla="*/ 870806 w 912805"/>
                    <a:gd name="connsiteY0" fmla="*/ 203348 h 203347"/>
                    <a:gd name="connsiteX1" fmla="*/ 41999 w 912805"/>
                    <a:gd name="connsiteY1" fmla="*/ 203348 h 203347"/>
                    <a:gd name="connsiteX2" fmla="*/ 0 w 912805"/>
                    <a:gd name="connsiteY2" fmla="*/ 161349 h 203347"/>
                    <a:gd name="connsiteX3" fmla="*/ 0 w 912805"/>
                    <a:gd name="connsiteY3" fmla="*/ 41999 h 203347"/>
                    <a:gd name="connsiteX4" fmla="*/ 41999 w 912805"/>
                    <a:gd name="connsiteY4" fmla="*/ 0 h 203347"/>
                    <a:gd name="connsiteX5" fmla="*/ 870806 w 912805"/>
                    <a:gd name="connsiteY5" fmla="*/ 0 h 203347"/>
                    <a:gd name="connsiteX6" fmla="*/ 912805 w 912805"/>
                    <a:gd name="connsiteY6" fmla="*/ 41999 h 203347"/>
                    <a:gd name="connsiteX7" fmla="*/ 912805 w 912805"/>
                    <a:gd name="connsiteY7" fmla="*/ 161349 h 203347"/>
                    <a:gd name="connsiteX8" fmla="*/ 870806 w 912805"/>
                    <a:gd name="connsiteY8" fmla="*/ 203348 h 20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2805" h="203347">
                      <a:moveTo>
                        <a:pt x="870806" y="203348"/>
                      </a:moveTo>
                      <a:lnTo>
                        <a:pt x="41999" y="203348"/>
                      </a:lnTo>
                      <a:cubicBezTo>
                        <a:pt x="18873" y="203348"/>
                        <a:pt x="0" y="184608"/>
                        <a:pt x="0" y="161349"/>
                      </a:cubicBezTo>
                      <a:lnTo>
                        <a:pt x="0" y="41999"/>
                      </a:lnTo>
                      <a:cubicBezTo>
                        <a:pt x="0" y="18873"/>
                        <a:pt x="18740" y="0"/>
                        <a:pt x="41999" y="0"/>
                      </a:cubicBezTo>
                      <a:lnTo>
                        <a:pt x="870806" y="0"/>
                      </a:lnTo>
                      <a:cubicBezTo>
                        <a:pt x="893932" y="0"/>
                        <a:pt x="912805" y="18740"/>
                        <a:pt x="912805" y="41999"/>
                      </a:cubicBezTo>
                      <a:lnTo>
                        <a:pt x="912805" y="161349"/>
                      </a:lnTo>
                      <a:cubicBezTo>
                        <a:pt x="912805" y="184475"/>
                        <a:pt x="894065" y="203348"/>
                        <a:pt x="870806" y="203348"/>
                      </a:cubicBezTo>
                      <a:close/>
                    </a:path>
                  </a:pathLst>
                </a:custGeom>
                <a:solidFill>
                  <a:srgbClr val="99C31C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</p:grp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4BBF748-B28A-450D-8384-90FBF60D9178}"/>
                  </a:ext>
                </a:extLst>
              </p:cNvPr>
              <p:cNvSpPr txBox="1"/>
              <p:nvPr/>
            </p:nvSpPr>
            <p:spPr>
              <a:xfrm>
                <a:off x="6549023" y="3485603"/>
                <a:ext cx="473155" cy="25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3">
                    <a:solidFill>
                      <a:srgbClr val="004ADE"/>
                    </a:solidFill>
                    <a:latin typeface="Metropolis-Bold"/>
                    <a:sym typeface="Metropolis-Bold"/>
                    <a:rtl val="0"/>
                  </a:rPr>
                  <a:t>Survei</a:t>
                </a:r>
                <a:endParaRPr lang="en-US" sz="1053" dirty="0">
                  <a:solidFill>
                    <a:srgbClr val="004ADE"/>
                  </a:solidFill>
                  <a:latin typeface="Metropolis-Bold"/>
                  <a:sym typeface="Metropolis-Bold"/>
                  <a:rtl val="0"/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DEC048C-6EEB-42F7-87CC-0A86206282EC}"/>
                  </a:ext>
                </a:extLst>
              </p:cNvPr>
              <p:cNvSpPr txBox="1"/>
              <p:nvPr/>
            </p:nvSpPr>
            <p:spPr>
              <a:xfrm>
                <a:off x="6554893" y="3241256"/>
                <a:ext cx="529260" cy="25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3">
                    <a:solidFill>
                      <a:srgbClr val="004ADE"/>
                    </a:solidFill>
                    <a:latin typeface="Metropolis-Bold"/>
                    <a:sym typeface="Metropolis-Bold"/>
                    <a:rtl val="0"/>
                  </a:rPr>
                  <a:t>Sensus</a:t>
                </a:r>
                <a:endParaRPr lang="en-US" sz="1053" dirty="0">
                  <a:solidFill>
                    <a:srgbClr val="004ADE"/>
                  </a:solidFill>
                  <a:latin typeface="Metropolis-Bold"/>
                  <a:sym typeface="Metropolis-Bold"/>
                  <a:rtl val="0"/>
                </a:endParaRP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44DA9E5B-53CA-444C-9947-E4FC62B51816}"/>
                  </a:ext>
                </a:extLst>
              </p:cNvPr>
              <p:cNvSpPr txBox="1"/>
              <p:nvPr/>
            </p:nvSpPr>
            <p:spPr>
              <a:xfrm>
                <a:off x="6546275" y="3970517"/>
                <a:ext cx="549298" cy="25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3">
                    <a:solidFill>
                      <a:srgbClr val="004ADE"/>
                    </a:solidFill>
                    <a:latin typeface="Metropolis-Bold"/>
                    <a:sym typeface="Metropolis-Bold"/>
                    <a:rtl val="0"/>
                  </a:rPr>
                  <a:t>Lainnya</a:t>
                </a:r>
                <a:endParaRPr lang="en-US" sz="1053" dirty="0">
                  <a:solidFill>
                    <a:srgbClr val="004ADE"/>
                  </a:solidFill>
                  <a:latin typeface="Metropolis-Bold"/>
                  <a:sym typeface="Metropolis-Bold"/>
                  <a:rtl val="0"/>
                </a:endParaRPr>
              </a:p>
            </p:txBody>
          </p:sp>
        </p:grpSp>
        <p:grpSp>
          <p:nvGrpSpPr>
            <p:cNvPr id="48" name="Graphic 3">
              <a:extLst>
                <a:ext uri="{FF2B5EF4-FFF2-40B4-BE49-F238E27FC236}">
                  <a16:creationId xmlns:a16="http://schemas.microsoft.com/office/drawing/2014/main" id="{E3230304-75B6-4A36-9368-397A9E5BD6F8}"/>
                </a:ext>
              </a:extLst>
            </p:cNvPr>
            <p:cNvGrpSpPr/>
            <p:nvPr/>
          </p:nvGrpSpPr>
          <p:grpSpPr>
            <a:xfrm>
              <a:off x="3983979" y="2254760"/>
              <a:ext cx="702573" cy="674868"/>
              <a:chOff x="4004708" y="2123321"/>
              <a:chExt cx="694306" cy="666927"/>
            </a:xfrm>
          </p:grpSpPr>
          <p:sp>
            <p:nvSpPr>
              <p:cNvPr id="247" name="Freeform: Shape 669">
                <a:extLst>
                  <a:ext uri="{FF2B5EF4-FFF2-40B4-BE49-F238E27FC236}">
                    <a16:creationId xmlns:a16="http://schemas.microsoft.com/office/drawing/2014/main" id="{7D855254-9C9D-45D6-8745-AD1B94891078}"/>
                  </a:ext>
                </a:extLst>
              </p:cNvPr>
              <p:cNvSpPr/>
              <p:nvPr/>
            </p:nvSpPr>
            <p:spPr>
              <a:xfrm>
                <a:off x="4160873" y="2123321"/>
                <a:ext cx="295186" cy="134368"/>
              </a:xfrm>
              <a:custGeom>
                <a:avLst/>
                <a:gdLst>
                  <a:gd name="connsiteX0" fmla="*/ 295186 w 295186"/>
                  <a:gd name="connsiteY0" fmla="*/ 134369 h 134368"/>
                  <a:gd name="connsiteX1" fmla="*/ 0 w 295186"/>
                  <a:gd name="connsiteY1" fmla="*/ 134369 h 134368"/>
                  <a:gd name="connsiteX2" fmla="*/ 0 w 295186"/>
                  <a:gd name="connsiteY2" fmla="*/ 50372 h 134368"/>
                  <a:gd name="connsiteX3" fmla="*/ 50372 w 295186"/>
                  <a:gd name="connsiteY3" fmla="*/ 0 h 134368"/>
                  <a:gd name="connsiteX4" fmla="*/ 244682 w 295186"/>
                  <a:gd name="connsiteY4" fmla="*/ 0 h 134368"/>
                  <a:gd name="connsiteX5" fmla="*/ 295054 w 295186"/>
                  <a:gd name="connsiteY5" fmla="*/ 50372 h 134368"/>
                  <a:gd name="connsiteX6" fmla="*/ 295186 w 295186"/>
                  <a:gd name="connsiteY6" fmla="*/ 134369 h 134368"/>
                  <a:gd name="connsiteX7" fmla="*/ 295186 w 295186"/>
                  <a:gd name="connsiteY7" fmla="*/ 134369 h 13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186" h="134368">
                    <a:moveTo>
                      <a:pt x="295186" y="134369"/>
                    </a:moveTo>
                    <a:lnTo>
                      <a:pt x="0" y="134369"/>
                    </a:lnTo>
                    <a:lnTo>
                      <a:pt x="0" y="50372"/>
                    </a:lnTo>
                    <a:cubicBezTo>
                      <a:pt x="0" y="22461"/>
                      <a:pt x="22594" y="0"/>
                      <a:pt x="50372" y="0"/>
                    </a:cubicBezTo>
                    <a:lnTo>
                      <a:pt x="244682" y="0"/>
                    </a:lnTo>
                    <a:cubicBezTo>
                      <a:pt x="272592" y="0"/>
                      <a:pt x="295054" y="22594"/>
                      <a:pt x="295054" y="50372"/>
                    </a:cubicBezTo>
                    <a:lnTo>
                      <a:pt x="295186" y="134369"/>
                    </a:lnTo>
                    <a:lnTo>
                      <a:pt x="295186" y="134369"/>
                    </a:lnTo>
                    <a:close/>
                  </a:path>
                </a:pathLst>
              </a:custGeom>
              <a:solidFill>
                <a:srgbClr val="F28F00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248" name="Freeform: Shape 670">
                <a:extLst>
                  <a:ext uri="{FF2B5EF4-FFF2-40B4-BE49-F238E27FC236}">
                    <a16:creationId xmlns:a16="http://schemas.microsoft.com/office/drawing/2014/main" id="{5BCDD822-570E-4EFA-9315-3FD9C9CDC43B}"/>
                  </a:ext>
                </a:extLst>
              </p:cNvPr>
              <p:cNvSpPr/>
              <p:nvPr/>
            </p:nvSpPr>
            <p:spPr>
              <a:xfrm>
                <a:off x="4085117" y="2123321"/>
                <a:ext cx="295053" cy="134368"/>
              </a:xfrm>
              <a:custGeom>
                <a:avLst/>
                <a:gdLst>
                  <a:gd name="connsiteX0" fmla="*/ 295053 w 295053"/>
                  <a:gd name="connsiteY0" fmla="*/ 134369 h 134368"/>
                  <a:gd name="connsiteX1" fmla="*/ 0 w 295053"/>
                  <a:gd name="connsiteY1" fmla="*/ 134369 h 134368"/>
                  <a:gd name="connsiteX2" fmla="*/ 0 w 295053"/>
                  <a:gd name="connsiteY2" fmla="*/ 50372 h 134368"/>
                  <a:gd name="connsiteX3" fmla="*/ 50371 w 295053"/>
                  <a:gd name="connsiteY3" fmla="*/ 0 h 134368"/>
                  <a:gd name="connsiteX4" fmla="*/ 244681 w 295053"/>
                  <a:gd name="connsiteY4" fmla="*/ 0 h 134368"/>
                  <a:gd name="connsiteX5" fmla="*/ 295053 w 295053"/>
                  <a:gd name="connsiteY5" fmla="*/ 50372 h 134368"/>
                  <a:gd name="connsiteX6" fmla="*/ 295053 w 295053"/>
                  <a:gd name="connsiteY6" fmla="*/ 134369 h 134368"/>
                  <a:gd name="connsiteX7" fmla="*/ 295053 w 295053"/>
                  <a:gd name="connsiteY7" fmla="*/ 134369 h 13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053" h="134368">
                    <a:moveTo>
                      <a:pt x="295053" y="134369"/>
                    </a:moveTo>
                    <a:lnTo>
                      <a:pt x="0" y="134369"/>
                    </a:lnTo>
                    <a:lnTo>
                      <a:pt x="0" y="50372"/>
                    </a:lnTo>
                    <a:cubicBezTo>
                      <a:pt x="0" y="22461"/>
                      <a:pt x="22594" y="0"/>
                      <a:pt x="50371" y="0"/>
                    </a:cubicBezTo>
                    <a:lnTo>
                      <a:pt x="244681" y="0"/>
                    </a:lnTo>
                    <a:cubicBezTo>
                      <a:pt x="272592" y="0"/>
                      <a:pt x="295053" y="22594"/>
                      <a:pt x="295053" y="50372"/>
                    </a:cubicBezTo>
                    <a:lnTo>
                      <a:pt x="295053" y="134369"/>
                    </a:lnTo>
                    <a:lnTo>
                      <a:pt x="295053" y="134369"/>
                    </a:lnTo>
                    <a:close/>
                  </a:path>
                </a:pathLst>
              </a:custGeom>
              <a:solidFill>
                <a:srgbClr val="FBC000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249" name="Freeform: Shape 671">
                <a:extLst>
                  <a:ext uri="{FF2B5EF4-FFF2-40B4-BE49-F238E27FC236}">
                    <a16:creationId xmlns:a16="http://schemas.microsoft.com/office/drawing/2014/main" id="{0334986B-A476-4743-8E69-70BE17C6C407}"/>
                  </a:ext>
                </a:extLst>
              </p:cNvPr>
              <p:cNvSpPr/>
              <p:nvPr/>
            </p:nvSpPr>
            <p:spPr>
              <a:xfrm>
                <a:off x="4004841" y="2123321"/>
                <a:ext cx="694173" cy="666794"/>
              </a:xfrm>
              <a:custGeom>
                <a:avLst/>
                <a:gdLst>
                  <a:gd name="connsiteX0" fmla="*/ 295053 w 694173"/>
                  <a:gd name="connsiteY0" fmla="*/ 95693 h 666794"/>
                  <a:gd name="connsiteX1" fmla="*/ 295053 w 694173"/>
                  <a:gd name="connsiteY1" fmla="*/ 50372 h 666794"/>
                  <a:gd name="connsiteX2" fmla="*/ 244682 w 694173"/>
                  <a:gd name="connsiteY2" fmla="*/ 0 h 666794"/>
                  <a:gd name="connsiteX3" fmla="*/ 50372 w 694173"/>
                  <a:gd name="connsiteY3" fmla="*/ 0 h 666794"/>
                  <a:gd name="connsiteX4" fmla="*/ 0 w 694173"/>
                  <a:gd name="connsiteY4" fmla="*/ 50372 h 666794"/>
                  <a:gd name="connsiteX5" fmla="*/ 0 w 694173"/>
                  <a:gd name="connsiteY5" fmla="*/ 594892 h 666794"/>
                  <a:gd name="connsiteX6" fmla="*/ 71903 w 694173"/>
                  <a:gd name="connsiteY6" fmla="*/ 666794 h 666794"/>
                  <a:gd name="connsiteX7" fmla="*/ 622271 w 694173"/>
                  <a:gd name="connsiteY7" fmla="*/ 666794 h 666794"/>
                  <a:gd name="connsiteX8" fmla="*/ 694173 w 694173"/>
                  <a:gd name="connsiteY8" fmla="*/ 594892 h 666794"/>
                  <a:gd name="connsiteX9" fmla="*/ 694173 w 694173"/>
                  <a:gd name="connsiteY9" fmla="*/ 189392 h 666794"/>
                  <a:gd name="connsiteX10" fmla="*/ 622271 w 694173"/>
                  <a:gd name="connsiteY10" fmla="*/ 117490 h 666794"/>
                  <a:gd name="connsiteX11" fmla="*/ 317116 w 694173"/>
                  <a:gd name="connsiteY11" fmla="*/ 117490 h 666794"/>
                  <a:gd name="connsiteX12" fmla="*/ 295053 w 694173"/>
                  <a:gd name="connsiteY12" fmla="*/ 95693 h 666794"/>
                  <a:gd name="connsiteX13" fmla="*/ 295053 w 694173"/>
                  <a:gd name="connsiteY13" fmla="*/ 95693 h 66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4173" h="666794">
                    <a:moveTo>
                      <a:pt x="295053" y="95693"/>
                    </a:moveTo>
                    <a:lnTo>
                      <a:pt x="295053" y="50372"/>
                    </a:lnTo>
                    <a:cubicBezTo>
                      <a:pt x="295053" y="22461"/>
                      <a:pt x="272459" y="0"/>
                      <a:pt x="244682" y="0"/>
                    </a:cubicBezTo>
                    <a:lnTo>
                      <a:pt x="50372" y="0"/>
                    </a:lnTo>
                    <a:cubicBezTo>
                      <a:pt x="22461" y="0"/>
                      <a:pt x="0" y="22594"/>
                      <a:pt x="0" y="50372"/>
                    </a:cubicBezTo>
                    <a:lnTo>
                      <a:pt x="0" y="594892"/>
                    </a:lnTo>
                    <a:cubicBezTo>
                      <a:pt x="0" y="634631"/>
                      <a:pt x="32163" y="666794"/>
                      <a:pt x="71903" y="666794"/>
                    </a:cubicBezTo>
                    <a:lnTo>
                      <a:pt x="622271" y="666794"/>
                    </a:lnTo>
                    <a:cubicBezTo>
                      <a:pt x="662010" y="666794"/>
                      <a:pt x="694173" y="634631"/>
                      <a:pt x="694173" y="594892"/>
                    </a:cubicBezTo>
                    <a:lnTo>
                      <a:pt x="694173" y="189392"/>
                    </a:lnTo>
                    <a:cubicBezTo>
                      <a:pt x="694173" y="149653"/>
                      <a:pt x="662010" y="117490"/>
                      <a:pt x="622271" y="117490"/>
                    </a:cubicBezTo>
                    <a:lnTo>
                      <a:pt x="317116" y="117490"/>
                    </a:lnTo>
                    <a:cubicBezTo>
                      <a:pt x="304889" y="117623"/>
                      <a:pt x="295053" y="107788"/>
                      <a:pt x="295053" y="95693"/>
                    </a:cubicBezTo>
                    <a:lnTo>
                      <a:pt x="295053" y="95693"/>
                    </a:lnTo>
                    <a:close/>
                  </a:path>
                </a:pathLst>
              </a:custGeom>
              <a:solidFill>
                <a:srgbClr val="FFDB0F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grpSp>
            <p:nvGrpSpPr>
              <p:cNvPr id="250" name="Graphic 3">
                <a:extLst>
                  <a:ext uri="{FF2B5EF4-FFF2-40B4-BE49-F238E27FC236}">
                    <a16:creationId xmlns:a16="http://schemas.microsoft.com/office/drawing/2014/main" id="{27B07676-B622-4ECD-96D4-C2BE043B4D96}"/>
                  </a:ext>
                </a:extLst>
              </p:cNvPr>
              <p:cNvGrpSpPr/>
              <p:nvPr/>
            </p:nvGrpSpPr>
            <p:grpSpPr>
              <a:xfrm>
                <a:off x="4456060" y="2286664"/>
                <a:ext cx="188993" cy="53162"/>
                <a:chOff x="4456060" y="2286664"/>
                <a:chExt cx="188993" cy="53162"/>
              </a:xfrm>
              <a:solidFill>
                <a:srgbClr val="EB5B78"/>
              </a:solidFill>
            </p:grpSpPr>
            <p:sp>
              <p:nvSpPr>
                <p:cNvPr id="252" name="Freeform: Shape 674">
                  <a:extLst>
                    <a:ext uri="{FF2B5EF4-FFF2-40B4-BE49-F238E27FC236}">
                      <a16:creationId xmlns:a16="http://schemas.microsoft.com/office/drawing/2014/main" id="{C0353AF4-C8FF-45D2-A191-CF312EE28021}"/>
                    </a:ext>
                  </a:extLst>
                </p:cNvPr>
                <p:cNvSpPr/>
                <p:nvPr/>
              </p:nvSpPr>
              <p:spPr>
                <a:xfrm>
                  <a:off x="4456060" y="2286664"/>
                  <a:ext cx="53162" cy="53162"/>
                </a:xfrm>
                <a:custGeom>
                  <a:avLst/>
                  <a:gdLst>
                    <a:gd name="connsiteX0" fmla="*/ 35221 w 53162"/>
                    <a:gd name="connsiteY0" fmla="*/ 53163 h 53162"/>
                    <a:gd name="connsiteX1" fmla="*/ 17943 w 53162"/>
                    <a:gd name="connsiteY1" fmla="*/ 53163 h 53162"/>
                    <a:gd name="connsiteX2" fmla="*/ 0 w 53162"/>
                    <a:gd name="connsiteY2" fmla="*/ 35220 h 53162"/>
                    <a:gd name="connsiteX3" fmla="*/ 0 w 53162"/>
                    <a:gd name="connsiteY3" fmla="*/ 17942 h 53162"/>
                    <a:gd name="connsiteX4" fmla="*/ 17943 w 53162"/>
                    <a:gd name="connsiteY4" fmla="*/ 0 h 53162"/>
                    <a:gd name="connsiteX5" fmla="*/ 35221 w 53162"/>
                    <a:gd name="connsiteY5" fmla="*/ 0 h 53162"/>
                    <a:gd name="connsiteX6" fmla="*/ 53163 w 53162"/>
                    <a:gd name="connsiteY6" fmla="*/ 17942 h 53162"/>
                    <a:gd name="connsiteX7" fmla="*/ 53163 w 53162"/>
                    <a:gd name="connsiteY7" fmla="*/ 35220 h 53162"/>
                    <a:gd name="connsiteX8" fmla="*/ 35221 w 53162"/>
                    <a:gd name="connsiteY8" fmla="*/ 53163 h 53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162" h="53162">
                      <a:moveTo>
                        <a:pt x="35221" y="53163"/>
                      </a:moveTo>
                      <a:lnTo>
                        <a:pt x="17943" y="53163"/>
                      </a:lnTo>
                      <a:cubicBezTo>
                        <a:pt x="7974" y="53163"/>
                        <a:pt x="0" y="45055"/>
                        <a:pt x="0" y="35220"/>
                      </a:cubicBezTo>
                      <a:lnTo>
                        <a:pt x="0" y="17942"/>
                      </a:lnTo>
                      <a:cubicBezTo>
                        <a:pt x="0" y="7974"/>
                        <a:pt x="8108" y="0"/>
                        <a:pt x="17943" y="0"/>
                      </a:cubicBezTo>
                      <a:lnTo>
                        <a:pt x="35221" y="0"/>
                      </a:lnTo>
                      <a:cubicBezTo>
                        <a:pt x="45189" y="0"/>
                        <a:pt x="53163" y="8107"/>
                        <a:pt x="53163" y="17942"/>
                      </a:cubicBezTo>
                      <a:lnTo>
                        <a:pt x="53163" y="35220"/>
                      </a:lnTo>
                      <a:cubicBezTo>
                        <a:pt x="53163" y="45055"/>
                        <a:pt x="45189" y="53163"/>
                        <a:pt x="35221" y="53163"/>
                      </a:cubicBezTo>
                      <a:close/>
                    </a:path>
                  </a:pathLst>
                </a:custGeom>
                <a:solidFill>
                  <a:srgbClr val="EB5B78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53" name="Freeform: Shape 675">
                  <a:extLst>
                    <a:ext uri="{FF2B5EF4-FFF2-40B4-BE49-F238E27FC236}">
                      <a16:creationId xmlns:a16="http://schemas.microsoft.com/office/drawing/2014/main" id="{7F7A59BC-6171-4558-8C74-9E3B0BF8F103}"/>
                    </a:ext>
                  </a:extLst>
                </p:cNvPr>
                <p:cNvSpPr/>
                <p:nvPr/>
              </p:nvSpPr>
              <p:spPr>
                <a:xfrm>
                  <a:off x="4523975" y="2286664"/>
                  <a:ext cx="53162" cy="53162"/>
                </a:xfrm>
                <a:custGeom>
                  <a:avLst/>
                  <a:gdLst>
                    <a:gd name="connsiteX0" fmla="*/ 35220 w 53162"/>
                    <a:gd name="connsiteY0" fmla="*/ 53163 h 53162"/>
                    <a:gd name="connsiteX1" fmla="*/ 17943 w 53162"/>
                    <a:gd name="connsiteY1" fmla="*/ 53163 h 53162"/>
                    <a:gd name="connsiteX2" fmla="*/ 0 w 53162"/>
                    <a:gd name="connsiteY2" fmla="*/ 35220 h 53162"/>
                    <a:gd name="connsiteX3" fmla="*/ 0 w 53162"/>
                    <a:gd name="connsiteY3" fmla="*/ 17942 h 53162"/>
                    <a:gd name="connsiteX4" fmla="*/ 17943 w 53162"/>
                    <a:gd name="connsiteY4" fmla="*/ 0 h 53162"/>
                    <a:gd name="connsiteX5" fmla="*/ 35220 w 53162"/>
                    <a:gd name="connsiteY5" fmla="*/ 0 h 53162"/>
                    <a:gd name="connsiteX6" fmla="*/ 53163 w 53162"/>
                    <a:gd name="connsiteY6" fmla="*/ 17942 h 53162"/>
                    <a:gd name="connsiteX7" fmla="*/ 53163 w 53162"/>
                    <a:gd name="connsiteY7" fmla="*/ 35220 h 53162"/>
                    <a:gd name="connsiteX8" fmla="*/ 35220 w 53162"/>
                    <a:gd name="connsiteY8" fmla="*/ 53163 h 53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162" h="53162">
                      <a:moveTo>
                        <a:pt x="35220" y="53163"/>
                      </a:moveTo>
                      <a:lnTo>
                        <a:pt x="17943" y="53163"/>
                      </a:lnTo>
                      <a:cubicBezTo>
                        <a:pt x="7974" y="53163"/>
                        <a:pt x="0" y="45055"/>
                        <a:pt x="0" y="35220"/>
                      </a:cubicBezTo>
                      <a:lnTo>
                        <a:pt x="0" y="17942"/>
                      </a:lnTo>
                      <a:cubicBezTo>
                        <a:pt x="0" y="7974"/>
                        <a:pt x="8107" y="0"/>
                        <a:pt x="17943" y="0"/>
                      </a:cubicBezTo>
                      <a:lnTo>
                        <a:pt x="35220" y="0"/>
                      </a:lnTo>
                      <a:cubicBezTo>
                        <a:pt x="45188" y="0"/>
                        <a:pt x="53163" y="8107"/>
                        <a:pt x="53163" y="17942"/>
                      </a:cubicBezTo>
                      <a:lnTo>
                        <a:pt x="53163" y="35220"/>
                      </a:lnTo>
                      <a:cubicBezTo>
                        <a:pt x="53163" y="45055"/>
                        <a:pt x="45188" y="53163"/>
                        <a:pt x="35220" y="53163"/>
                      </a:cubicBezTo>
                      <a:close/>
                    </a:path>
                  </a:pathLst>
                </a:custGeom>
                <a:solidFill>
                  <a:srgbClr val="EB5B78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54" name="Freeform: Shape 676">
                  <a:extLst>
                    <a:ext uri="{FF2B5EF4-FFF2-40B4-BE49-F238E27FC236}">
                      <a16:creationId xmlns:a16="http://schemas.microsoft.com/office/drawing/2014/main" id="{F63DF253-319A-4695-ACA0-27D80F3D901C}"/>
                    </a:ext>
                  </a:extLst>
                </p:cNvPr>
                <p:cNvSpPr/>
                <p:nvPr/>
              </p:nvSpPr>
              <p:spPr>
                <a:xfrm>
                  <a:off x="4591891" y="2286664"/>
                  <a:ext cx="53162" cy="53162"/>
                </a:xfrm>
                <a:custGeom>
                  <a:avLst/>
                  <a:gdLst>
                    <a:gd name="connsiteX0" fmla="*/ 35221 w 53162"/>
                    <a:gd name="connsiteY0" fmla="*/ 53163 h 53162"/>
                    <a:gd name="connsiteX1" fmla="*/ 17943 w 53162"/>
                    <a:gd name="connsiteY1" fmla="*/ 53163 h 53162"/>
                    <a:gd name="connsiteX2" fmla="*/ 0 w 53162"/>
                    <a:gd name="connsiteY2" fmla="*/ 35220 h 53162"/>
                    <a:gd name="connsiteX3" fmla="*/ 0 w 53162"/>
                    <a:gd name="connsiteY3" fmla="*/ 17942 h 53162"/>
                    <a:gd name="connsiteX4" fmla="*/ 17943 w 53162"/>
                    <a:gd name="connsiteY4" fmla="*/ 0 h 53162"/>
                    <a:gd name="connsiteX5" fmla="*/ 35221 w 53162"/>
                    <a:gd name="connsiteY5" fmla="*/ 0 h 53162"/>
                    <a:gd name="connsiteX6" fmla="*/ 53163 w 53162"/>
                    <a:gd name="connsiteY6" fmla="*/ 17942 h 53162"/>
                    <a:gd name="connsiteX7" fmla="*/ 53163 w 53162"/>
                    <a:gd name="connsiteY7" fmla="*/ 35220 h 53162"/>
                    <a:gd name="connsiteX8" fmla="*/ 35221 w 53162"/>
                    <a:gd name="connsiteY8" fmla="*/ 53163 h 53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162" h="53162">
                      <a:moveTo>
                        <a:pt x="35221" y="53163"/>
                      </a:moveTo>
                      <a:lnTo>
                        <a:pt x="17943" y="53163"/>
                      </a:lnTo>
                      <a:cubicBezTo>
                        <a:pt x="7974" y="53163"/>
                        <a:pt x="0" y="45055"/>
                        <a:pt x="0" y="35220"/>
                      </a:cubicBezTo>
                      <a:lnTo>
                        <a:pt x="0" y="17942"/>
                      </a:lnTo>
                      <a:cubicBezTo>
                        <a:pt x="0" y="7974"/>
                        <a:pt x="8108" y="0"/>
                        <a:pt x="17943" y="0"/>
                      </a:cubicBezTo>
                      <a:lnTo>
                        <a:pt x="35221" y="0"/>
                      </a:lnTo>
                      <a:cubicBezTo>
                        <a:pt x="45189" y="0"/>
                        <a:pt x="53163" y="8107"/>
                        <a:pt x="53163" y="17942"/>
                      </a:cubicBezTo>
                      <a:lnTo>
                        <a:pt x="53163" y="35220"/>
                      </a:lnTo>
                      <a:cubicBezTo>
                        <a:pt x="53163" y="45055"/>
                        <a:pt x="45056" y="53163"/>
                        <a:pt x="35221" y="53163"/>
                      </a:cubicBezTo>
                      <a:close/>
                    </a:path>
                  </a:pathLst>
                </a:custGeom>
                <a:solidFill>
                  <a:srgbClr val="EB5B78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</p:grpSp>
          <p:sp>
            <p:nvSpPr>
              <p:cNvPr id="251" name="Freeform: Shape 673">
                <a:extLst>
                  <a:ext uri="{FF2B5EF4-FFF2-40B4-BE49-F238E27FC236}">
                    <a16:creationId xmlns:a16="http://schemas.microsoft.com/office/drawing/2014/main" id="{2D25F20F-DFED-4F71-B771-010CBEE3ECC9}"/>
                  </a:ext>
                </a:extLst>
              </p:cNvPr>
              <p:cNvSpPr/>
              <p:nvPr/>
            </p:nvSpPr>
            <p:spPr>
              <a:xfrm>
                <a:off x="4004708" y="2638868"/>
                <a:ext cx="694173" cy="151381"/>
              </a:xfrm>
              <a:custGeom>
                <a:avLst/>
                <a:gdLst>
                  <a:gd name="connsiteX0" fmla="*/ 0 w 694173"/>
                  <a:gd name="connsiteY0" fmla="*/ 0 h 151381"/>
                  <a:gd name="connsiteX1" fmla="*/ 0 w 694173"/>
                  <a:gd name="connsiteY1" fmla="*/ 79478 h 151381"/>
                  <a:gd name="connsiteX2" fmla="*/ 71903 w 694173"/>
                  <a:gd name="connsiteY2" fmla="*/ 151381 h 151381"/>
                  <a:gd name="connsiteX3" fmla="*/ 622271 w 694173"/>
                  <a:gd name="connsiteY3" fmla="*/ 151381 h 151381"/>
                  <a:gd name="connsiteX4" fmla="*/ 694173 w 694173"/>
                  <a:gd name="connsiteY4" fmla="*/ 79478 h 151381"/>
                  <a:gd name="connsiteX5" fmla="*/ 694173 w 694173"/>
                  <a:gd name="connsiteY5" fmla="*/ 0 h 151381"/>
                  <a:gd name="connsiteX6" fmla="*/ 0 w 694173"/>
                  <a:gd name="connsiteY6" fmla="*/ 0 h 151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4173" h="151381">
                    <a:moveTo>
                      <a:pt x="0" y="0"/>
                    </a:moveTo>
                    <a:lnTo>
                      <a:pt x="0" y="79478"/>
                    </a:lnTo>
                    <a:cubicBezTo>
                      <a:pt x="0" y="119218"/>
                      <a:pt x="32164" y="151381"/>
                      <a:pt x="71903" y="151381"/>
                    </a:cubicBezTo>
                    <a:lnTo>
                      <a:pt x="622271" y="151381"/>
                    </a:lnTo>
                    <a:cubicBezTo>
                      <a:pt x="662010" y="151381"/>
                      <a:pt x="694173" y="119218"/>
                      <a:pt x="694173" y="79478"/>
                    </a:cubicBezTo>
                    <a:lnTo>
                      <a:pt x="69417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000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6E727F-36EC-403A-A192-F183A78F7B64}"/>
                </a:ext>
              </a:extLst>
            </p:cNvPr>
            <p:cNvSpPr txBox="1"/>
            <p:nvPr/>
          </p:nvSpPr>
          <p:spPr>
            <a:xfrm>
              <a:off x="3920014" y="2423915"/>
              <a:ext cx="830364" cy="464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004ADE"/>
                  </a:solidFill>
                  <a:latin typeface="Metropolis-Bold"/>
                  <a:sym typeface="Metropolis-Bold"/>
                  <a:rtl val="0"/>
                </a:rPr>
                <a:t>Statistik Sektoral</a:t>
              </a:r>
              <a:endParaRPr lang="en-US" sz="1200" dirty="0">
                <a:solidFill>
                  <a:srgbClr val="004ADE"/>
                </a:solidFill>
                <a:latin typeface="Metropolis-Bold"/>
                <a:sym typeface="Metropolis-Bold"/>
                <a:rtl val="0"/>
              </a:endParaRPr>
            </a:p>
          </p:txBody>
        </p:sp>
        <p:grpSp>
          <p:nvGrpSpPr>
            <p:cNvPr id="50" name="Graphic 3">
              <a:extLst>
                <a:ext uri="{FF2B5EF4-FFF2-40B4-BE49-F238E27FC236}">
                  <a16:creationId xmlns:a16="http://schemas.microsoft.com/office/drawing/2014/main" id="{398B453D-E518-4F34-AD07-DA8BDF595E20}"/>
                </a:ext>
              </a:extLst>
            </p:cNvPr>
            <p:cNvGrpSpPr/>
            <p:nvPr/>
          </p:nvGrpSpPr>
          <p:grpSpPr>
            <a:xfrm>
              <a:off x="3936934" y="3605706"/>
              <a:ext cx="814033" cy="674733"/>
              <a:chOff x="3958216" y="3458372"/>
              <a:chExt cx="804455" cy="666794"/>
            </a:xfrm>
          </p:grpSpPr>
          <p:grpSp>
            <p:nvGrpSpPr>
              <p:cNvPr id="237" name="Graphic 3">
                <a:extLst>
                  <a:ext uri="{FF2B5EF4-FFF2-40B4-BE49-F238E27FC236}">
                    <a16:creationId xmlns:a16="http://schemas.microsoft.com/office/drawing/2014/main" id="{4F9D2568-1C13-45B3-ACBC-D3E620123BBE}"/>
                  </a:ext>
                </a:extLst>
              </p:cNvPr>
              <p:cNvGrpSpPr/>
              <p:nvPr/>
            </p:nvGrpSpPr>
            <p:grpSpPr>
              <a:xfrm>
                <a:off x="4004708" y="3458372"/>
                <a:ext cx="694306" cy="666794"/>
                <a:chOff x="4004708" y="3458372"/>
                <a:chExt cx="694306" cy="666794"/>
              </a:xfrm>
            </p:grpSpPr>
            <p:sp>
              <p:nvSpPr>
                <p:cNvPr id="239" name="Freeform: Shape 661">
                  <a:extLst>
                    <a:ext uri="{FF2B5EF4-FFF2-40B4-BE49-F238E27FC236}">
                      <a16:creationId xmlns:a16="http://schemas.microsoft.com/office/drawing/2014/main" id="{9C7FE581-8898-4F42-9D2C-3C7299454D93}"/>
                    </a:ext>
                  </a:extLst>
                </p:cNvPr>
                <p:cNvSpPr/>
                <p:nvPr/>
              </p:nvSpPr>
              <p:spPr>
                <a:xfrm>
                  <a:off x="4160873" y="3458372"/>
                  <a:ext cx="295186" cy="134369"/>
                </a:xfrm>
                <a:custGeom>
                  <a:avLst/>
                  <a:gdLst>
                    <a:gd name="connsiteX0" fmla="*/ 295186 w 295186"/>
                    <a:gd name="connsiteY0" fmla="*/ 134369 h 134369"/>
                    <a:gd name="connsiteX1" fmla="*/ 0 w 295186"/>
                    <a:gd name="connsiteY1" fmla="*/ 134369 h 134369"/>
                    <a:gd name="connsiteX2" fmla="*/ 0 w 295186"/>
                    <a:gd name="connsiteY2" fmla="*/ 50372 h 134369"/>
                    <a:gd name="connsiteX3" fmla="*/ 50372 w 295186"/>
                    <a:gd name="connsiteY3" fmla="*/ 0 h 134369"/>
                    <a:gd name="connsiteX4" fmla="*/ 244682 w 295186"/>
                    <a:gd name="connsiteY4" fmla="*/ 0 h 134369"/>
                    <a:gd name="connsiteX5" fmla="*/ 295054 w 295186"/>
                    <a:gd name="connsiteY5" fmla="*/ 50372 h 134369"/>
                    <a:gd name="connsiteX6" fmla="*/ 295054 w 295186"/>
                    <a:gd name="connsiteY6" fmla="*/ 134369 h 134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5186" h="134369">
                      <a:moveTo>
                        <a:pt x="295186" y="134369"/>
                      </a:moveTo>
                      <a:lnTo>
                        <a:pt x="0" y="134369"/>
                      </a:lnTo>
                      <a:lnTo>
                        <a:pt x="0" y="50372"/>
                      </a:lnTo>
                      <a:cubicBezTo>
                        <a:pt x="0" y="22461"/>
                        <a:pt x="22594" y="0"/>
                        <a:pt x="50372" y="0"/>
                      </a:cubicBezTo>
                      <a:lnTo>
                        <a:pt x="244682" y="0"/>
                      </a:lnTo>
                      <a:cubicBezTo>
                        <a:pt x="272592" y="0"/>
                        <a:pt x="295054" y="22594"/>
                        <a:pt x="295054" y="50372"/>
                      </a:cubicBezTo>
                      <a:lnTo>
                        <a:pt x="295054" y="134369"/>
                      </a:lnTo>
                      <a:close/>
                    </a:path>
                  </a:pathLst>
                </a:custGeom>
                <a:solidFill>
                  <a:srgbClr val="69B32E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40" name="Freeform: Shape 662">
                  <a:extLst>
                    <a:ext uri="{FF2B5EF4-FFF2-40B4-BE49-F238E27FC236}">
                      <a16:creationId xmlns:a16="http://schemas.microsoft.com/office/drawing/2014/main" id="{80DB2845-7D0A-4515-8701-FFAB8DEEEFC3}"/>
                    </a:ext>
                  </a:extLst>
                </p:cNvPr>
                <p:cNvSpPr/>
                <p:nvPr/>
              </p:nvSpPr>
              <p:spPr>
                <a:xfrm>
                  <a:off x="4084984" y="3458372"/>
                  <a:ext cx="295186" cy="134369"/>
                </a:xfrm>
                <a:custGeom>
                  <a:avLst/>
                  <a:gdLst>
                    <a:gd name="connsiteX0" fmla="*/ 295186 w 295186"/>
                    <a:gd name="connsiteY0" fmla="*/ 134369 h 134369"/>
                    <a:gd name="connsiteX1" fmla="*/ 0 w 295186"/>
                    <a:gd name="connsiteY1" fmla="*/ 134369 h 134369"/>
                    <a:gd name="connsiteX2" fmla="*/ 0 w 295186"/>
                    <a:gd name="connsiteY2" fmla="*/ 50372 h 134369"/>
                    <a:gd name="connsiteX3" fmla="*/ 50372 w 295186"/>
                    <a:gd name="connsiteY3" fmla="*/ 0 h 134369"/>
                    <a:gd name="connsiteX4" fmla="*/ 244682 w 295186"/>
                    <a:gd name="connsiteY4" fmla="*/ 0 h 134369"/>
                    <a:gd name="connsiteX5" fmla="*/ 295054 w 295186"/>
                    <a:gd name="connsiteY5" fmla="*/ 50372 h 134369"/>
                    <a:gd name="connsiteX6" fmla="*/ 295054 w 295186"/>
                    <a:gd name="connsiteY6" fmla="*/ 134369 h 134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5186" h="134369">
                      <a:moveTo>
                        <a:pt x="295186" y="134369"/>
                      </a:moveTo>
                      <a:lnTo>
                        <a:pt x="0" y="134369"/>
                      </a:lnTo>
                      <a:lnTo>
                        <a:pt x="0" y="50372"/>
                      </a:lnTo>
                      <a:cubicBezTo>
                        <a:pt x="0" y="22461"/>
                        <a:pt x="22594" y="0"/>
                        <a:pt x="50372" y="0"/>
                      </a:cubicBezTo>
                      <a:lnTo>
                        <a:pt x="244682" y="0"/>
                      </a:lnTo>
                      <a:cubicBezTo>
                        <a:pt x="272592" y="0"/>
                        <a:pt x="295054" y="22594"/>
                        <a:pt x="295054" y="50372"/>
                      </a:cubicBezTo>
                      <a:lnTo>
                        <a:pt x="295054" y="134369"/>
                      </a:lnTo>
                      <a:close/>
                    </a:path>
                  </a:pathLst>
                </a:custGeom>
                <a:solidFill>
                  <a:srgbClr val="99C31C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41" name="Freeform: Shape 663">
                  <a:extLst>
                    <a:ext uri="{FF2B5EF4-FFF2-40B4-BE49-F238E27FC236}">
                      <a16:creationId xmlns:a16="http://schemas.microsoft.com/office/drawing/2014/main" id="{F12C1E8E-E9FB-4B67-A313-33A0B091803E}"/>
                    </a:ext>
                  </a:extLst>
                </p:cNvPr>
                <p:cNvSpPr/>
                <p:nvPr/>
              </p:nvSpPr>
              <p:spPr>
                <a:xfrm>
                  <a:off x="4004841" y="3458372"/>
                  <a:ext cx="694173" cy="666794"/>
                </a:xfrm>
                <a:custGeom>
                  <a:avLst/>
                  <a:gdLst>
                    <a:gd name="connsiteX0" fmla="*/ 295053 w 694173"/>
                    <a:gd name="connsiteY0" fmla="*/ 95693 h 666794"/>
                    <a:gd name="connsiteX1" fmla="*/ 295053 w 694173"/>
                    <a:gd name="connsiteY1" fmla="*/ 50372 h 666794"/>
                    <a:gd name="connsiteX2" fmla="*/ 244682 w 694173"/>
                    <a:gd name="connsiteY2" fmla="*/ 0 h 666794"/>
                    <a:gd name="connsiteX3" fmla="*/ 50372 w 694173"/>
                    <a:gd name="connsiteY3" fmla="*/ 0 h 666794"/>
                    <a:gd name="connsiteX4" fmla="*/ 0 w 694173"/>
                    <a:gd name="connsiteY4" fmla="*/ 50372 h 666794"/>
                    <a:gd name="connsiteX5" fmla="*/ 0 w 694173"/>
                    <a:gd name="connsiteY5" fmla="*/ 594892 h 666794"/>
                    <a:gd name="connsiteX6" fmla="*/ 71903 w 694173"/>
                    <a:gd name="connsiteY6" fmla="*/ 666795 h 666794"/>
                    <a:gd name="connsiteX7" fmla="*/ 622271 w 694173"/>
                    <a:gd name="connsiteY7" fmla="*/ 666795 h 666794"/>
                    <a:gd name="connsiteX8" fmla="*/ 694173 w 694173"/>
                    <a:gd name="connsiteY8" fmla="*/ 594892 h 666794"/>
                    <a:gd name="connsiteX9" fmla="*/ 694173 w 694173"/>
                    <a:gd name="connsiteY9" fmla="*/ 189392 h 666794"/>
                    <a:gd name="connsiteX10" fmla="*/ 622271 w 694173"/>
                    <a:gd name="connsiteY10" fmla="*/ 117490 h 666794"/>
                    <a:gd name="connsiteX11" fmla="*/ 317116 w 694173"/>
                    <a:gd name="connsiteY11" fmla="*/ 117490 h 666794"/>
                    <a:gd name="connsiteX12" fmla="*/ 295053 w 694173"/>
                    <a:gd name="connsiteY12" fmla="*/ 95693 h 666794"/>
                    <a:gd name="connsiteX13" fmla="*/ 295053 w 694173"/>
                    <a:gd name="connsiteY13" fmla="*/ 95693 h 666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94173" h="666794">
                      <a:moveTo>
                        <a:pt x="295053" y="95693"/>
                      </a:moveTo>
                      <a:lnTo>
                        <a:pt x="295053" y="50372"/>
                      </a:lnTo>
                      <a:cubicBezTo>
                        <a:pt x="295053" y="22461"/>
                        <a:pt x="272459" y="0"/>
                        <a:pt x="244682" y="0"/>
                      </a:cubicBezTo>
                      <a:lnTo>
                        <a:pt x="50372" y="0"/>
                      </a:lnTo>
                      <a:cubicBezTo>
                        <a:pt x="22461" y="0"/>
                        <a:pt x="0" y="22594"/>
                        <a:pt x="0" y="50372"/>
                      </a:cubicBezTo>
                      <a:lnTo>
                        <a:pt x="0" y="594892"/>
                      </a:lnTo>
                      <a:cubicBezTo>
                        <a:pt x="0" y="634631"/>
                        <a:pt x="32163" y="666795"/>
                        <a:pt x="71903" y="666795"/>
                      </a:cubicBezTo>
                      <a:lnTo>
                        <a:pt x="622271" y="666795"/>
                      </a:lnTo>
                      <a:cubicBezTo>
                        <a:pt x="662010" y="666795"/>
                        <a:pt x="694173" y="634631"/>
                        <a:pt x="694173" y="594892"/>
                      </a:cubicBezTo>
                      <a:lnTo>
                        <a:pt x="694173" y="189392"/>
                      </a:lnTo>
                      <a:cubicBezTo>
                        <a:pt x="694173" y="149653"/>
                        <a:pt x="662010" y="117490"/>
                        <a:pt x="622271" y="117490"/>
                      </a:cubicBezTo>
                      <a:lnTo>
                        <a:pt x="317116" y="117490"/>
                      </a:lnTo>
                      <a:cubicBezTo>
                        <a:pt x="304889" y="117623"/>
                        <a:pt x="295053" y="107788"/>
                        <a:pt x="295053" y="95693"/>
                      </a:cubicBezTo>
                      <a:lnTo>
                        <a:pt x="295053" y="95693"/>
                      </a:lnTo>
                      <a:close/>
                    </a:path>
                  </a:pathLst>
                </a:custGeom>
                <a:solidFill>
                  <a:srgbClr val="C3D221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grpSp>
              <p:nvGrpSpPr>
                <p:cNvPr id="242" name="Graphic 3">
                  <a:extLst>
                    <a:ext uri="{FF2B5EF4-FFF2-40B4-BE49-F238E27FC236}">
                      <a16:creationId xmlns:a16="http://schemas.microsoft.com/office/drawing/2014/main" id="{5B0E82A5-A39C-4F96-999D-004DA0333F37}"/>
                    </a:ext>
                  </a:extLst>
                </p:cNvPr>
                <p:cNvGrpSpPr/>
                <p:nvPr/>
              </p:nvGrpSpPr>
              <p:grpSpPr>
                <a:xfrm>
                  <a:off x="4456060" y="3621582"/>
                  <a:ext cx="188993" cy="53162"/>
                  <a:chOff x="4456060" y="3621582"/>
                  <a:chExt cx="188993" cy="53162"/>
                </a:xfrm>
                <a:solidFill>
                  <a:srgbClr val="FBC000"/>
                </a:solidFill>
              </p:grpSpPr>
              <p:sp>
                <p:nvSpPr>
                  <p:cNvPr id="244" name="Freeform: Shape 666">
                    <a:extLst>
                      <a:ext uri="{FF2B5EF4-FFF2-40B4-BE49-F238E27FC236}">
                        <a16:creationId xmlns:a16="http://schemas.microsoft.com/office/drawing/2014/main" id="{4BCC37E0-07D3-4EDA-BBE0-86C7EC4BEF05}"/>
                      </a:ext>
                    </a:extLst>
                  </p:cNvPr>
                  <p:cNvSpPr/>
                  <p:nvPr/>
                </p:nvSpPr>
                <p:spPr>
                  <a:xfrm>
                    <a:off x="4456060" y="3621582"/>
                    <a:ext cx="53162" cy="53162"/>
                  </a:xfrm>
                  <a:custGeom>
                    <a:avLst/>
                    <a:gdLst>
                      <a:gd name="connsiteX0" fmla="*/ 35221 w 53162"/>
                      <a:gd name="connsiteY0" fmla="*/ 53163 h 53162"/>
                      <a:gd name="connsiteX1" fmla="*/ 17943 w 53162"/>
                      <a:gd name="connsiteY1" fmla="*/ 53163 h 53162"/>
                      <a:gd name="connsiteX2" fmla="*/ 0 w 53162"/>
                      <a:gd name="connsiteY2" fmla="*/ 35221 h 53162"/>
                      <a:gd name="connsiteX3" fmla="*/ 0 w 53162"/>
                      <a:gd name="connsiteY3" fmla="*/ 17943 h 53162"/>
                      <a:gd name="connsiteX4" fmla="*/ 17943 w 53162"/>
                      <a:gd name="connsiteY4" fmla="*/ 0 h 53162"/>
                      <a:gd name="connsiteX5" fmla="*/ 35221 w 53162"/>
                      <a:gd name="connsiteY5" fmla="*/ 0 h 53162"/>
                      <a:gd name="connsiteX6" fmla="*/ 53163 w 53162"/>
                      <a:gd name="connsiteY6" fmla="*/ 17943 h 53162"/>
                      <a:gd name="connsiteX7" fmla="*/ 53163 w 53162"/>
                      <a:gd name="connsiteY7" fmla="*/ 35221 h 53162"/>
                      <a:gd name="connsiteX8" fmla="*/ 35221 w 53162"/>
                      <a:gd name="connsiteY8" fmla="*/ 53163 h 53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3162" h="53162">
                        <a:moveTo>
                          <a:pt x="35221" y="53163"/>
                        </a:moveTo>
                        <a:lnTo>
                          <a:pt x="17943" y="53163"/>
                        </a:lnTo>
                        <a:cubicBezTo>
                          <a:pt x="7974" y="53163"/>
                          <a:pt x="0" y="45056"/>
                          <a:pt x="0" y="35221"/>
                        </a:cubicBezTo>
                        <a:lnTo>
                          <a:pt x="0" y="17943"/>
                        </a:lnTo>
                        <a:cubicBezTo>
                          <a:pt x="0" y="7974"/>
                          <a:pt x="8108" y="0"/>
                          <a:pt x="17943" y="0"/>
                        </a:cubicBezTo>
                        <a:lnTo>
                          <a:pt x="35221" y="0"/>
                        </a:lnTo>
                        <a:cubicBezTo>
                          <a:pt x="45189" y="0"/>
                          <a:pt x="53163" y="8108"/>
                          <a:pt x="53163" y="17943"/>
                        </a:cubicBezTo>
                        <a:lnTo>
                          <a:pt x="53163" y="35221"/>
                        </a:lnTo>
                        <a:cubicBezTo>
                          <a:pt x="53163" y="45189"/>
                          <a:pt x="45189" y="53163"/>
                          <a:pt x="35221" y="53163"/>
                        </a:cubicBezTo>
                        <a:close/>
                      </a:path>
                    </a:pathLst>
                  </a:custGeom>
                  <a:solidFill>
                    <a:srgbClr val="FBC000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  <p:sp>
                <p:nvSpPr>
                  <p:cNvPr id="245" name="Freeform: Shape 667">
                    <a:extLst>
                      <a:ext uri="{FF2B5EF4-FFF2-40B4-BE49-F238E27FC236}">
                        <a16:creationId xmlns:a16="http://schemas.microsoft.com/office/drawing/2014/main" id="{41A014AB-3812-4CF9-A14A-56D76CF59E2E}"/>
                      </a:ext>
                    </a:extLst>
                  </p:cNvPr>
                  <p:cNvSpPr/>
                  <p:nvPr/>
                </p:nvSpPr>
                <p:spPr>
                  <a:xfrm>
                    <a:off x="4523975" y="3621582"/>
                    <a:ext cx="53162" cy="53162"/>
                  </a:xfrm>
                  <a:custGeom>
                    <a:avLst/>
                    <a:gdLst>
                      <a:gd name="connsiteX0" fmla="*/ 35220 w 53162"/>
                      <a:gd name="connsiteY0" fmla="*/ 53163 h 53162"/>
                      <a:gd name="connsiteX1" fmla="*/ 17943 w 53162"/>
                      <a:gd name="connsiteY1" fmla="*/ 53163 h 53162"/>
                      <a:gd name="connsiteX2" fmla="*/ 0 w 53162"/>
                      <a:gd name="connsiteY2" fmla="*/ 35221 h 53162"/>
                      <a:gd name="connsiteX3" fmla="*/ 0 w 53162"/>
                      <a:gd name="connsiteY3" fmla="*/ 17943 h 53162"/>
                      <a:gd name="connsiteX4" fmla="*/ 17943 w 53162"/>
                      <a:gd name="connsiteY4" fmla="*/ 0 h 53162"/>
                      <a:gd name="connsiteX5" fmla="*/ 35220 w 53162"/>
                      <a:gd name="connsiteY5" fmla="*/ 0 h 53162"/>
                      <a:gd name="connsiteX6" fmla="*/ 53163 w 53162"/>
                      <a:gd name="connsiteY6" fmla="*/ 17943 h 53162"/>
                      <a:gd name="connsiteX7" fmla="*/ 53163 w 53162"/>
                      <a:gd name="connsiteY7" fmla="*/ 35221 h 53162"/>
                      <a:gd name="connsiteX8" fmla="*/ 35220 w 53162"/>
                      <a:gd name="connsiteY8" fmla="*/ 53163 h 53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3162" h="53162">
                        <a:moveTo>
                          <a:pt x="35220" y="53163"/>
                        </a:moveTo>
                        <a:lnTo>
                          <a:pt x="17943" y="53163"/>
                        </a:lnTo>
                        <a:cubicBezTo>
                          <a:pt x="7974" y="53163"/>
                          <a:pt x="0" y="45056"/>
                          <a:pt x="0" y="35221"/>
                        </a:cubicBezTo>
                        <a:lnTo>
                          <a:pt x="0" y="17943"/>
                        </a:lnTo>
                        <a:cubicBezTo>
                          <a:pt x="0" y="7974"/>
                          <a:pt x="8107" y="0"/>
                          <a:pt x="17943" y="0"/>
                        </a:cubicBezTo>
                        <a:lnTo>
                          <a:pt x="35220" y="0"/>
                        </a:lnTo>
                        <a:cubicBezTo>
                          <a:pt x="45188" y="0"/>
                          <a:pt x="53163" y="8108"/>
                          <a:pt x="53163" y="17943"/>
                        </a:cubicBezTo>
                        <a:lnTo>
                          <a:pt x="53163" y="35221"/>
                        </a:lnTo>
                        <a:cubicBezTo>
                          <a:pt x="53163" y="45189"/>
                          <a:pt x="45188" y="53163"/>
                          <a:pt x="35220" y="53163"/>
                        </a:cubicBezTo>
                        <a:close/>
                      </a:path>
                    </a:pathLst>
                  </a:custGeom>
                  <a:solidFill>
                    <a:srgbClr val="FBC000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  <p:sp>
                <p:nvSpPr>
                  <p:cNvPr id="246" name="Freeform: Shape 668">
                    <a:extLst>
                      <a:ext uri="{FF2B5EF4-FFF2-40B4-BE49-F238E27FC236}">
                        <a16:creationId xmlns:a16="http://schemas.microsoft.com/office/drawing/2014/main" id="{53FBE9B1-4DD8-4BFA-ABF8-202E721A077C}"/>
                      </a:ext>
                    </a:extLst>
                  </p:cNvPr>
                  <p:cNvSpPr/>
                  <p:nvPr/>
                </p:nvSpPr>
                <p:spPr>
                  <a:xfrm>
                    <a:off x="4591891" y="3621582"/>
                    <a:ext cx="53162" cy="53162"/>
                  </a:xfrm>
                  <a:custGeom>
                    <a:avLst/>
                    <a:gdLst>
                      <a:gd name="connsiteX0" fmla="*/ 35221 w 53162"/>
                      <a:gd name="connsiteY0" fmla="*/ 53163 h 53162"/>
                      <a:gd name="connsiteX1" fmla="*/ 17943 w 53162"/>
                      <a:gd name="connsiteY1" fmla="*/ 53163 h 53162"/>
                      <a:gd name="connsiteX2" fmla="*/ 0 w 53162"/>
                      <a:gd name="connsiteY2" fmla="*/ 35221 h 53162"/>
                      <a:gd name="connsiteX3" fmla="*/ 0 w 53162"/>
                      <a:gd name="connsiteY3" fmla="*/ 17943 h 53162"/>
                      <a:gd name="connsiteX4" fmla="*/ 17943 w 53162"/>
                      <a:gd name="connsiteY4" fmla="*/ 0 h 53162"/>
                      <a:gd name="connsiteX5" fmla="*/ 35221 w 53162"/>
                      <a:gd name="connsiteY5" fmla="*/ 0 h 53162"/>
                      <a:gd name="connsiteX6" fmla="*/ 53163 w 53162"/>
                      <a:gd name="connsiteY6" fmla="*/ 17943 h 53162"/>
                      <a:gd name="connsiteX7" fmla="*/ 53163 w 53162"/>
                      <a:gd name="connsiteY7" fmla="*/ 35221 h 53162"/>
                      <a:gd name="connsiteX8" fmla="*/ 35221 w 53162"/>
                      <a:gd name="connsiteY8" fmla="*/ 53163 h 53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3162" h="53162">
                        <a:moveTo>
                          <a:pt x="35221" y="53163"/>
                        </a:moveTo>
                        <a:lnTo>
                          <a:pt x="17943" y="53163"/>
                        </a:lnTo>
                        <a:cubicBezTo>
                          <a:pt x="7974" y="53163"/>
                          <a:pt x="0" y="45056"/>
                          <a:pt x="0" y="35221"/>
                        </a:cubicBezTo>
                        <a:lnTo>
                          <a:pt x="0" y="17943"/>
                        </a:lnTo>
                        <a:cubicBezTo>
                          <a:pt x="0" y="7974"/>
                          <a:pt x="8108" y="0"/>
                          <a:pt x="17943" y="0"/>
                        </a:cubicBezTo>
                        <a:lnTo>
                          <a:pt x="35221" y="0"/>
                        </a:lnTo>
                        <a:cubicBezTo>
                          <a:pt x="45189" y="0"/>
                          <a:pt x="53163" y="8108"/>
                          <a:pt x="53163" y="17943"/>
                        </a:cubicBezTo>
                        <a:lnTo>
                          <a:pt x="53163" y="35221"/>
                        </a:lnTo>
                        <a:cubicBezTo>
                          <a:pt x="53163" y="45189"/>
                          <a:pt x="45056" y="53163"/>
                          <a:pt x="35221" y="53163"/>
                        </a:cubicBezTo>
                        <a:close/>
                      </a:path>
                    </a:pathLst>
                  </a:custGeom>
                  <a:solidFill>
                    <a:srgbClr val="FBC000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</p:grpSp>
            <p:sp>
              <p:nvSpPr>
                <p:cNvPr id="243" name="Freeform: Shape 665">
                  <a:extLst>
                    <a:ext uri="{FF2B5EF4-FFF2-40B4-BE49-F238E27FC236}">
                      <a16:creationId xmlns:a16="http://schemas.microsoft.com/office/drawing/2014/main" id="{E0CBBB74-1E22-40C9-8A35-4F75D946692E}"/>
                    </a:ext>
                  </a:extLst>
                </p:cNvPr>
                <p:cNvSpPr/>
                <p:nvPr/>
              </p:nvSpPr>
              <p:spPr>
                <a:xfrm>
                  <a:off x="4004708" y="3973785"/>
                  <a:ext cx="694173" cy="151381"/>
                </a:xfrm>
                <a:custGeom>
                  <a:avLst/>
                  <a:gdLst>
                    <a:gd name="connsiteX0" fmla="*/ 0 w 694173"/>
                    <a:gd name="connsiteY0" fmla="*/ 0 h 151381"/>
                    <a:gd name="connsiteX1" fmla="*/ 0 w 694173"/>
                    <a:gd name="connsiteY1" fmla="*/ 79479 h 151381"/>
                    <a:gd name="connsiteX2" fmla="*/ 71903 w 694173"/>
                    <a:gd name="connsiteY2" fmla="*/ 151381 h 151381"/>
                    <a:gd name="connsiteX3" fmla="*/ 622271 w 694173"/>
                    <a:gd name="connsiteY3" fmla="*/ 151381 h 151381"/>
                    <a:gd name="connsiteX4" fmla="*/ 694173 w 694173"/>
                    <a:gd name="connsiteY4" fmla="*/ 79479 h 151381"/>
                    <a:gd name="connsiteX5" fmla="*/ 694173 w 694173"/>
                    <a:gd name="connsiteY5" fmla="*/ 0 h 151381"/>
                    <a:gd name="connsiteX6" fmla="*/ 0 w 694173"/>
                    <a:gd name="connsiteY6" fmla="*/ 0 h 151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4173" h="151381">
                      <a:moveTo>
                        <a:pt x="0" y="0"/>
                      </a:moveTo>
                      <a:lnTo>
                        <a:pt x="0" y="79479"/>
                      </a:lnTo>
                      <a:cubicBezTo>
                        <a:pt x="0" y="119218"/>
                        <a:pt x="32164" y="151381"/>
                        <a:pt x="71903" y="151381"/>
                      </a:cubicBezTo>
                      <a:lnTo>
                        <a:pt x="622271" y="151381"/>
                      </a:lnTo>
                      <a:cubicBezTo>
                        <a:pt x="662010" y="151381"/>
                        <a:pt x="694173" y="119218"/>
                        <a:pt x="694173" y="79479"/>
                      </a:cubicBezTo>
                      <a:lnTo>
                        <a:pt x="69417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C31C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</p:grp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C177D46F-88E8-4C92-A3BE-D5921263783B}"/>
                  </a:ext>
                </a:extLst>
              </p:cNvPr>
              <p:cNvSpPr txBox="1"/>
              <p:nvPr/>
            </p:nvSpPr>
            <p:spPr>
              <a:xfrm>
                <a:off x="3958216" y="3626233"/>
                <a:ext cx="804455" cy="45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4ADE"/>
                    </a:solidFill>
                    <a:latin typeface="Metropolis-Bold"/>
                    <a:sym typeface="Metropolis-Bold"/>
                    <a:rtl val="0"/>
                  </a:rPr>
                  <a:t>Statistik </a:t>
                </a:r>
              </a:p>
              <a:p>
                <a:pPr algn="ctr"/>
                <a:r>
                  <a:rPr lang="en-US" sz="1200">
                    <a:solidFill>
                      <a:srgbClr val="004ADE"/>
                    </a:solidFill>
                    <a:latin typeface="Metropolis-Bold"/>
                    <a:sym typeface="Metropolis-Bold"/>
                    <a:rtl val="0"/>
                  </a:rPr>
                  <a:t>Dasar</a:t>
                </a:r>
                <a:endParaRPr lang="en-US" sz="1200" dirty="0">
                  <a:solidFill>
                    <a:srgbClr val="004ADE"/>
                  </a:solidFill>
                  <a:latin typeface="Metropolis-Bold"/>
                  <a:sym typeface="Metropolis-Bold"/>
                  <a:rtl val="0"/>
                </a:endParaRPr>
              </a:p>
            </p:txBody>
          </p:sp>
        </p:grpSp>
        <p:grpSp>
          <p:nvGrpSpPr>
            <p:cNvPr id="51" name="Graphic 3">
              <a:extLst>
                <a:ext uri="{FF2B5EF4-FFF2-40B4-BE49-F238E27FC236}">
                  <a16:creationId xmlns:a16="http://schemas.microsoft.com/office/drawing/2014/main" id="{A25E1062-5A85-4268-AC4A-140E7F55C60E}"/>
                </a:ext>
              </a:extLst>
            </p:cNvPr>
            <p:cNvGrpSpPr/>
            <p:nvPr/>
          </p:nvGrpSpPr>
          <p:grpSpPr>
            <a:xfrm>
              <a:off x="3933632" y="4956518"/>
              <a:ext cx="807363" cy="674868"/>
              <a:chOff x="3954954" y="4793290"/>
              <a:chExt cx="797863" cy="666927"/>
            </a:xfrm>
          </p:grpSpPr>
          <p:grpSp>
            <p:nvGrpSpPr>
              <p:cNvPr id="227" name="Graphic 3">
                <a:extLst>
                  <a:ext uri="{FF2B5EF4-FFF2-40B4-BE49-F238E27FC236}">
                    <a16:creationId xmlns:a16="http://schemas.microsoft.com/office/drawing/2014/main" id="{6903F20C-72C7-405A-86E3-552A28CE63C1}"/>
                  </a:ext>
                </a:extLst>
              </p:cNvPr>
              <p:cNvGrpSpPr/>
              <p:nvPr/>
            </p:nvGrpSpPr>
            <p:grpSpPr>
              <a:xfrm>
                <a:off x="4004708" y="4793290"/>
                <a:ext cx="694306" cy="666927"/>
                <a:chOff x="4004708" y="4793290"/>
                <a:chExt cx="694306" cy="666927"/>
              </a:xfrm>
            </p:grpSpPr>
            <p:sp>
              <p:nvSpPr>
                <p:cNvPr id="229" name="Freeform: Shape 651">
                  <a:extLst>
                    <a:ext uri="{FF2B5EF4-FFF2-40B4-BE49-F238E27FC236}">
                      <a16:creationId xmlns:a16="http://schemas.microsoft.com/office/drawing/2014/main" id="{B3889487-ED51-488A-88D4-A8B9A3B94EAA}"/>
                    </a:ext>
                  </a:extLst>
                </p:cNvPr>
                <p:cNvSpPr/>
                <p:nvPr/>
              </p:nvSpPr>
              <p:spPr>
                <a:xfrm>
                  <a:off x="4160873" y="4793423"/>
                  <a:ext cx="295186" cy="134368"/>
                </a:xfrm>
                <a:custGeom>
                  <a:avLst/>
                  <a:gdLst>
                    <a:gd name="connsiteX0" fmla="*/ 295186 w 295186"/>
                    <a:gd name="connsiteY0" fmla="*/ 134369 h 134368"/>
                    <a:gd name="connsiteX1" fmla="*/ 0 w 295186"/>
                    <a:gd name="connsiteY1" fmla="*/ 134369 h 134368"/>
                    <a:gd name="connsiteX2" fmla="*/ 0 w 295186"/>
                    <a:gd name="connsiteY2" fmla="*/ 50372 h 134368"/>
                    <a:gd name="connsiteX3" fmla="*/ 50372 w 295186"/>
                    <a:gd name="connsiteY3" fmla="*/ 0 h 134368"/>
                    <a:gd name="connsiteX4" fmla="*/ 244682 w 295186"/>
                    <a:gd name="connsiteY4" fmla="*/ 0 h 134368"/>
                    <a:gd name="connsiteX5" fmla="*/ 295054 w 295186"/>
                    <a:gd name="connsiteY5" fmla="*/ 50372 h 134368"/>
                    <a:gd name="connsiteX6" fmla="*/ 295186 w 295186"/>
                    <a:gd name="connsiteY6" fmla="*/ 134369 h 134368"/>
                    <a:gd name="connsiteX7" fmla="*/ 295186 w 295186"/>
                    <a:gd name="connsiteY7" fmla="*/ 134369 h 134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186" h="134368">
                      <a:moveTo>
                        <a:pt x="295186" y="134369"/>
                      </a:moveTo>
                      <a:lnTo>
                        <a:pt x="0" y="134369"/>
                      </a:lnTo>
                      <a:lnTo>
                        <a:pt x="0" y="50372"/>
                      </a:lnTo>
                      <a:cubicBezTo>
                        <a:pt x="0" y="22461"/>
                        <a:pt x="22594" y="0"/>
                        <a:pt x="50372" y="0"/>
                      </a:cubicBezTo>
                      <a:lnTo>
                        <a:pt x="244682" y="0"/>
                      </a:lnTo>
                      <a:cubicBezTo>
                        <a:pt x="272592" y="0"/>
                        <a:pt x="295054" y="22594"/>
                        <a:pt x="295054" y="50372"/>
                      </a:cubicBezTo>
                      <a:lnTo>
                        <a:pt x="295186" y="134369"/>
                      </a:lnTo>
                      <a:lnTo>
                        <a:pt x="295186" y="134369"/>
                      </a:lnTo>
                      <a:close/>
                    </a:path>
                  </a:pathLst>
                </a:custGeom>
                <a:solidFill>
                  <a:srgbClr val="4E8CCA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30" name="Freeform: Shape 652">
                  <a:extLst>
                    <a:ext uri="{FF2B5EF4-FFF2-40B4-BE49-F238E27FC236}">
                      <a16:creationId xmlns:a16="http://schemas.microsoft.com/office/drawing/2014/main" id="{9F5FFB9C-273D-495D-A67A-39476526803E}"/>
                    </a:ext>
                  </a:extLst>
                </p:cNvPr>
                <p:cNvSpPr/>
                <p:nvPr/>
              </p:nvSpPr>
              <p:spPr>
                <a:xfrm>
                  <a:off x="4085117" y="4793423"/>
                  <a:ext cx="295053" cy="134368"/>
                </a:xfrm>
                <a:custGeom>
                  <a:avLst/>
                  <a:gdLst>
                    <a:gd name="connsiteX0" fmla="*/ 295053 w 295053"/>
                    <a:gd name="connsiteY0" fmla="*/ 134369 h 134368"/>
                    <a:gd name="connsiteX1" fmla="*/ 0 w 295053"/>
                    <a:gd name="connsiteY1" fmla="*/ 134369 h 134368"/>
                    <a:gd name="connsiteX2" fmla="*/ 0 w 295053"/>
                    <a:gd name="connsiteY2" fmla="*/ 50372 h 134368"/>
                    <a:gd name="connsiteX3" fmla="*/ 50371 w 295053"/>
                    <a:gd name="connsiteY3" fmla="*/ 0 h 134368"/>
                    <a:gd name="connsiteX4" fmla="*/ 244681 w 295053"/>
                    <a:gd name="connsiteY4" fmla="*/ 0 h 134368"/>
                    <a:gd name="connsiteX5" fmla="*/ 295053 w 295053"/>
                    <a:gd name="connsiteY5" fmla="*/ 50372 h 134368"/>
                    <a:gd name="connsiteX6" fmla="*/ 295053 w 295053"/>
                    <a:gd name="connsiteY6" fmla="*/ 134369 h 134368"/>
                    <a:gd name="connsiteX7" fmla="*/ 295053 w 295053"/>
                    <a:gd name="connsiteY7" fmla="*/ 134369 h 134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5053" h="134368">
                      <a:moveTo>
                        <a:pt x="295053" y="134369"/>
                      </a:moveTo>
                      <a:lnTo>
                        <a:pt x="0" y="134369"/>
                      </a:lnTo>
                      <a:lnTo>
                        <a:pt x="0" y="50372"/>
                      </a:lnTo>
                      <a:cubicBezTo>
                        <a:pt x="0" y="22461"/>
                        <a:pt x="22594" y="0"/>
                        <a:pt x="50371" y="0"/>
                      </a:cubicBezTo>
                      <a:lnTo>
                        <a:pt x="244681" y="0"/>
                      </a:lnTo>
                      <a:cubicBezTo>
                        <a:pt x="272592" y="0"/>
                        <a:pt x="295053" y="22594"/>
                        <a:pt x="295053" y="50372"/>
                      </a:cubicBezTo>
                      <a:lnTo>
                        <a:pt x="295053" y="134369"/>
                      </a:lnTo>
                      <a:lnTo>
                        <a:pt x="295053" y="134369"/>
                      </a:lnTo>
                      <a:close/>
                    </a:path>
                  </a:pathLst>
                </a:custGeom>
                <a:solidFill>
                  <a:srgbClr val="57B2E3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31" name="Freeform: Shape 653">
                  <a:extLst>
                    <a:ext uri="{FF2B5EF4-FFF2-40B4-BE49-F238E27FC236}">
                      <a16:creationId xmlns:a16="http://schemas.microsoft.com/office/drawing/2014/main" id="{8CC47FE1-E534-447F-9085-B090C17E70A3}"/>
                    </a:ext>
                  </a:extLst>
                </p:cNvPr>
                <p:cNvSpPr/>
                <p:nvPr/>
              </p:nvSpPr>
              <p:spPr>
                <a:xfrm>
                  <a:off x="4004841" y="4793290"/>
                  <a:ext cx="694173" cy="666794"/>
                </a:xfrm>
                <a:custGeom>
                  <a:avLst/>
                  <a:gdLst>
                    <a:gd name="connsiteX0" fmla="*/ 295053 w 694173"/>
                    <a:gd name="connsiteY0" fmla="*/ 95693 h 666794"/>
                    <a:gd name="connsiteX1" fmla="*/ 295053 w 694173"/>
                    <a:gd name="connsiteY1" fmla="*/ 50372 h 666794"/>
                    <a:gd name="connsiteX2" fmla="*/ 244682 w 694173"/>
                    <a:gd name="connsiteY2" fmla="*/ 0 h 666794"/>
                    <a:gd name="connsiteX3" fmla="*/ 50372 w 694173"/>
                    <a:gd name="connsiteY3" fmla="*/ 0 h 666794"/>
                    <a:gd name="connsiteX4" fmla="*/ 0 w 694173"/>
                    <a:gd name="connsiteY4" fmla="*/ 50372 h 666794"/>
                    <a:gd name="connsiteX5" fmla="*/ 0 w 694173"/>
                    <a:gd name="connsiteY5" fmla="*/ 594892 h 666794"/>
                    <a:gd name="connsiteX6" fmla="*/ 71903 w 694173"/>
                    <a:gd name="connsiteY6" fmla="*/ 666795 h 666794"/>
                    <a:gd name="connsiteX7" fmla="*/ 622271 w 694173"/>
                    <a:gd name="connsiteY7" fmla="*/ 666795 h 666794"/>
                    <a:gd name="connsiteX8" fmla="*/ 694173 w 694173"/>
                    <a:gd name="connsiteY8" fmla="*/ 594892 h 666794"/>
                    <a:gd name="connsiteX9" fmla="*/ 694173 w 694173"/>
                    <a:gd name="connsiteY9" fmla="*/ 189392 h 666794"/>
                    <a:gd name="connsiteX10" fmla="*/ 622271 w 694173"/>
                    <a:gd name="connsiteY10" fmla="*/ 117490 h 666794"/>
                    <a:gd name="connsiteX11" fmla="*/ 317116 w 694173"/>
                    <a:gd name="connsiteY11" fmla="*/ 117490 h 666794"/>
                    <a:gd name="connsiteX12" fmla="*/ 295053 w 694173"/>
                    <a:gd name="connsiteY12" fmla="*/ 95693 h 666794"/>
                    <a:gd name="connsiteX13" fmla="*/ 295053 w 694173"/>
                    <a:gd name="connsiteY13" fmla="*/ 95693 h 666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94173" h="666794">
                      <a:moveTo>
                        <a:pt x="295053" y="95693"/>
                      </a:moveTo>
                      <a:lnTo>
                        <a:pt x="295053" y="50372"/>
                      </a:lnTo>
                      <a:cubicBezTo>
                        <a:pt x="295053" y="22461"/>
                        <a:pt x="272459" y="0"/>
                        <a:pt x="244682" y="0"/>
                      </a:cubicBezTo>
                      <a:lnTo>
                        <a:pt x="50372" y="0"/>
                      </a:lnTo>
                      <a:cubicBezTo>
                        <a:pt x="22461" y="0"/>
                        <a:pt x="0" y="22594"/>
                        <a:pt x="0" y="50372"/>
                      </a:cubicBezTo>
                      <a:lnTo>
                        <a:pt x="0" y="594892"/>
                      </a:lnTo>
                      <a:cubicBezTo>
                        <a:pt x="0" y="634631"/>
                        <a:pt x="32163" y="666795"/>
                        <a:pt x="71903" y="666795"/>
                      </a:cubicBezTo>
                      <a:lnTo>
                        <a:pt x="622271" y="666795"/>
                      </a:lnTo>
                      <a:cubicBezTo>
                        <a:pt x="662010" y="666795"/>
                        <a:pt x="694173" y="634631"/>
                        <a:pt x="694173" y="594892"/>
                      </a:cubicBezTo>
                      <a:lnTo>
                        <a:pt x="694173" y="189392"/>
                      </a:lnTo>
                      <a:cubicBezTo>
                        <a:pt x="694173" y="149653"/>
                        <a:pt x="662010" y="117490"/>
                        <a:pt x="622271" y="117490"/>
                      </a:cubicBezTo>
                      <a:lnTo>
                        <a:pt x="317116" y="117490"/>
                      </a:lnTo>
                      <a:cubicBezTo>
                        <a:pt x="304889" y="117623"/>
                        <a:pt x="295053" y="107920"/>
                        <a:pt x="295053" y="95693"/>
                      </a:cubicBezTo>
                      <a:lnTo>
                        <a:pt x="295053" y="95693"/>
                      </a:lnTo>
                      <a:close/>
                    </a:path>
                  </a:pathLst>
                </a:custGeom>
                <a:solidFill>
                  <a:srgbClr val="98D5EE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grpSp>
              <p:nvGrpSpPr>
                <p:cNvPr id="232" name="Graphic 3">
                  <a:extLst>
                    <a:ext uri="{FF2B5EF4-FFF2-40B4-BE49-F238E27FC236}">
                      <a16:creationId xmlns:a16="http://schemas.microsoft.com/office/drawing/2014/main" id="{8AE3D445-59A2-483E-AEF2-18F4117F2A71}"/>
                    </a:ext>
                  </a:extLst>
                </p:cNvPr>
                <p:cNvGrpSpPr/>
                <p:nvPr/>
              </p:nvGrpSpPr>
              <p:grpSpPr>
                <a:xfrm>
                  <a:off x="4456060" y="4956632"/>
                  <a:ext cx="188993" cy="53162"/>
                  <a:chOff x="4456060" y="4956632"/>
                  <a:chExt cx="188993" cy="53162"/>
                </a:xfrm>
                <a:solidFill>
                  <a:srgbClr val="F4F9FE"/>
                </a:solidFill>
              </p:grpSpPr>
              <p:sp>
                <p:nvSpPr>
                  <p:cNvPr id="234" name="Freeform: Shape 656">
                    <a:extLst>
                      <a:ext uri="{FF2B5EF4-FFF2-40B4-BE49-F238E27FC236}">
                        <a16:creationId xmlns:a16="http://schemas.microsoft.com/office/drawing/2014/main" id="{CB4BE30C-6D1F-4C9D-83D1-DBC5833DB5DF}"/>
                      </a:ext>
                    </a:extLst>
                  </p:cNvPr>
                  <p:cNvSpPr/>
                  <p:nvPr/>
                </p:nvSpPr>
                <p:spPr>
                  <a:xfrm>
                    <a:off x="4456060" y="4956632"/>
                    <a:ext cx="53162" cy="53162"/>
                  </a:xfrm>
                  <a:custGeom>
                    <a:avLst/>
                    <a:gdLst>
                      <a:gd name="connsiteX0" fmla="*/ 35221 w 53162"/>
                      <a:gd name="connsiteY0" fmla="*/ 53163 h 53162"/>
                      <a:gd name="connsiteX1" fmla="*/ 17943 w 53162"/>
                      <a:gd name="connsiteY1" fmla="*/ 53163 h 53162"/>
                      <a:gd name="connsiteX2" fmla="*/ 0 w 53162"/>
                      <a:gd name="connsiteY2" fmla="*/ 35220 h 53162"/>
                      <a:gd name="connsiteX3" fmla="*/ 0 w 53162"/>
                      <a:gd name="connsiteY3" fmla="*/ 17943 h 53162"/>
                      <a:gd name="connsiteX4" fmla="*/ 17943 w 53162"/>
                      <a:gd name="connsiteY4" fmla="*/ 0 h 53162"/>
                      <a:gd name="connsiteX5" fmla="*/ 35221 w 53162"/>
                      <a:gd name="connsiteY5" fmla="*/ 0 h 53162"/>
                      <a:gd name="connsiteX6" fmla="*/ 53163 w 53162"/>
                      <a:gd name="connsiteY6" fmla="*/ 17943 h 53162"/>
                      <a:gd name="connsiteX7" fmla="*/ 53163 w 53162"/>
                      <a:gd name="connsiteY7" fmla="*/ 35220 h 53162"/>
                      <a:gd name="connsiteX8" fmla="*/ 35221 w 53162"/>
                      <a:gd name="connsiteY8" fmla="*/ 53163 h 53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3162" h="53162">
                        <a:moveTo>
                          <a:pt x="35221" y="53163"/>
                        </a:moveTo>
                        <a:lnTo>
                          <a:pt x="17943" y="53163"/>
                        </a:lnTo>
                        <a:cubicBezTo>
                          <a:pt x="7974" y="53163"/>
                          <a:pt x="0" y="45055"/>
                          <a:pt x="0" y="35220"/>
                        </a:cubicBezTo>
                        <a:lnTo>
                          <a:pt x="0" y="17943"/>
                        </a:lnTo>
                        <a:cubicBezTo>
                          <a:pt x="0" y="7974"/>
                          <a:pt x="8108" y="0"/>
                          <a:pt x="17943" y="0"/>
                        </a:cubicBezTo>
                        <a:lnTo>
                          <a:pt x="35221" y="0"/>
                        </a:lnTo>
                        <a:cubicBezTo>
                          <a:pt x="45189" y="0"/>
                          <a:pt x="53163" y="8107"/>
                          <a:pt x="53163" y="17943"/>
                        </a:cubicBezTo>
                        <a:lnTo>
                          <a:pt x="53163" y="35220"/>
                        </a:lnTo>
                        <a:cubicBezTo>
                          <a:pt x="53163" y="45188"/>
                          <a:pt x="45189" y="53163"/>
                          <a:pt x="35221" y="53163"/>
                        </a:cubicBezTo>
                        <a:close/>
                      </a:path>
                    </a:pathLst>
                  </a:custGeom>
                  <a:solidFill>
                    <a:srgbClr val="F4F9FE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  <p:sp>
                <p:nvSpPr>
                  <p:cNvPr id="235" name="Freeform: Shape 657">
                    <a:extLst>
                      <a:ext uri="{FF2B5EF4-FFF2-40B4-BE49-F238E27FC236}">
                        <a16:creationId xmlns:a16="http://schemas.microsoft.com/office/drawing/2014/main" id="{ED9DD2A5-8751-4DCB-8AA2-479B9FBF83E3}"/>
                      </a:ext>
                    </a:extLst>
                  </p:cNvPr>
                  <p:cNvSpPr/>
                  <p:nvPr/>
                </p:nvSpPr>
                <p:spPr>
                  <a:xfrm>
                    <a:off x="4523975" y="4956632"/>
                    <a:ext cx="53162" cy="53162"/>
                  </a:xfrm>
                  <a:custGeom>
                    <a:avLst/>
                    <a:gdLst>
                      <a:gd name="connsiteX0" fmla="*/ 35220 w 53162"/>
                      <a:gd name="connsiteY0" fmla="*/ 53163 h 53162"/>
                      <a:gd name="connsiteX1" fmla="*/ 17943 w 53162"/>
                      <a:gd name="connsiteY1" fmla="*/ 53163 h 53162"/>
                      <a:gd name="connsiteX2" fmla="*/ 0 w 53162"/>
                      <a:gd name="connsiteY2" fmla="*/ 35220 h 53162"/>
                      <a:gd name="connsiteX3" fmla="*/ 0 w 53162"/>
                      <a:gd name="connsiteY3" fmla="*/ 17943 h 53162"/>
                      <a:gd name="connsiteX4" fmla="*/ 17943 w 53162"/>
                      <a:gd name="connsiteY4" fmla="*/ 0 h 53162"/>
                      <a:gd name="connsiteX5" fmla="*/ 35220 w 53162"/>
                      <a:gd name="connsiteY5" fmla="*/ 0 h 53162"/>
                      <a:gd name="connsiteX6" fmla="*/ 53163 w 53162"/>
                      <a:gd name="connsiteY6" fmla="*/ 17943 h 53162"/>
                      <a:gd name="connsiteX7" fmla="*/ 53163 w 53162"/>
                      <a:gd name="connsiteY7" fmla="*/ 35220 h 53162"/>
                      <a:gd name="connsiteX8" fmla="*/ 35220 w 53162"/>
                      <a:gd name="connsiteY8" fmla="*/ 53163 h 53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3162" h="53162">
                        <a:moveTo>
                          <a:pt x="35220" y="53163"/>
                        </a:moveTo>
                        <a:lnTo>
                          <a:pt x="17943" y="53163"/>
                        </a:lnTo>
                        <a:cubicBezTo>
                          <a:pt x="7974" y="53163"/>
                          <a:pt x="0" y="45055"/>
                          <a:pt x="0" y="35220"/>
                        </a:cubicBezTo>
                        <a:lnTo>
                          <a:pt x="0" y="17943"/>
                        </a:lnTo>
                        <a:cubicBezTo>
                          <a:pt x="0" y="7974"/>
                          <a:pt x="8107" y="0"/>
                          <a:pt x="17943" y="0"/>
                        </a:cubicBezTo>
                        <a:lnTo>
                          <a:pt x="35220" y="0"/>
                        </a:lnTo>
                        <a:cubicBezTo>
                          <a:pt x="45188" y="0"/>
                          <a:pt x="53163" y="8107"/>
                          <a:pt x="53163" y="17943"/>
                        </a:cubicBezTo>
                        <a:lnTo>
                          <a:pt x="53163" y="35220"/>
                        </a:lnTo>
                        <a:cubicBezTo>
                          <a:pt x="53163" y="45188"/>
                          <a:pt x="45188" y="53163"/>
                          <a:pt x="35220" y="53163"/>
                        </a:cubicBezTo>
                        <a:close/>
                      </a:path>
                    </a:pathLst>
                  </a:custGeom>
                  <a:solidFill>
                    <a:srgbClr val="F4F9FE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  <p:sp>
                <p:nvSpPr>
                  <p:cNvPr id="236" name="Freeform: Shape 658">
                    <a:extLst>
                      <a:ext uri="{FF2B5EF4-FFF2-40B4-BE49-F238E27FC236}">
                        <a16:creationId xmlns:a16="http://schemas.microsoft.com/office/drawing/2014/main" id="{FAFE563B-5E3E-4C23-9C33-D5384CB43635}"/>
                      </a:ext>
                    </a:extLst>
                  </p:cNvPr>
                  <p:cNvSpPr/>
                  <p:nvPr/>
                </p:nvSpPr>
                <p:spPr>
                  <a:xfrm>
                    <a:off x="4591891" y="4956632"/>
                    <a:ext cx="53162" cy="53162"/>
                  </a:xfrm>
                  <a:custGeom>
                    <a:avLst/>
                    <a:gdLst>
                      <a:gd name="connsiteX0" fmla="*/ 35221 w 53162"/>
                      <a:gd name="connsiteY0" fmla="*/ 53163 h 53162"/>
                      <a:gd name="connsiteX1" fmla="*/ 17943 w 53162"/>
                      <a:gd name="connsiteY1" fmla="*/ 53163 h 53162"/>
                      <a:gd name="connsiteX2" fmla="*/ 0 w 53162"/>
                      <a:gd name="connsiteY2" fmla="*/ 35220 h 53162"/>
                      <a:gd name="connsiteX3" fmla="*/ 0 w 53162"/>
                      <a:gd name="connsiteY3" fmla="*/ 17943 h 53162"/>
                      <a:gd name="connsiteX4" fmla="*/ 17943 w 53162"/>
                      <a:gd name="connsiteY4" fmla="*/ 0 h 53162"/>
                      <a:gd name="connsiteX5" fmla="*/ 35221 w 53162"/>
                      <a:gd name="connsiteY5" fmla="*/ 0 h 53162"/>
                      <a:gd name="connsiteX6" fmla="*/ 53163 w 53162"/>
                      <a:gd name="connsiteY6" fmla="*/ 17943 h 53162"/>
                      <a:gd name="connsiteX7" fmla="*/ 53163 w 53162"/>
                      <a:gd name="connsiteY7" fmla="*/ 35220 h 53162"/>
                      <a:gd name="connsiteX8" fmla="*/ 35221 w 53162"/>
                      <a:gd name="connsiteY8" fmla="*/ 53163 h 53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3162" h="53162">
                        <a:moveTo>
                          <a:pt x="35221" y="53163"/>
                        </a:moveTo>
                        <a:lnTo>
                          <a:pt x="17943" y="53163"/>
                        </a:lnTo>
                        <a:cubicBezTo>
                          <a:pt x="7974" y="53163"/>
                          <a:pt x="0" y="45055"/>
                          <a:pt x="0" y="35220"/>
                        </a:cubicBezTo>
                        <a:lnTo>
                          <a:pt x="0" y="17943"/>
                        </a:lnTo>
                        <a:cubicBezTo>
                          <a:pt x="0" y="7974"/>
                          <a:pt x="8108" y="0"/>
                          <a:pt x="17943" y="0"/>
                        </a:cubicBezTo>
                        <a:lnTo>
                          <a:pt x="35221" y="0"/>
                        </a:lnTo>
                        <a:cubicBezTo>
                          <a:pt x="45189" y="0"/>
                          <a:pt x="53163" y="8107"/>
                          <a:pt x="53163" y="17943"/>
                        </a:cubicBezTo>
                        <a:lnTo>
                          <a:pt x="53163" y="35220"/>
                        </a:lnTo>
                        <a:cubicBezTo>
                          <a:pt x="53163" y="45188"/>
                          <a:pt x="45056" y="53163"/>
                          <a:pt x="35221" y="53163"/>
                        </a:cubicBezTo>
                        <a:close/>
                      </a:path>
                    </a:pathLst>
                  </a:custGeom>
                  <a:solidFill>
                    <a:srgbClr val="F4F9FE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</p:grpSp>
            <p:sp>
              <p:nvSpPr>
                <p:cNvPr id="233" name="Freeform: Shape 655">
                  <a:extLst>
                    <a:ext uri="{FF2B5EF4-FFF2-40B4-BE49-F238E27FC236}">
                      <a16:creationId xmlns:a16="http://schemas.microsoft.com/office/drawing/2014/main" id="{300FB5D0-8BEE-4893-A801-81B60BF60584}"/>
                    </a:ext>
                  </a:extLst>
                </p:cNvPr>
                <p:cNvSpPr/>
                <p:nvPr/>
              </p:nvSpPr>
              <p:spPr>
                <a:xfrm>
                  <a:off x="4004708" y="5308836"/>
                  <a:ext cx="694173" cy="151380"/>
                </a:xfrm>
                <a:custGeom>
                  <a:avLst/>
                  <a:gdLst>
                    <a:gd name="connsiteX0" fmla="*/ 0 w 694173"/>
                    <a:gd name="connsiteY0" fmla="*/ 0 h 151380"/>
                    <a:gd name="connsiteX1" fmla="*/ 0 w 694173"/>
                    <a:gd name="connsiteY1" fmla="*/ 79479 h 151380"/>
                    <a:gd name="connsiteX2" fmla="*/ 71903 w 694173"/>
                    <a:gd name="connsiteY2" fmla="*/ 151381 h 151380"/>
                    <a:gd name="connsiteX3" fmla="*/ 622271 w 694173"/>
                    <a:gd name="connsiteY3" fmla="*/ 151381 h 151380"/>
                    <a:gd name="connsiteX4" fmla="*/ 694173 w 694173"/>
                    <a:gd name="connsiteY4" fmla="*/ 79479 h 151380"/>
                    <a:gd name="connsiteX5" fmla="*/ 694173 w 694173"/>
                    <a:gd name="connsiteY5" fmla="*/ 0 h 151380"/>
                    <a:gd name="connsiteX6" fmla="*/ 0 w 694173"/>
                    <a:gd name="connsiteY6" fmla="*/ 0 h 151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4173" h="151380">
                      <a:moveTo>
                        <a:pt x="0" y="0"/>
                      </a:moveTo>
                      <a:lnTo>
                        <a:pt x="0" y="79479"/>
                      </a:lnTo>
                      <a:cubicBezTo>
                        <a:pt x="0" y="119218"/>
                        <a:pt x="32164" y="151381"/>
                        <a:pt x="71903" y="151381"/>
                      </a:cubicBezTo>
                      <a:lnTo>
                        <a:pt x="622271" y="151381"/>
                      </a:lnTo>
                      <a:cubicBezTo>
                        <a:pt x="662010" y="151381"/>
                        <a:pt x="694173" y="119218"/>
                        <a:pt x="694173" y="79479"/>
                      </a:cubicBezTo>
                      <a:lnTo>
                        <a:pt x="69417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B2E3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</p:grp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448D1998-633A-4B9F-8D56-F0B3B4581B2D}"/>
                  </a:ext>
                </a:extLst>
              </p:cNvPr>
              <p:cNvSpPr txBox="1"/>
              <p:nvPr/>
            </p:nvSpPr>
            <p:spPr>
              <a:xfrm>
                <a:off x="3954954" y="4961302"/>
                <a:ext cx="797863" cy="459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4ADE"/>
                    </a:solidFill>
                    <a:latin typeface="Metropolis-Bold"/>
                    <a:sym typeface="Metropolis-Bold"/>
                    <a:rtl val="0"/>
                  </a:rPr>
                  <a:t>Statistik Khusus</a:t>
                </a:r>
                <a:endParaRPr lang="en-US" sz="1200" dirty="0">
                  <a:solidFill>
                    <a:srgbClr val="004ADE"/>
                  </a:solidFill>
                  <a:latin typeface="Metropolis-Bold"/>
                  <a:sym typeface="Metropolis-Bold"/>
                  <a:rtl val="0"/>
                </a:endParaRPr>
              </a:p>
            </p:txBody>
          </p:sp>
        </p:grpSp>
        <p:sp>
          <p:nvSpPr>
            <p:cNvPr id="52" name="Freeform: Shape 475">
              <a:extLst>
                <a:ext uri="{FF2B5EF4-FFF2-40B4-BE49-F238E27FC236}">
                  <a16:creationId xmlns:a16="http://schemas.microsoft.com/office/drawing/2014/main" id="{A3653BCB-B667-4324-9E44-4117840377B7}"/>
                </a:ext>
              </a:extLst>
            </p:cNvPr>
            <p:cNvSpPr/>
            <p:nvPr/>
          </p:nvSpPr>
          <p:spPr>
            <a:xfrm rot="20275892">
              <a:off x="4958926" y="2068909"/>
              <a:ext cx="912610" cy="912610"/>
            </a:xfrm>
            <a:custGeom>
              <a:avLst/>
              <a:gdLst>
                <a:gd name="connsiteX0" fmla="*/ 901872 w 901872"/>
                <a:gd name="connsiteY0" fmla="*/ 450936 h 901872"/>
                <a:gd name="connsiteX1" fmla="*/ 450936 w 901872"/>
                <a:gd name="connsiteY1" fmla="*/ 901872 h 901872"/>
                <a:gd name="connsiteX2" fmla="*/ 0 w 901872"/>
                <a:gd name="connsiteY2" fmla="*/ 450936 h 901872"/>
                <a:gd name="connsiteX3" fmla="*/ 450936 w 901872"/>
                <a:gd name="connsiteY3" fmla="*/ 0 h 901872"/>
                <a:gd name="connsiteX4" fmla="*/ 901872 w 901872"/>
                <a:gd name="connsiteY4" fmla="*/ 450936 h 90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872" h="901872">
                  <a:moveTo>
                    <a:pt x="901872" y="450936"/>
                  </a:moveTo>
                  <a:cubicBezTo>
                    <a:pt x="901872" y="699981"/>
                    <a:pt x="699981" y="901872"/>
                    <a:pt x="450936" y="901872"/>
                  </a:cubicBezTo>
                  <a:cubicBezTo>
                    <a:pt x="201891" y="901872"/>
                    <a:pt x="0" y="699981"/>
                    <a:pt x="0" y="450936"/>
                  </a:cubicBezTo>
                  <a:cubicBezTo>
                    <a:pt x="0" y="201891"/>
                    <a:pt x="201891" y="0"/>
                    <a:pt x="450936" y="0"/>
                  </a:cubicBezTo>
                  <a:cubicBezTo>
                    <a:pt x="699981" y="0"/>
                    <a:pt x="901872" y="201891"/>
                    <a:pt x="901872" y="450936"/>
                  </a:cubicBezTo>
                  <a:close/>
                </a:path>
              </a:pathLst>
            </a:custGeom>
            <a:solidFill>
              <a:srgbClr val="FDC300">
                <a:alpha val="49000"/>
              </a:srgbClr>
            </a:solidFill>
            <a:ln w="132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07"/>
            </a:p>
          </p:txBody>
        </p:sp>
        <p:grpSp>
          <p:nvGrpSpPr>
            <p:cNvPr id="53" name="Graphic 3">
              <a:extLst>
                <a:ext uri="{FF2B5EF4-FFF2-40B4-BE49-F238E27FC236}">
                  <a16:creationId xmlns:a16="http://schemas.microsoft.com/office/drawing/2014/main" id="{2488897B-2898-4D5D-888F-5317366F895E}"/>
                </a:ext>
              </a:extLst>
            </p:cNvPr>
            <p:cNvGrpSpPr/>
            <p:nvPr/>
          </p:nvGrpSpPr>
          <p:grpSpPr>
            <a:xfrm>
              <a:off x="4896858" y="1984434"/>
              <a:ext cx="1009355" cy="941446"/>
              <a:chOff x="4906845" y="1856178"/>
              <a:chExt cx="997479" cy="930370"/>
            </a:xfrm>
          </p:grpSpPr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47CE04A4-F8C7-4C33-9082-632F1CBBC3E9}"/>
                  </a:ext>
                </a:extLst>
              </p:cNvPr>
              <p:cNvSpPr txBox="1"/>
              <p:nvPr/>
            </p:nvSpPr>
            <p:spPr>
              <a:xfrm>
                <a:off x="4906845" y="2526286"/>
                <a:ext cx="997479" cy="260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>
                    <a:latin typeface="Metropolis-Regular"/>
                    <a:sym typeface="Metropolis-Regular"/>
                    <a:rtl val="0"/>
                  </a:rPr>
                  <a:t>K/L/I/D</a:t>
                </a:r>
                <a:endParaRPr lang="en-US" sz="1100" dirty="0">
                  <a:latin typeface="Metropolis-Regular"/>
                  <a:sym typeface="Metropolis-Regular"/>
                  <a:rtl val="0"/>
                </a:endParaRPr>
              </a:p>
            </p:txBody>
          </p:sp>
          <p:grpSp>
            <p:nvGrpSpPr>
              <p:cNvPr id="196" name="Graphic 3">
                <a:extLst>
                  <a:ext uri="{FF2B5EF4-FFF2-40B4-BE49-F238E27FC236}">
                    <a16:creationId xmlns:a16="http://schemas.microsoft.com/office/drawing/2014/main" id="{E2ED50F4-91DD-42EB-AFD0-B0BB7F8D5B87}"/>
                  </a:ext>
                </a:extLst>
              </p:cNvPr>
              <p:cNvGrpSpPr/>
              <p:nvPr/>
            </p:nvGrpSpPr>
            <p:grpSpPr>
              <a:xfrm>
                <a:off x="5072217" y="1856178"/>
                <a:ext cx="694173" cy="694040"/>
                <a:chOff x="5072217" y="1856178"/>
                <a:chExt cx="694173" cy="694040"/>
              </a:xfrm>
            </p:grpSpPr>
            <p:sp>
              <p:nvSpPr>
                <p:cNvPr id="197" name="Freeform: Shape 619">
                  <a:extLst>
                    <a:ext uri="{FF2B5EF4-FFF2-40B4-BE49-F238E27FC236}">
                      <a16:creationId xmlns:a16="http://schemas.microsoft.com/office/drawing/2014/main" id="{6D9A1CDA-1F9D-4529-B385-A89CB3A87DE6}"/>
                    </a:ext>
                  </a:extLst>
                </p:cNvPr>
                <p:cNvSpPr/>
                <p:nvPr/>
              </p:nvSpPr>
              <p:spPr>
                <a:xfrm>
                  <a:off x="5093216" y="2127043"/>
                  <a:ext cx="652174" cy="387423"/>
                </a:xfrm>
                <a:custGeom>
                  <a:avLst/>
                  <a:gdLst>
                    <a:gd name="connsiteX0" fmla="*/ 0 w 652174"/>
                    <a:gd name="connsiteY0" fmla="*/ 0 h 387423"/>
                    <a:gd name="connsiteX1" fmla="*/ 652175 w 652174"/>
                    <a:gd name="connsiteY1" fmla="*/ 0 h 387423"/>
                    <a:gd name="connsiteX2" fmla="*/ 652175 w 652174"/>
                    <a:gd name="connsiteY2" fmla="*/ 387424 h 387423"/>
                    <a:gd name="connsiteX3" fmla="*/ 0 w 652174"/>
                    <a:gd name="connsiteY3" fmla="*/ 387424 h 387423"/>
                    <a:gd name="connsiteX4" fmla="*/ 0 w 652174"/>
                    <a:gd name="connsiteY4" fmla="*/ 0 h 387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2174" h="387423">
                      <a:moveTo>
                        <a:pt x="0" y="0"/>
                      </a:moveTo>
                      <a:lnTo>
                        <a:pt x="652175" y="0"/>
                      </a:lnTo>
                      <a:lnTo>
                        <a:pt x="652175" y="387424"/>
                      </a:lnTo>
                      <a:lnTo>
                        <a:pt x="0" y="3874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4F9FE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198" name="Freeform: Shape 620">
                  <a:extLst>
                    <a:ext uri="{FF2B5EF4-FFF2-40B4-BE49-F238E27FC236}">
                      <a16:creationId xmlns:a16="http://schemas.microsoft.com/office/drawing/2014/main" id="{A5FAF1A5-3335-4654-9080-E616A7BB9F13}"/>
                    </a:ext>
                  </a:extLst>
                </p:cNvPr>
                <p:cNvSpPr/>
                <p:nvPr/>
              </p:nvSpPr>
              <p:spPr>
                <a:xfrm>
                  <a:off x="5703525" y="2127043"/>
                  <a:ext cx="41865" cy="387423"/>
                </a:xfrm>
                <a:custGeom>
                  <a:avLst/>
                  <a:gdLst>
                    <a:gd name="connsiteX0" fmla="*/ 0 w 41865"/>
                    <a:gd name="connsiteY0" fmla="*/ 0 h 387423"/>
                    <a:gd name="connsiteX1" fmla="*/ 41866 w 41865"/>
                    <a:gd name="connsiteY1" fmla="*/ 0 h 387423"/>
                    <a:gd name="connsiteX2" fmla="*/ 41866 w 41865"/>
                    <a:gd name="connsiteY2" fmla="*/ 387424 h 387423"/>
                    <a:gd name="connsiteX3" fmla="*/ 0 w 41865"/>
                    <a:gd name="connsiteY3" fmla="*/ 387424 h 387423"/>
                    <a:gd name="connsiteX4" fmla="*/ 0 w 41865"/>
                    <a:gd name="connsiteY4" fmla="*/ 0 h 387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865" h="387423">
                      <a:moveTo>
                        <a:pt x="0" y="0"/>
                      </a:moveTo>
                      <a:lnTo>
                        <a:pt x="41866" y="0"/>
                      </a:lnTo>
                      <a:lnTo>
                        <a:pt x="41866" y="387424"/>
                      </a:lnTo>
                      <a:lnTo>
                        <a:pt x="0" y="3874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EFFA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grpSp>
              <p:nvGrpSpPr>
                <p:cNvPr id="199" name="Graphic 3">
                  <a:extLst>
                    <a:ext uri="{FF2B5EF4-FFF2-40B4-BE49-F238E27FC236}">
                      <a16:creationId xmlns:a16="http://schemas.microsoft.com/office/drawing/2014/main" id="{D4EF4A13-0CDE-4D0F-81C1-B4DF51C0B856}"/>
                    </a:ext>
                  </a:extLst>
                </p:cNvPr>
                <p:cNvGrpSpPr/>
                <p:nvPr/>
              </p:nvGrpSpPr>
              <p:grpSpPr>
                <a:xfrm>
                  <a:off x="5408870" y="1856178"/>
                  <a:ext cx="101009" cy="148324"/>
                  <a:chOff x="5408870" y="1856178"/>
                  <a:chExt cx="101009" cy="148324"/>
                </a:xfrm>
              </p:grpSpPr>
              <p:sp>
                <p:nvSpPr>
                  <p:cNvPr id="224" name="Freeform: Shape 646">
                    <a:extLst>
                      <a:ext uri="{FF2B5EF4-FFF2-40B4-BE49-F238E27FC236}">
                        <a16:creationId xmlns:a16="http://schemas.microsoft.com/office/drawing/2014/main" id="{DFED44C2-A015-447B-B397-1AFAC35F81B6}"/>
                      </a:ext>
                    </a:extLst>
                  </p:cNvPr>
                  <p:cNvSpPr/>
                  <p:nvPr/>
                </p:nvSpPr>
                <p:spPr>
                  <a:xfrm>
                    <a:off x="5408870" y="1893924"/>
                    <a:ext cx="20999" cy="110578"/>
                  </a:xfrm>
                  <a:custGeom>
                    <a:avLst/>
                    <a:gdLst>
                      <a:gd name="connsiteX0" fmla="*/ 10500 w 20999"/>
                      <a:gd name="connsiteY0" fmla="*/ 110579 h 110578"/>
                      <a:gd name="connsiteX1" fmla="*/ 0 w 20999"/>
                      <a:gd name="connsiteY1" fmla="*/ 100079 h 110578"/>
                      <a:gd name="connsiteX2" fmla="*/ 0 w 20999"/>
                      <a:gd name="connsiteY2" fmla="*/ 10500 h 110578"/>
                      <a:gd name="connsiteX3" fmla="*/ 10500 w 20999"/>
                      <a:gd name="connsiteY3" fmla="*/ 0 h 110578"/>
                      <a:gd name="connsiteX4" fmla="*/ 21000 w 20999"/>
                      <a:gd name="connsiteY4" fmla="*/ 10500 h 110578"/>
                      <a:gd name="connsiteX5" fmla="*/ 21000 w 20999"/>
                      <a:gd name="connsiteY5" fmla="*/ 100079 h 110578"/>
                      <a:gd name="connsiteX6" fmla="*/ 10500 w 20999"/>
                      <a:gd name="connsiteY6" fmla="*/ 110579 h 110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999" h="110578">
                        <a:moveTo>
                          <a:pt x="10500" y="110579"/>
                        </a:moveTo>
                        <a:cubicBezTo>
                          <a:pt x="4652" y="110579"/>
                          <a:pt x="0" y="105927"/>
                          <a:pt x="0" y="100079"/>
                        </a:cubicBezTo>
                        <a:lnTo>
                          <a:pt x="0" y="10500"/>
                        </a:lnTo>
                        <a:cubicBezTo>
                          <a:pt x="0" y="4652"/>
                          <a:pt x="4652" y="0"/>
                          <a:pt x="10500" y="0"/>
                        </a:cubicBezTo>
                        <a:cubicBezTo>
                          <a:pt x="16348" y="0"/>
                          <a:pt x="21000" y="4652"/>
                          <a:pt x="21000" y="10500"/>
                        </a:cubicBezTo>
                        <a:lnTo>
                          <a:pt x="21000" y="100079"/>
                        </a:lnTo>
                        <a:cubicBezTo>
                          <a:pt x="21000" y="105927"/>
                          <a:pt x="16215" y="110579"/>
                          <a:pt x="10500" y="110579"/>
                        </a:cubicBezTo>
                        <a:close/>
                      </a:path>
                    </a:pathLst>
                  </a:custGeom>
                  <a:solidFill>
                    <a:srgbClr val="F4F9FE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  <p:sp>
                <p:nvSpPr>
                  <p:cNvPr id="225" name="Freeform: Shape 647">
                    <a:extLst>
                      <a:ext uri="{FF2B5EF4-FFF2-40B4-BE49-F238E27FC236}">
                        <a16:creationId xmlns:a16="http://schemas.microsoft.com/office/drawing/2014/main" id="{7A437D6A-3DF1-4860-AFB4-300AD687B234}"/>
                      </a:ext>
                    </a:extLst>
                  </p:cNvPr>
                  <p:cNvSpPr/>
                  <p:nvPr/>
                </p:nvSpPr>
                <p:spPr>
                  <a:xfrm>
                    <a:off x="5408870" y="1856178"/>
                    <a:ext cx="101009" cy="62864"/>
                  </a:xfrm>
                  <a:custGeom>
                    <a:avLst/>
                    <a:gdLst>
                      <a:gd name="connsiteX0" fmla="*/ 91174 w 101009"/>
                      <a:gd name="connsiteY0" fmla="*/ 62865 h 62864"/>
                      <a:gd name="connsiteX1" fmla="*/ 0 w 101009"/>
                      <a:gd name="connsiteY1" fmla="*/ 62865 h 62864"/>
                      <a:gd name="connsiteX2" fmla="*/ 0 w 101009"/>
                      <a:gd name="connsiteY2" fmla="*/ 9835 h 62864"/>
                      <a:gd name="connsiteX3" fmla="*/ 9835 w 101009"/>
                      <a:gd name="connsiteY3" fmla="*/ 0 h 62864"/>
                      <a:gd name="connsiteX4" fmla="*/ 91174 w 101009"/>
                      <a:gd name="connsiteY4" fmla="*/ 0 h 62864"/>
                      <a:gd name="connsiteX5" fmla="*/ 101009 w 101009"/>
                      <a:gd name="connsiteY5" fmla="*/ 9835 h 62864"/>
                      <a:gd name="connsiteX6" fmla="*/ 101009 w 101009"/>
                      <a:gd name="connsiteY6" fmla="*/ 53163 h 62864"/>
                      <a:gd name="connsiteX7" fmla="*/ 91174 w 101009"/>
                      <a:gd name="connsiteY7" fmla="*/ 62865 h 628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1009" h="62864">
                        <a:moveTo>
                          <a:pt x="91174" y="62865"/>
                        </a:moveTo>
                        <a:lnTo>
                          <a:pt x="0" y="62865"/>
                        </a:lnTo>
                        <a:lnTo>
                          <a:pt x="0" y="9835"/>
                        </a:lnTo>
                        <a:cubicBezTo>
                          <a:pt x="0" y="4386"/>
                          <a:pt x="4386" y="0"/>
                          <a:pt x="9835" y="0"/>
                        </a:cubicBezTo>
                        <a:lnTo>
                          <a:pt x="91174" y="0"/>
                        </a:lnTo>
                        <a:cubicBezTo>
                          <a:pt x="96624" y="0"/>
                          <a:pt x="101009" y="4386"/>
                          <a:pt x="101009" y="9835"/>
                        </a:cubicBezTo>
                        <a:lnTo>
                          <a:pt x="101009" y="53163"/>
                        </a:lnTo>
                        <a:cubicBezTo>
                          <a:pt x="101009" y="58612"/>
                          <a:pt x="96624" y="62865"/>
                          <a:pt x="91174" y="62865"/>
                        </a:cubicBezTo>
                        <a:close/>
                      </a:path>
                    </a:pathLst>
                  </a:custGeom>
                  <a:solidFill>
                    <a:srgbClr val="DE8B98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  <p:sp>
                <p:nvSpPr>
                  <p:cNvPr id="226" name="Freeform: Shape 648">
                    <a:extLst>
                      <a:ext uri="{FF2B5EF4-FFF2-40B4-BE49-F238E27FC236}">
                        <a16:creationId xmlns:a16="http://schemas.microsoft.com/office/drawing/2014/main" id="{49AE4941-8BD1-4A8E-BED5-C15668E77D5E}"/>
                      </a:ext>
                    </a:extLst>
                  </p:cNvPr>
                  <p:cNvSpPr/>
                  <p:nvPr/>
                </p:nvSpPr>
                <p:spPr>
                  <a:xfrm>
                    <a:off x="5458179" y="1856311"/>
                    <a:ext cx="51700" cy="62997"/>
                  </a:xfrm>
                  <a:custGeom>
                    <a:avLst/>
                    <a:gdLst>
                      <a:gd name="connsiteX0" fmla="*/ 41866 w 51700"/>
                      <a:gd name="connsiteY0" fmla="*/ 0 h 62997"/>
                      <a:gd name="connsiteX1" fmla="*/ 0 w 51700"/>
                      <a:gd name="connsiteY1" fmla="*/ 0 h 62997"/>
                      <a:gd name="connsiteX2" fmla="*/ 9835 w 51700"/>
                      <a:gd name="connsiteY2" fmla="*/ 9835 h 62997"/>
                      <a:gd name="connsiteX3" fmla="*/ 9835 w 51700"/>
                      <a:gd name="connsiteY3" fmla="*/ 53163 h 62997"/>
                      <a:gd name="connsiteX4" fmla="*/ 0 w 51700"/>
                      <a:gd name="connsiteY4" fmla="*/ 62998 h 62997"/>
                      <a:gd name="connsiteX5" fmla="*/ 41866 w 51700"/>
                      <a:gd name="connsiteY5" fmla="*/ 62998 h 62997"/>
                      <a:gd name="connsiteX6" fmla="*/ 51701 w 51700"/>
                      <a:gd name="connsiteY6" fmla="*/ 53163 h 62997"/>
                      <a:gd name="connsiteX7" fmla="*/ 51701 w 51700"/>
                      <a:gd name="connsiteY7" fmla="*/ 9835 h 62997"/>
                      <a:gd name="connsiteX8" fmla="*/ 41866 w 51700"/>
                      <a:gd name="connsiteY8" fmla="*/ 0 h 62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1700" h="62997">
                        <a:moveTo>
                          <a:pt x="41866" y="0"/>
                        </a:moveTo>
                        <a:lnTo>
                          <a:pt x="0" y="0"/>
                        </a:lnTo>
                        <a:cubicBezTo>
                          <a:pt x="5449" y="0"/>
                          <a:pt x="9835" y="4386"/>
                          <a:pt x="9835" y="9835"/>
                        </a:cubicBezTo>
                        <a:lnTo>
                          <a:pt x="9835" y="53163"/>
                        </a:lnTo>
                        <a:cubicBezTo>
                          <a:pt x="9835" y="58612"/>
                          <a:pt x="5449" y="62998"/>
                          <a:pt x="0" y="62998"/>
                        </a:cubicBezTo>
                        <a:lnTo>
                          <a:pt x="41866" y="62998"/>
                        </a:lnTo>
                        <a:cubicBezTo>
                          <a:pt x="47315" y="62998"/>
                          <a:pt x="51701" y="58612"/>
                          <a:pt x="51701" y="53163"/>
                        </a:cubicBezTo>
                        <a:lnTo>
                          <a:pt x="51701" y="9835"/>
                        </a:lnTo>
                        <a:cubicBezTo>
                          <a:pt x="51701" y="4386"/>
                          <a:pt x="47315" y="0"/>
                          <a:pt x="41866" y="0"/>
                        </a:cubicBezTo>
                        <a:close/>
                      </a:path>
                    </a:pathLst>
                  </a:custGeom>
                  <a:solidFill>
                    <a:srgbClr val="D66E7F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</p:grpSp>
            <p:sp>
              <p:nvSpPr>
                <p:cNvPr id="200" name="Freeform: Shape 622">
                  <a:extLst>
                    <a:ext uri="{FF2B5EF4-FFF2-40B4-BE49-F238E27FC236}">
                      <a16:creationId xmlns:a16="http://schemas.microsoft.com/office/drawing/2014/main" id="{83F764B6-DB0D-4891-A64C-73380C757766}"/>
                    </a:ext>
                  </a:extLst>
                </p:cNvPr>
                <p:cNvSpPr/>
                <p:nvPr/>
              </p:nvSpPr>
              <p:spPr>
                <a:xfrm>
                  <a:off x="5072217" y="1972472"/>
                  <a:ext cx="694173" cy="175968"/>
                </a:xfrm>
                <a:custGeom>
                  <a:avLst/>
                  <a:gdLst>
                    <a:gd name="connsiteX0" fmla="*/ 684338 w 694173"/>
                    <a:gd name="connsiteY0" fmla="*/ 175969 h 175968"/>
                    <a:gd name="connsiteX1" fmla="*/ 9835 w 694173"/>
                    <a:gd name="connsiteY1" fmla="*/ 175969 h 175968"/>
                    <a:gd name="connsiteX2" fmla="*/ 0 w 694173"/>
                    <a:gd name="connsiteY2" fmla="*/ 166134 h 175968"/>
                    <a:gd name="connsiteX3" fmla="*/ 0 w 694173"/>
                    <a:gd name="connsiteY3" fmla="*/ 113104 h 175968"/>
                    <a:gd name="connsiteX4" fmla="*/ 9835 w 694173"/>
                    <a:gd name="connsiteY4" fmla="*/ 103269 h 175968"/>
                    <a:gd name="connsiteX5" fmla="*/ 151381 w 694173"/>
                    <a:gd name="connsiteY5" fmla="*/ 103269 h 175968"/>
                    <a:gd name="connsiteX6" fmla="*/ 164938 w 694173"/>
                    <a:gd name="connsiteY6" fmla="*/ 99813 h 175968"/>
                    <a:gd name="connsiteX7" fmla="*/ 342368 w 694173"/>
                    <a:gd name="connsiteY7" fmla="*/ 1196 h 175968"/>
                    <a:gd name="connsiteX8" fmla="*/ 351805 w 694173"/>
                    <a:gd name="connsiteY8" fmla="*/ 1196 h 175968"/>
                    <a:gd name="connsiteX9" fmla="*/ 529236 w 694173"/>
                    <a:gd name="connsiteY9" fmla="*/ 99813 h 175968"/>
                    <a:gd name="connsiteX10" fmla="*/ 542792 w 694173"/>
                    <a:gd name="connsiteY10" fmla="*/ 103269 h 175968"/>
                    <a:gd name="connsiteX11" fmla="*/ 684338 w 694173"/>
                    <a:gd name="connsiteY11" fmla="*/ 103269 h 175968"/>
                    <a:gd name="connsiteX12" fmla="*/ 694173 w 694173"/>
                    <a:gd name="connsiteY12" fmla="*/ 113104 h 175968"/>
                    <a:gd name="connsiteX13" fmla="*/ 694173 w 694173"/>
                    <a:gd name="connsiteY13" fmla="*/ 166134 h 175968"/>
                    <a:gd name="connsiteX14" fmla="*/ 684338 w 694173"/>
                    <a:gd name="connsiteY14" fmla="*/ 175969 h 175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94173" h="175968">
                      <a:moveTo>
                        <a:pt x="684338" y="175969"/>
                      </a:moveTo>
                      <a:lnTo>
                        <a:pt x="9835" y="175969"/>
                      </a:lnTo>
                      <a:cubicBezTo>
                        <a:pt x="4386" y="175969"/>
                        <a:pt x="0" y="171583"/>
                        <a:pt x="0" y="166134"/>
                      </a:cubicBezTo>
                      <a:lnTo>
                        <a:pt x="0" y="113104"/>
                      </a:lnTo>
                      <a:cubicBezTo>
                        <a:pt x="0" y="107655"/>
                        <a:pt x="4386" y="103269"/>
                        <a:pt x="9835" y="103269"/>
                      </a:cubicBezTo>
                      <a:lnTo>
                        <a:pt x="151381" y="103269"/>
                      </a:lnTo>
                      <a:cubicBezTo>
                        <a:pt x="156166" y="103269"/>
                        <a:pt x="160818" y="102072"/>
                        <a:pt x="164938" y="99813"/>
                      </a:cubicBezTo>
                      <a:lnTo>
                        <a:pt x="342368" y="1196"/>
                      </a:lnTo>
                      <a:cubicBezTo>
                        <a:pt x="345292" y="-399"/>
                        <a:pt x="348881" y="-399"/>
                        <a:pt x="351805" y="1196"/>
                      </a:cubicBezTo>
                      <a:lnTo>
                        <a:pt x="529236" y="99813"/>
                      </a:lnTo>
                      <a:cubicBezTo>
                        <a:pt x="533356" y="102072"/>
                        <a:pt x="538008" y="103269"/>
                        <a:pt x="542792" y="103269"/>
                      </a:cubicBezTo>
                      <a:lnTo>
                        <a:pt x="684338" y="103269"/>
                      </a:lnTo>
                      <a:cubicBezTo>
                        <a:pt x="689787" y="103269"/>
                        <a:pt x="694173" y="107655"/>
                        <a:pt x="694173" y="113104"/>
                      </a:cubicBezTo>
                      <a:lnTo>
                        <a:pt x="694173" y="166134"/>
                      </a:lnTo>
                      <a:cubicBezTo>
                        <a:pt x="694173" y="171583"/>
                        <a:pt x="689787" y="175969"/>
                        <a:pt x="684338" y="175969"/>
                      </a:cubicBezTo>
                      <a:close/>
                    </a:path>
                  </a:pathLst>
                </a:custGeom>
                <a:solidFill>
                  <a:srgbClr val="CEDFF4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01" name="Freeform: Shape 623">
                  <a:extLst>
                    <a:ext uri="{FF2B5EF4-FFF2-40B4-BE49-F238E27FC236}">
                      <a16:creationId xmlns:a16="http://schemas.microsoft.com/office/drawing/2014/main" id="{D83F8891-DC52-4C55-A45F-EE8CF5E833A2}"/>
                    </a:ext>
                  </a:extLst>
                </p:cNvPr>
                <p:cNvSpPr/>
                <p:nvPr/>
              </p:nvSpPr>
              <p:spPr>
                <a:xfrm>
                  <a:off x="5714689" y="2075874"/>
                  <a:ext cx="51701" cy="72700"/>
                </a:xfrm>
                <a:custGeom>
                  <a:avLst/>
                  <a:gdLst>
                    <a:gd name="connsiteX0" fmla="*/ 41866 w 51701"/>
                    <a:gd name="connsiteY0" fmla="*/ 0 h 72700"/>
                    <a:gd name="connsiteX1" fmla="*/ 0 w 51701"/>
                    <a:gd name="connsiteY1" fmla="*/ 0 h 72700"/>
                    <a:gd name="connsiteX2" fmla="*/ 9835 w 51701"/>
                    <a:gd name="connsiteY2" fmla="*/ 9835 h 72700"/>
                    <a:gd name="connsiteX3" fmla="*/ 9835 w 51701"/>
                    <a:gd name="connsiteY3" fmla="*/ 62865 h 72700"/>
                    <a:gd name="connsiteX4" fmla="*/ 0 w 51701"/>
                    <a:gd name="connsiteY4" fmla="*/ 72700 h 72700"/>
                    <a:gd name="connsiteX5" fmla="*/ 41866 w 51701"/>
                    <a:gd name="connsiteY5" fmla="*/ 72700 h 72700"/>
                    <a:gd name="connsiteX6" fmla="*/ 51701 w 51701"/>
                    <a:gd name="connsiteY6" fmla="*/ 62865 h 72700"/>
                    <a:gd name="connsiteX7" fmla="*/ 51701 w 51701"/>
                    <a:gd name="connsiteY7" fmla="*/ 9835 h 72700"/>
                    <a:gd name="connsiteX8" fmla="*/ 41866 w 51701"/>
                    <a:gd name="connsiteY8" fmla="*/ 0 h 7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701" h="72700">
                      <a:moveTo>
                        <a:pt x="41866" y="0"/>
                      </a:moveTo>
                      <a:lnTo>
                        <a:pt x="0" y="0"/>
                      </a:lnTo>
                      <a:cubicBezTo>
                        <a:pt x="5449" y="0"/>
                        <a:pt x="9835" y="4386"/>
                        <a:pt x="9835" y="9835"/>
                      </a:cubicBezTo>
                      <a:lnTo>
                        <a:pt x="9835" y="62865"/>
                      </a:lnTo>
                      <a:cubicBezTo>
                        <a:pt x="9835" y="68314"/>
                        <a:pt x="5449" y="72700"/>
                        <a:pt x="0" y="72700"/>
                      </a:cubicBezTo>
                      <a:lnTo>
                        <a:pt x="41866" y="72700"/>
                      </a:lnTo>
                      <a:cubicBezTo>
                        <a:pt x="47315" y="72700"/>
                        <a:pt x="51701" y="68314"/>
                        <a:pt x="51701" y="62865"/>
                      </a:cubicBezTo>
                      <a:lnTo>
                        <a:pt x="51701" y="9835"/>
                      </a:lnTo>
                      <a:cubicBezTo>
                        <a:pt x="51701" y="4386"/>
                        <a:pt x="47315" y="0"/>
                        <a:pt x="41866" y="0"/>
                      </a:cubicBezTo>
                      <a:close/>
                    </a:path>
                  </a:pathLst>
                </a:custGeom>
                <a:solidFill>
                  <a:srgbClr val="B2CDEC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02" name="Freeform: Shape 624">
                  <a:extLst>
                    <a:ext uri="{FF2B5EF4-FFF2-40B4-BE49-F238E27FC236}">
                      <a16:creationId xmlns:a16="http://schemas.microsoft.com/office/drawing/2014/main" id="{2F045EB9-0FD3-435E-9963-57579FE09246}"/>
                    </a:ext>
                  </a:extLst>
                </p:cNvPr>
                <p:cNvSpPr/>
                <p:nvPr/>
              </p:nvSpPr>
              <p:spPr>
                <a:xfrm>
                  <a:off x="5382156" y="2034274"/>
                  <a:ext cx="74427" cy="74427"/>
                </a:xfrm>
                <a:custGeom>
                  <a:avLst/>
                  <a:gdLst>
                    <a:gd name="connsiteX0" fmla="*/ 37214 w 74427"/>
                    <a:gd name="connsiteY0" fmla="*/ 0 h 74427"/>
                    <a:gd name="connsiteX1" fmla="*/ 74428 w 74427"/>
                    <a:gd name="connsiteY1" fmla="*/ 37214 h 74427"/>
                    <a:gd name="connsiteX2" fmla="*/ 37214 w 74427"/>
                    <a:gd name="connsiteY2" fmla="*/ 74428 h 74427"/>
                    <a:gd name="connsiteX3" fmla="*/ 0 w 74427"/>
                    <a:gd name="connsiteY3" fmla="*/ 37214 h 74427"/>
                    <a:gd name="connsiteX4" fmla="*/ 37214 w 74427"/>
                    <a:gd name="connsiteY4" fmla="*/ 0 h 74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427" h="74427">
                      <a:moveTo>
                        <a:pt x="37214" y="0"/>
                      </a:moveTo>
                      <a:cubicBezTo>
                        <a:pt x="57815" y="0"/>
                        <a:pt x="74428" y="16613"/>
                        <a:pt x="74428" y="37214"/>
                      </a:cubicBezTo>
                      <a:cubicBezTo>
                        <a:pt x="74428" y="57815"/>
                        <a:pt x="57815" y="74428"/>
                        <a:pt x="37214" y="74428"/>
                      </a:cubicBezTo>
                      <a:cubicBezTo>
                        <a:pt x="16613" y="74428"/>
                        <a:pt x="0" y="57815"/>
                        <a:pt x="0" y="37214"/>
                      </a:cubicBezTo>
                      <a:cubicBezTo>
                        <a:pt x="0" y="16613"/>
                        <a:pt x="16613" y="0"/>
                        <a:pt x="37214" y="0"/>
                      </a:cubicBezTo>
                      <a:close/>
                    </a:path>
                  </a:pathLst>
                </a:custGeom>
                <a:solidFill>
                  <a:srgbClr val="506C90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03" name="Freeform: Shape 625">
                  <a:extLst>
                    <a:ext uri="{FF2B5EF4-FFF2-40B4-BE49-F238E27FC236}">
                      <a16:creationId xmlns:a16="http://schemas.microsoft.com/office/drawing/2014/main" id="{11AF3E97-0B46-4BCB-9A8B-7D230953374C}"/>
                    </a:ext>
                  </a:extLst>
                </p:cNvPr>
                <p:cNvSpPr/>
                <p:nvPr/>
              </p:nvSpPr>
              <p:spPr>
                <a:xfrm>
                  <a:off x="5398370" y="2034274"/>
                  <a:ext cx="58213" cy="74693"/>
                </a:xfrm>
                <a:custGeom>
                  <a:avLst/>
                  <a:gdLst>
                    <a:gd name="connsiteX0" fmla="*/ 20999 w 58213"/>
                    <a:gd name="connsiteY0" fmla="*/ 0 h 74693"/>
                    <a:gd name="connsiteX1" fmla="*/ 0 w 58213"/>
                    <a:gd name="connsiteY1" fmla="*/ 6513 h 74693"/>
                    <a:gd name="connsiteX2" fmla="*/ 16347 w 58213"/>
                    <a:gd name="connsiteY2" fmla="*/ 37347 h 74693"/>
                    <a:gd name="connsiteX3" fmla="*/ 0 w 58213"/>
                    <a:gd name="connsiteY3" fmla="*/ 68181 h 74693"/>
                    <a:gd name="connsiteX4" fmla="*/ 20999 w 58213"/>
                    <a:gd name="connsiteY4" fmla="*/ 74694 h 74693"/>
                    <a:gd name="connsiteX5" fmla="*/ 58213 w 58213"/>
                    <a:gd name="connsiteY5" fmla="*/ 37480 h 74693"/>
                    <a:gd name="connsiteX6" fmla="*/ 20999 w 58213"/>
                    <a:gd name="connsiteY6" fmla="*/ 0 h 74693"/>
                    <a:gd name="connsiteX7" fmla="*/ 20999 w 58213"/>
                    <a:gd name="connsiteY7" fmla="*/ 0 h 74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8213" h="74693">
                      <a:moveTo>
                        <a:pt x="20999" y="0"/>
                      </a:moveTo>
                      <a:cubicBezTo>
                        <a:pt x="13291" y="0"/>
                        <a:pt x="5981" y="2392"/>
                        <a:pt x="0" y="6513"/>
                      </a:cubicBezTo>
                      <a:cubicBezTo>
                        <a:pt x="9835" y="13158"/>
                        <a:pt x="16347" y="24455"/>
                        <a:pt x="16347" y="37347"/>
                      </a:cubicBezTo>
                      <a:cubicBezTo>
                        <a:pt x="16347" y="50106"/>
                        <a:pt x="9835" y="61403"/>
                        <a:pt x="0" y="68181"/>
                      </a:cubicBezTo>
                      <a:cubicBezTo>
                        <a:pt x="5981" y="72301"/>
                        <a:pt x="13158" y="74694"/>
                        <a:pt x="20999" y="74694"/>
                      </a:cubicBezTo>
                      <a:cubicBezTo>
                        <a:pt x="41600" y="74694"/>
                        <a:pt x="58213" y="58080"/>
                        <a:pt x="58213" y="37480"/>
                      </a:cubicBezTo>
                      <a:cubicBezTo>
                        <a:pt x="58213" y="16613"/>
                        <a:pt x="41467" y="0"/>
                        <a:pt x="20999" y="0"/>
                      </a:cubicBezTo>
                      <a:lnTo>
                        <a:pt x="20999" y="0"/>
                      </a:lnTo>
                      <a:close/>
                    </a:path>
                  </a:pathLst>
                </a:custGeom>
                <a:solidFill>
                  <a:srgbClr val="475B7E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grpSp>
              <p:nvGrpSpPr>
                <p:cNvPr id="204" name="Graphic 3">
                  <a:extLst>
                    <a:ext uri="{FF2B5EF4-FFF2-40B4-BE49-F238E27FC236}">
                      <a16:creationId xmlns:a16="http://schemas.microsoft.com/office/drawing/2014/main" id="{64E5E694-295C-4CE0-83BC-BC1699CA9909}"/>
                    </a:ext>
                  </a:extLst>
                </p:cNvPr>
                <p:cNvGrpSpPr/>
                <p:nvPr/>
              </p:nvGrpSpPr>
              <p:grpSpPr>
                <a:xfrm>
                  <a:off x="5156081" y="2148441"/>
                  <a:ext cx="113635" cy="360045"/>
                  <a:chOff x="5156081" y="2148441"/>
                  <a:chExt cx="113635" cy="360045"/>
                </a:xfrm>
              </p:grpSpPr>
              <p:sp>
                <p:nvSpPr>
                  <p:cNvPr id="218" name="Freeform: Shape 640">
                    <a:extLst>
                      <a:ext uri="{FF2B5EF4-FFF2-40B4-BE49-F238E27FC236}">
                        <a16:creationId xmlns:a16="http://schemas.microsoft.com/office/drawing/2014/main" id="{94ABC6DD-C976-4F9E-B8C3-3552A94399E3}"/>
                      </a:ext>
                    </a:extLst>
                  </p:cNvPr>
                  <p:cNvSpPr/>
                  <p:nvPr/>
                </p:nvSpPr>
                <p:spPr>
                  <a:xfrm>
                    <a:off x="5177080" y="2148441"/>
                    <a:ext cx="71770" cy="360045"/>
                  </a:xfrm>
                  <a:custGeom>
                    <a:avLst/>
                    <a:gdLst>
                      <a:gd name="connsiteX0" fmla="*/ 0 w 71770"/>
                      <a:gd name="connsiteY0" fmla="*/ 0 h 360045"/>
                      <a:gd name="connsiteX1" fmla="*/ 71770 w 71770"/>
                      <a:gd name="connsiteY1" fmla="*/ 0 h 360045"/>
                      <a:gd name="connsiteX2" fmla="*/ 71770 w 71770"/>
                      <a:gd name="connsiteY2" fmla="*/ 360045 h 360045"/>
                      <a:gd name="connsiteX3" fmla="*/ 0 w 71770"/>
                      <a:gd name="connsiteY3" fmla="*/ 360045 h 360045"/>
                      <a:gd name="connsiteX4" fmla="*/ 0 w 71770"/>
                      <a:gd name="connsiteY4" fmla="*/ 0 h 3600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770" h="360045">
                        <a:moveTo>
                          <a:pt x="0" y="0"/>
                        </a:moveTo>
                        <a:lnTo>
                          <a:pt x="71770" y="0"/>
                        </a:lnTo>
                        <a:lnTo>
                          <a:pt x="71770" y="360045"/>
                        </a:lnTo>
                        <a:lnTo>
                          <a:pt x="0" y="36004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EDFF4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  <p:sp>
                <p:nvSpPr>
                  <p:cNvPr id="219" name="Freeform: Shape 641">
                    <a:extLst>
                      <a:ext uri="{FF2B5EF4-FFF2-40B4-BE49-F238E27FC236}">
                        <a16:creationId xmlns:a16="http://schemas.microsoft.com/office/drawing/2014/main" id="{BBAAE19E-2E6B-4600-A78C-1EAEF1BBEBAD}"/>
                      </a:ext>
                    </a:extLst>
                  </p:cNvPr>
                  <p:cNvSpPr/>
                  <p:nvPr/>
                </p:nvSpPr>
                <p:spPr>
                  <a:xfrm>
                    <a:off x="5206851" y="2148441"/>
                    <a:ext cx="41865" cy="360045"/>
                  </a:xfrm>
                  <a:custGeom>
                    <a:avLst/>
                    <a:gdLst>
                      <a:gd name="connsiteX0" fmla="*/ 0 w 41865"/>
                      <a:gd name="connsiteY0" fmla="*/ 0 h 360045"/>
                      <a:gd name="connsiteX1" fmla="*/ 41866 w 41865"/>
                      <a:gd name="connsiteY1" fmla="*/ 0 h 360045"/>
                      <a:gd name="connsiteX2" fmla="*/ 41866 w 41865"/>
                      <a:gd name="connsiteY2" fmla="*/ 360045 h 360045"/>
                      <a:gd name="connsiteX3" fmla="*/ 0 w 41865"/>
                      <a:gd name="connsiteY3" fmla="*/ 360045 h 360045"/>
                      <a:gd name="connsiteX4" fmla="*/ 0 w 41865"/>
                      <a:gd name="connsiteY4" fmla="*/ 0 h 3600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865" h="360045">
                        <a:moveTo>
                          <a:pt x="0" y="0"/>
                        </a:moveTo>
                        <a:lnTo>
                          <a:pt x="41866" y="0"/>
                        </a:lnTo>
                        <a:lnTo>
                          <a:pt x="41866" y="360045"/>
                        </a:lnTo>
                        <a:lnTo>
                          <a:pt x="0" y="36004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2CDEC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  <p:sp>
                <p:nvSpPr>
                  <p:cNvPr id="220" name="Freeform: Shape 642">
                    <a:extLst>
                      <a:ext uri="{FF2B5EF4-FFF2-40B4-BE49-F238E27FC236}">
                        <a16:creationId xmlns:a16="http://schemas.microsoft.com/office/drawing/2014/main" id="{09CAF24E-4950-4CB1-BA0F-44C4FD8D5E5A}"/>
                      </a:ext>
                    </a:extLst>
                  </p:cNvPr>
                  <p:cNvSpPr/>
                  <p:nvPr/>
                </p:nvSpPr>
                <p:spPr>
                  <a:xfrm>
                    <a:off x="5156081" y="2148441"/>
                    <a:ext cx="113635" cy="41865"/>
                  </a:xfrm>
                  <a:custGeom>
                    <a:avLst/>
                    <a:gdLst>
                      <a:gd name="connsiteX0" fmla="*/ 113635 w 113635"/>
                      <a:gd name="connsiteY0" fmla="*/ 0 h 41865"/>
                      <a:gd name="connsiteX1" fmla="*/ 0 w 113635"/>
                      <a:gd name="connsiteY1" fmla="*/ 0 h 41865"/>
                      <a:gd name="connsiteX2" fmla="*/ 0 w 113635"/>
                      <a:gd name="connsiteY2" fmla="*/ 27911 h 41865"/>
                      <a:gd name="connsiteX3" fmla="*/ 13955 w 113635"/>
                      <a:gd name="connsiteY3" fmla="*/ 41866 h 41865"/>
                      <a:gd name="connsiteX4" fmla="*/ 99680 w 113635"/>
                      <a:gd name="connsiteY4" fmla="*/ 41866 h 41865"/>
                      <a:gd name="connsiteX5" fmla="*/ 113635 w 113635"/>
                      <a:gd name="connsiteY5" fmla="*/ 27911 h 41865"/>
                      <a:gd name="connsiteX6" fmla="*/ 113635 w 113635"/>
                      <a:gd name="connsiteY6" fmla="*/ 0 h 41865"/>
                      <a:gd name="connsiteX7" fmla="*/ 113635 w 113635"/>
                      <a:gd name="connsiteY7" fmla="*/ 0 h 418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3635" h="41865">
                        <a:moveTo>
                          <a:pt x="113635" y="0"/>
                        </a:moveTo>
                        <a:lnTo>
                          <a:pt x="0" y="0"/>
                        </a:lnTo>
                        <a:lnTo>
                          <a:pt x="0" y="27911"/>
                        </a:lnTo>
                        <a:cubicBezTo>
                          <a:pt x="0" y="35619"/>
                          <a:pt x="6247" y="41866"/>
                          <a:pt x="13955" y="41866"/>
                        </a:cubicBezTo>
                        <a:lnTo>
                          <a:pt x="99680" y="41866"/>
                        </a:lnTo>
                        <a:cubicBezTo>
                          <a:pt x="107389" y="41866"/>
                          <a:pt x="113635" y="35619"/>
                          <a:pt x="113635" y="27911"/>
                        </a:cubicBezTo>
                        <a:lnTo>
                          <a:pt x="113635" y="0"/>
                        </a:lnTo>
                        <a:lnTo>
                          <a:pt x="113635" y="0"/>
                        </a:lnTo>
                        <a:close/>
                      </a:path>
                    </a:pathLst>
                  </a:custGeom>
                  <a:solidFill>
                    <a:srgbClr val="506C90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  <p:sp>
                <p:nvSpPr>
                  <p:cNvPr id="221" name="Freeform: Shape 643">
                    <a:extLst>
                      <a:ext uri="{FF2B5EF4-FFF2-40B4-BE49-F238E27FC236}">
                        <a16:creationId xmlns:a16="http://schemas.microsoft.com/office/drawing/2014/main" id="{32615F5A-B675-4533-84E0-429A87146041}"/>
                      </a:ext>
                    </a:extLst>
                  </p:cNvPr>
                  <p:cNvSpPr/>
                  <p:nvPr/>
                </p:nvSpPr>
                <p:spPr>
                  <a:xfrm>
                    <a:off x="5213896" y="2148441"/>
                    <a:ext cx="55820" cy="41865"/>
                  </a:xfrm>
                  <a:custGeom>
                    <a:avLst/>
                    <a:gdLst>
                      <a:gd name="connsiteX0" fmla="*/ 13955 w 55820"/>
                      <a:gd name="connsiteY0" fmla="*/ 0 h 41865"/>
                      <a:gd name="connsiteX1" fmla="*/ 13955 w 55820"/>
                      <a:gd name="connsiteY1" fmla="*/ 27911 h 41865"/>
                      <a:gd name="connsiteX2" fmla="*/ 0 w 55820"/>
                      <a:gd name="connsiteY2" fmla="*/ 41866 h 41865"/>
                      <a:gd name="connsiteX3" fmla="*/ 41866 w 55820"/>
                      <a:gd name="connsiteY3" fmla="*/ 41866 h 41865"/>
                      <a:gd name="connsiteX4" fmla="*/ 55821 w 55820"/>
                      <a:gd name="connsiteY4" fmla="*/ 27911 h 41865"/>
                      <a:gd name="connsiteX5" fmla="*/ 55821 w 55820"/>
                      <a:gd name="connsiteY5" fmla="*/ 0 h 41865"/>
                      <a:gd name="connsiteX6" fmla="*/ 13955 w 55820"/>
                      <a:gd name="connsiteY6" fmla="*/ 0 h 418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5820" h="41865">
                        <a:moveTo>
                          <a:pt x="13955" y="0"/>
                        </a:moveTo>
                        <a:lnTo>
                          <a:pt x="13955" y="27911"/>
                        </a:lnTo>
                        <a:cubicBezTo>
                          <a:pt x="13955" y="35619"/>
                          <a:pt x="7708" y="41866"/>
                          <a:pt x="0" y="41866"/>
                        </a:cubicBezTo>
                        <a:lnTo>
                          <a:pt x="41866" y="41866"/>
                        </a:lnTo>
                        <a:cubicBezTo>
                          <a:pt x="49574" y="41866"/>
                          <a:pt x="55821" y="35619"/>
                          <a:pt x="55821" y="27911"/>
                        </a:cubicBezTo>
                        <a:lnTo>
                          <a:pt x="55821" y="0"/>
                        </a:lnTo>
                        <a:lnTo>
                          <a:pt x="13955" y="0"/>
                        </a:lnTo>
                        <a:close/>
                      </a:path>
                    </a:pathLst>
                  </a:custGeom>
                  <a:solidFill>
                    <a:srgbClr val="475B7E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  <p:sp>
                <p:nvSpPr>
                  <p:cNvPr id="222" name="Freeform: Shape 644">
                    <a:extLst>
                      <a:ext uri="{FF2B5EF4-FFF2-40B4-BE49-F238E27FC236}">
                        <a16:creationId xmlns:a16="http://schemas.microsoft.com/office/drawing/2014/main" id="{EBDC0366-30B6-4A18-8050-EA2FFD4834AC}"/>
                      </a:ext>
                    </a:extLst>
                  </p:cNvPr>
                  <p:cNvSpPr/>
                  <p:nvPr/>
                </p:nvSpPr>
                <p:spPr>
                  <a:xfrm>
                    <a:off x="5156081" y="2466487"/>
                    <a:ext cx="113635" cy="41865"/>
                  </a:xfrm>
                  <a:custGeom>
                    <a:avLst/>
                    <a:gdLst>
                      <a:gd name="connsiteX0" fmla="*/ 99680 w 113635"/>
                      <a:gd name="connsiteY0" fmla="*/ 0 h 41865"/>
                      <a:gd name="connsiteX1" fmla="*/ 13955 w 113635"/>
                      <a:gd name="connsiteY1" fmla="*/ 0 h 41865"/>
                      <a:gd name="connsiteX2" fmla="*/ 0 w 113635"/>
                      <a:gd name="connsiteY2" fmla="*/ 13955 h 41865"/>
                      <a:gd name="connsiteX3" fmla="*/ 0 w 113635"/>
                      <a:gd name="connsiteY3" fmla="*/ 41866 h 41865"/>
                      <a:gd name="connsiteX4" fmla="*/ 113635 w 113635"/>
                      <a:gd name="connsiteY4" fmla="*/ 41866 h 41865"/>
                      <a:gd name="connsiteX5" fmla="*/ 113635 w 113635"/>
                      <a:gd name="connsiteY5" fmla="*/ 13955 h 41865"/>
                      <a:gd name="connsiteX6" fmla="*/ 99680 w 113635"/>
                      <a:gd name="connsiteY6" fmla="*/ 0 h 41865"/>
                      <a:gd name="connsiteX7" fmla="*/ 99680 w 113635"/>
                      <a:gd name="connsiteY7" fmla="*/ 0 h 418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3635" h="41865">
                        <a:moveTo>
                          <a:pt x="99680" y="0"/>
                        </a:moveTo>
                        <a:lnTo>
                          <a:pt x="13955" y="0"/>
                        </a:lnTo>
                        <a:cubicBezTo>
                          <a:pt x="6247" y="0"/>
                          <a:pt x="0" y="6247"/>
                          <a:pt x="0" y="13955"/>
                        </a:cubicBezTo>
                        <a:lnTo>
                          <a:pt x="0" y="41866"/>
                        </a:lnTo>
                        <a:lnTo>
                          <a:pt x="113635" y="41866"/>
                        </a:lnTo>
                        <a:lnTo>
                          <a:pt x="113635" y="13955"/>
                        </a:lnTo>
                        <a:cubicBezTo>
                          <a:pt x="113635" y="6247"/>
                          <a:pt x="107389" y="0"/>
                          <a:pt x="99680" y="0"/>
                        </a:cubicBezTo>
                        <a:lnTo>
                          <a:pt x="99680" y="0"/>
                        </a:lnTo>
                        <a:close/>
                      </a:path>
                    </a:pathLst>
                  </a:custGeom>
                  <a:solidFill>
                    <a:srgbClr val="506C90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  <p:sp>
                <p:nvSpPr>
                  <p:cNvPr id="223" name="Freeform: Shape 645">
                    <a:extLst>
                      <a:ext uri="{FF2B5EF4-FFF2-40B4-BE49-F238E27FC236}">
                        <a16:creationId xmlns:a16="http://schemas.microsoft.com/office/drawing/2014/main" id="{2790B91D-612C-404C-ADE5-F3482F174B9D}"/>
                      </a:ext>
                    </a:extLst>
                  </p:cNvPr>
                  <p:cNvSpPr/>
                  <p:nvPr/>
                </p:nvSpPr>
                <p:spPr>
                  <a:xfrm>
                    <a:off x="5213896" y="2466487"/>
                    <a:ext cx="55820" cy="41865"/>
                  </a:xfrm>
                  <a:custGeom>
                    <a:avLst/>
                    <a:gdLst>
                      <a:gd name="connsiteX0" fmla="*/ 41866 w 55820"/>
                      <a:gd name="connsiteY0" fmla="*/ 0 h 41865"/>
                      <a:gd name="connsiteX1" fmla="*/ 0 w 55820"/>
                      <a:gd name="connsiteY1" fmla="*/ 0 h 41865"/>
                      <a:gd name="connsiteX2" fmla="*/ 13955 w 55820"/>
                      <a:gd name="connsiteY2" fmla="*/ 13955 h 41865"/>
                      <a:gd name="connsiteX3" fmla="*/ 13955 w 55820"/>
                      <a:gd name="connsiteY3" fmla="*/ 41866 h 41865"/>
                      <a:gd name="connsiteX4" fmla="*/ 55821 w 55820"/>
                      <a:gd name="connsiteY4" fmla="*/ 41866 h 41865"/>
                      <a:gd name="connsiteX5" fmla="*/ 55821 w 55820"/>
                      <a:gd name="connsiteY5" fmla="*/ 13955 h 41865"/>
                      <a:gd name="connsiteX6" fmla="*/ 41866 w 55820"/>
                      <a:gd name="connsiteY6" fmla="*/ 0 h 418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5820" h="41865">
                        <a:moveTo>
                          <a:pt x="41866" y="0"/>
                        </a:moveTo>
                        <a:lnTo>
                          <a:pt x="0" y="0"/>
                        </a:lnTo>
                        <a:cubicBezTo>
                          <a:pt x="7708" y="0"/>
                          <a:pt x="13955" y="6247"/>
                          <a:pt x="13955" y="13955"/>
                        </a:cubicBezTo>
                        <a:lnTo>
                          <a:pt x="13955" y="41866"/>
                        </a:lnTo>
                        <a:lnTo>
                          <a:pt x="55821" y="41866"/>
                        </a:lnTo>
                        <a:lnTo>
                          <a:pt x="55821" y="13955"/>
                        </a:lnTo>
                        <a:cubicBezTo>
                          <a:pt x="55821" y="6247"/>
                          <a:pt x="49574" y="0"/>
                          <a:pt x="41866" y="0"/>
                        </a:cubicBezTo>
                        <a:close/>
                      </a:path>
                    </a:pathLst>
                  </a:custGeom>
                  <a:solidFill>
                    <a:srgbClr val="475B7E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</p:grpSp>
            <p:grpSp>
              <p:nvGrpSpPr>
                <p:cNvPr id="205" name="Graphic 3">
                  <a:extLst>
                    <a:ext uri="{FF2B5EF4-FFF2-40B4-BE49-F238E27FC236}">
                      <a16:creationId xmlns:a16="http://schemas.microsoft.com/office/drawing/2014/main" id="{8CA15110-DD6A-4FF8-8AE6-C0D06D1EFFC6}"/>
                    </a:ext>
                  </a:extLst>
                </p:cNvPr>
                <p:cNvGrpSpPr/>
                <p:nvPr/>
              </p:nvGrpSpPr>
              <p:grpSpPr>
                <a:xfrm>
                  <a:off x="5568890" y="2148441"/>
                  <a:ext cx="113768" cy="360045"/>
                  <a:chOff x="5568890" y="2148441"/>
                  <a:chExt cx="113768" cy="360045"/>
                </a:xfrm>
              </p:grpSpPr>
              <p:sp>
                <p:nvSpPr>
                  <p:cNvPr id="212" name="Freeform: Shape 634">
                    <a:extLst>
                      <a:ext uri="{FF2B5EF4-FFF2-40B4-BE49-F238E27FC236}">
                        <a16:creationId xmlns:a16="http://schemas.microsoft.com/office/drawing/2014/main" id="{509B821B-1BB7-4941-983C-8851F7A4C20D}"/>
                      </a:ext>
                    </a:extLst>
                  </p:cNvPr>
                  <p:cNvSpPr/>
                  <p:nvPr/>
                </p:nvSpPr>
                <p:spPr>
                  <a:xfrm>
                    <a:off x="5589889" y="2148441"/>
                    <a:ext cx="71769" cy="360045"/>
                  </a:xfrm>
                  <a:custGeom>
                    <a:avLst/>
                    <a:gdLst>
                      <a:gd name="connsiteX0" fmla="*/ 0 w 71769"/>
                      <a:gd name="connsiteY0" fmla="*/ 0 h 360045"/>
                      <a:gd name="connsiteX1" fmla="*/ 71770 w 71769"/>
                      <a:gd name="connsiteY1" fmla="*/ 0 h 360045"/>
                      <a:gd name="connsiteX2" fmla="*/ 71770 w 71769"/>
                      <a:gd name="connsiteY2" fmla="*/ 360045 h 360045"/>
                      <a:gd name="connsiteX3" fmla="*/ 0 w 71769"/>
                      <a:gd name="connsiteY3" fmla="*/ 360045 h 360045"/>
                      <a:gd name="connsiteX4" fmla="*/ 0 w 71769"/>
                      <a:gd name="connsiteY4" fmla="*/ 0 h 3600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769" h="360045">
                        <a:moveTo>
                          <a:pt x="0" y="0"/>
                        </a:moveTo>
                        <a:lnTo>
                          <a:pt x="71770" y="0"/>
                        </a:lnTo>
                        <a:lnTo>
                          <a:pt x="71770" y="360045"/>
                        </a:lnTo>
                        <a:lnTo>
                          <a:pt x="0" y="36004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EDFF4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  <p:sp>
                <p:nvSpPr>
                  <p:cNvPr id="213" name="Freeform: Shape 635">
                    <a:extLst>
                      <a:ext uri="{FF2B5EF4-FFF2-40B4-BE49-F238E27FC236}">
                        <a16:creationId xmlns:a16="http://schemas.microsoft.com/office/drawing/2014/main" id="{D18E46D2-4B06-4623-A172-BE4D6305237F}"/>
                      </a:ext>
                    </a:extLst>
                  </p:cNvPr>
                  <p:cNvSpPr/>
                  <p:nvPr/>
                </p:nvSpPr>
                <p:spPr>
                  <a:xfrm>
                    <a:off x="5619794" y="2148441"/>
                    <a:ext cx="41865" cy="360045"/>
                  </a:xfrm>
                  <a:custGeom>
                    <a:avLst/>
                    <a:gdLst>
                      <a:gd name="connsiteX0" fmla="*/ 0 w 41865"/>
                      <a:gd name="connsiteY0" fmla="*/ 0 h 360045"/>
                      <a:gd name="connsiteX1" fmla="*/ 41866 w 41865"/>
                      <a:gd name="connsiteY1" fmla="*/ 0 h 360045"/>
                      <a:gd name="connsiteX2" fmla="*/ 41866 w 41865"/>
                      <a:gd name="connsiteY2" fmla="*/ 360045 h 360045"/>
                      <a:gd name="connsiteX3" fmla="*/ 0 w 41865"/>
                      <a:gd name="connsiteY3" fmla="*/ 360045 h 360045"/>
                      <a:gd name="connsiteX4" fmla="*/ 0 w 41865"/>
                      <a:gd name="connsiteY4" fmla="*/ 0 h 3600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865" h="360045">
                        <a:moveTo>
                          <a:pt x="0" y="0"/>
                        </a:moveTo>
                        <a:lnTo>
                          <a:pt x="41866" y="0"/>
                        </a:lnTo>
                        <a:lnTo>
                          <a:pt x="41866" y="360045"/>
                        </a:lnTo>
                        <a:lnTo>
                          <a:pt x="0" y="36004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2CDEC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  <p:sp>
                <p:nvSpPr>
                  <p:cNvPr id="214" name="Freeform: Shape 636">
                    <a:extLst>
                      <a:ext uri="{FF2B5EF4-FFF2-40B4-BE49-F238E27FC236}">
                        <a16:creationId xmlns:a16="http://schemas.microsoft.com/office/drawing/2014/main" id="{DD1069F3-864B-4AE7-BA24-62D796D00D76}"/>
                      </a:ext>
                    </a:extLst>
                  </p:cNvPr>
                  <p:cNvSpPr/>
                  <p:nvPr/>
                </p:nvSpPr>
                <p:spPr>
                  <a:xfrm>
                    <a:off x="5569023" y="2148441"/>
                    <a:ext cx="113635" cy="41865"/>
                  </a:xfrm>
                  <a:custGeom>
                    <a:avLst/>
                    <a:gdLst>
                      <a:gd name="connsiteX0" fmla="*/ 113635 w 113635"/>
                      <a:gd name="connsiteY0" fmla="*/ 0 h 41865"/>
                      <a:gd name="connsiteX1" fmla="*/ 0 w 113635"/>
                      <a:gd name="connsiteY1" fmla="*/ 0 h 41865"/>
                      <a:gd name="connsiteX2" fmla="*/ 0 w 113635"/>
                      <a:gd name="connsiteY2" fmla="*/ 27911 h 41865"/>
                      <a:gd name="connsiteX3" fmla="*/ 13955 w 113635"/>
                      <a:gd name="connsiteY3" fmla="*/ 41866 h 41865"/>
                      <a:gd name="connsiteX4" fmla="*/ 99680 w 113635"/>
                      <a:gd name="connsiteY4" fmla="*/ 41866 h 41865"/>
                      <a:gd name="connsiteX5" fmla="*/ 113635 w 113635"/>
                      <a:gd name="connsiteY5" fmla="*/ 27911 h 41865"/>
                      <a:gd name="connsiteX6" fmla="*/ 113635 w 113635"/>
                      <a:gd name="connsiteY6" fmla="*/ 0 h 41865"/>
                      <a:gd name="connsiteX7" fmla="*/ 113635 w 113635"/>
                      <a:gd name="connsiteY7" fmla="*/ 0 h 418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3635" h="41865">
                        <a:moveTo>
                          <a:pt x="113635" y="0"/>
                        </a:moveTo>
                        <a:lnTo>
                          <a:pt x="0" y="0"/>
                        </a:lnTo>
                        <a:lnTo>
                          <a:pt x="0" y="27911"/>
                        </a:lnTo>
                        <a:cubicBezTo>
                          <a:pt x="0" y="35619"/>
                          <a:pt x="6247" y="41866"/>
                          <a:pt x="13955" y="41866"/>
                        </a:cubicBezTo>
                        <a:lnTo>
                          <a:pt x="99680" y="41866"/>
                        </a:lnTo>
                        <a:cubicBezTo>
                          <a:pt x="107389" y="41866"/>
                          <a:pt x="113635" y="35619"/>
                          <a:pt x="113635" y="27911"/>
                        </a:cubicBezTo>
                        <a:lnTo>
                          <a:pt x="113635" y="0"/>
                        </a:lnTo>
                        <a:lnTo>
                          <a:pt x="113635" y="0"/>
                        </a:lnTo>
                        <a:close/>
                      </a:path>
                    </a:pathLst>
                  </a:custGeom>
                  <a:solidFill>
                    <a:srgbClr val="506C90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  <p:sp>
                <p:nvSpPr>
                  <p:cNvPr id="215" name="Freeform: Shape 637">
                    <a:extLst>
                      <a:ext uri="{FF2B5EF4-FFF2-40B4-BE49-F238E27FC236}">
                        <a16:creationId xmlns:a16="http://schemas.microsoft.com/office/drawing/2014/main" id="{AB3F9CAA-0CC3-4B11-BF72-D04CA5E3E668}"/>
                      </a:ext>
                    </a:extLst>
                  </p:cNvPr>
                  <p:cNvSpPr/>
                  <p:nvPr/>
                </p:nvSpPr>
                <p:spPr>
                  <a:xfrm>
                    <a:off x="5626705" y="2148441"/>
                    <a:ext cx="55821" cy="41865"/>
                  </a:xfrm>
                  <a:custGeom>
                    <a:avLst/>
                    <a:gdLst>
                      <a:gd name="connsiteX0" fmla="*/ 13955 w 55821"/>
                      <a:gd name="connsiteY0" fmla="*/ 0 h 41865"/>
                      <a:gd name="connsiteX1" fmla="*/ 13955 w 55821"/>
                      <a:gd name="connsiteY1" fmla="*/ 27911 h 41865"/>
                      <a:gd name="connsiteX2" fmla="*/ 0 w 55821"/>
                      <a:gd name="connsiteY2" fmla="*/ 41866 h 41865"/>
                      <a:gd name="connsiteX3" fmla="*/ 41866 w 55821"/>
                      <a:gd name="connsiteY3" fmla="*/ 41866 h 41865"/>
                      <a:gd name="connsiteX4" fmla="*/ 55821 w 55821"/>
                      <a:gd name="connsiteY4" fmla="*/ 27911 h 41865"/>
                      <a:gd name="connsiteX5" fmla="*/ 55821 w 55821"/>
                      <a:gd name="connsiteY5" fmla="*/ 0 h 41865"/>
                      <a:gd name="connsiteX6" fmla="*/ 13955 w 55821"/>
                      <a:gd name="connsiteY6" fmla="*/ 0 h 418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5821" h="41865">
                        <a:moveTo>
                          <a:pt x="13955" y="0"/>
                        </a:moveTo>
                        <a:lnTo>
                          <a:pt x="13955" y="27911"/>
                        </a:lnTo>
                        <a:cubicBezTo>
                          <a:pt x="13955" y="35619"/>
                          <a:pt x="7708" y="41866"/>
                          <a:pt x="0" y="41866"/>
                        </a:cubicBezTo>
                        <a:lnTo>
                          <a:pt x="41866" y="41866"/>
                        </a:lnTo>
                        <a:cubicBezTo>
                          <a:pt x="49574" y="41866"/>
                          <a:pt x="55821" y="35619"/>
                          <a:pt x="55821" y="27911"/>
                        </a:cubicBezTo>
                        <a:lnTo>
                          <a:pt x="55821" y="0"/>
                        </a:lnTo>
                        <a:lnTo>
                          <a:pt x="13955" y="0"/>
                        </a:lnTo>
                        <a:close/>
                      </a:path>
                    </a:pathLst>
                  </a:custGeom>
                  <a:solidFill>
                    <a:srgbClr val="475B7E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  <p:sp>
                <p:nvSpPr>
                  <p:cNvPr id="216" name="Freeform: Shape 638">
                    <a:extLst>
                      <a:ext uri="{FF2B5EF4-FFF2-40B4-BE49-F238E27FC236}">
                        <a16:creationId xmlns:a16="http://schemas.microsoft.com/office/drawing/2014/main" id="{328597C7-143D-4A75-B0BB-36691E16A393}"/>
                      </a:ext>
                    </a:extLst>
                  </p:cNvPr>
                  <p:cNvSpPr/>
                  <p:nvPr/>
                </p:nvSpPr>
                <p:spPr>
                  <a:xfrm>
                    <a:off x="5568890" y="2466487"/>
                    <a:ext cx="113637" cy="41865"/>
                  </a:xfrm>
                  <a:custGeom>
                    <a:avLst/>
                    <a:gdLst>
                      <a:gd name="connsiteX0" fmla="*/ 99680 w 113637"/>
                      <a:gd name="connsiteY0" fmla="*/ 0 h 41865"/>
                      <a:gd name="connsiteX1" fmla="*/ 13955 w 113637"/>
                      <a:gd name="connsiteY1" fmla="*/ 0 h 41865"/>
                      <a:gd name="connsiteX2" fmla="*/ 0 w 113637"/>
                      <a:gd name="connsiteY2" fmla="*/ 13955 h 41865"/>
                      <a:gd name="connsiteX3" fmla="*/ 0 w 113637"/>
                      <a:gd name="connsiteY3" fmla="*/ 41866 h 41865"/>
                      <a:gd name="connsiteX4" fmla="*/ 113636 w 113637"/>
                      <a:gd name="connsiteY4" fmla="*/ 41866 h 41865"/>
                      <a:gd name="connsiteX5" fmla="*/ 113636 w 113637"/>
                      <a:gd name="connsiteY5" fmla="*/ 13955 h 41865"/>
                      <a:gd name="connsiteX6" fmla="*/ 99680 w 113637"/>
                      <a:gd name="connsiteY6" fmla="*/ 0 h 418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3637" h="41865">
                        <a:moveTo>
                          <a:pt x="99680" y="0"/>
                        </a:moveTo>
                        <a:lnTo>
                          <a:pt x="13955" y="0"/>
                        </a:lnTo>
                        <a:cubicBezTo>
                          <a:pt x="6247" y="0"/>
                          <a:pt x="0" y="6247"/>
                          <a:pt x="0" y="13955"/>
                        </a:cubicBezTo>
                        <a:lnTo>
                          <a:pt x="0" y="41866"/>
                        </a:lnTo>
                        <a:lnTo>
                          <a:pt x="113636" y="41866"/>
                        </a:lnTo>
                        <a:lnTo>
                          <a:pt x="113636" y="13955"/>
                        </a:lnTo>
                        <a:cubicBezTo>
                          <a:pt x="113768" y="6247"/>
                          <a:pt x="107389" y="0"/>
                          <a:pt x="99680" y="0"/>
                        </a:cubicBezTo>
                        <a:close/>
                      </a:path>
                    </a:pathLst>
                  </a:custGeom>
                  <a:solidFill>
                    <a:srgbClr val="506C90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  <p:sp>
                <p:nvSpPr>
                  <p:cNvPr id="217" name="Freeform: Shape 639">
                    <a:extLst>
                      <a:ext uri="{FF2B5EF4-FFF2-40B4-BE49-F238E27FC236}">
                        <a16:creationId xmlns:a16="http://schemas.microsoft.com/office/drawing/2014/main" id="{D911D0CE-1945-4F08-8007-A987E3164250}"/>
                      </a:ext>
                    </a:extLst>
                  </p:cNvPr>
                  <p:cNvSpPr/>
                  <p:nvPr/>
                </p:nvSpPr>
                <p:spPr>
                  <a:xfrm>
                    <a:off x="5626705" y="2466487"/>
                    <a:ext cx="55823" cy="41865"/>
                  </a:xfrm>
                  <a:custGeom>
                    <a:avLst/>
                    <a:gdLst>
                      <a:gd name="connsiteX0" fmla="*/ 41866 w 55823"/>
                      <a:gd name="connsiteY0" fmla="*/ 0 h 41865"/>
                      <a:gd name="connsiteX1" fmla="*/ 0 w 55823"/>
                      <a:gd name="connsiteY1" fmla="*/ 0 h 41865"/>
                      <a:gd name="connsiteX2" fmla="*/ 13955 w 55823"/>
                      <a:gd name="connsiteY2" fmla="*/ 13955 h 41865"/>
                      <a:gd name="connsiteX3" fmla="*/ 13955 w 55823"/>
                      <a:gd name="connsiteY3" fmla="*/ 41866 h 41865"/>
                      <a:gd name="connsiteX4" fmla="*/ 55821 w 55823"/>
                      <a:gd name="connsiteY4" fmla="*/ 41866 h 41865"/>
                      <a:gd name="connsiteX5" fmla="*/ 55821 w 55823"/>
                      <a:gd name="connsiteY5" fmla="*/ 13955 h 41865"/>
                      <a:gd name="connsiteX6" fmla="*/ 41866 w 55823"/>
                      <a:gd name="connsiteY6" fmla="*/ 0 h 418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5823" h="41865">
                        <a:moveTo>
                          <a:pt x="41866" y="0"/>
                        </a:moveTo>
                        <a:lnTo>
                          <a:pt x="0" y="0"/>
                        </a:lnTo>
                        <a:cubicBezTo>
                          <a:pt x="7708" y="0"/>
                          <a:pt x="13955" y="6247"/>
                          <a:pt x="13955" y="13955"/>
                        </a:cubicBezTo>
                        <a:lnTo>
                          <a:pt x="13955" y="41866"/>
                        </a:lnTo>
                        <a:lnTo>
                          <a:pt x="55821" y="41866"/>
                        </a:lnTo>
                        <a:lnTo>
                          <a:pt x="55821" y="13955"/>
                        </a:lnTo>
                        <a:cubicBezTo>
                          <a:pt x="55954" y="6247"/>
                          <a:pt x="49574" y="0"/>
                          <a:pt x="41866" y="0"/>
                        </a:cubicBezTo>
                        <a:close/>
                      </a:path>
                    </a:pathLst>
                  </a:custGeom>
                  <a:solidFill>
                    <a:srgbClr val="475B7E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</p:grpSp>
            <p:sp>
              <p:nvSpPr>
                <p:cNvPr id="206" name="Freeform: Shape 628">
                  <a:extLst>
                    <a:ext uri="{FF2B5EF4-FFF2-40B4-BE49-F238E27FC236}">
                      <a16:creationId xmlns:a16="http://schemas.microsoft.com/office/drawing/2014/main" id="{1B61B092-0C58-48DF-BCA8-52408C272ADD}"/>
                    </a:ext>
                  </a:extLst>
                </p:cNvPr>
                <p:cNvSpPr/>
                <p:nvPr/>
              </p:nvSpPr>
              <p:spPr>
                <a:xfrm>
                  <a:off x="5348132" y="2313378"/>
                  <a:ext cx="142476" cy="194974"/>
                </a:xfrm>
                <a:custGeom>
                  <a:avLst/>
                  <a:gdLst>
                    <a:gd name="connsiteX0" fmla="*/ 142476 w 142476"/>
                    <a:gd name="connsiteY0" fmla="*/ 194975 h 194974"/>
                    <a:gd name="connsiteX1" fmla="*/ 0 w 142476"/>
                    <a:gd name="connsiteY1" fmla="*/ 194975 h 194974"/>
                    <a:gd name="connsiteX2" fmla="*/ 0 w 142476"/>
                    <a:gd name="connsiteY2" fmla="*/ 13955 h 194974"/>
                    <a:gd name="connsiteX3" fmla="*/ 13955 w 142476"/>
                    <a:gd name="connsiteY3" fmla="*/ 0 h 194974"/>
                    <a:gd name="connsiteX4" fmla="*/ 128521 w 142476"/>
                    <a:gd name="connsiteY4" fmla="*/ 0 h 194974"/>
                    <a:gd name="connsiteX5" fmla="*/ 142476 w 142476"/>
                    <a:gd name="connsiteY5" fmla="*/ 13955 h 194974"/>
                    <a:gd name="connsiteX6" fmla="*/ 142476 w 142476"/>
                    <a:gd name="connsiteY6" fmla="*/ 194975 h 194974"/>
                    <a:gd name="connsiteX7" fmla="*/ 142476 w 142476"/>
                    <a:gd name="connsiteY7" fmla="*/ 194975 h 194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2476" h="194974">
                      <a:moveTo>
                        <a:pt x="142476" y="194975"/>
                      </a:moveTo>
                      <a:lnTo>
                        <a:pt x="0" y="194975"/>
                      </a:lnTo>
                      <a:lnTo>
                        <a:pt x="0" y="13955"/>
                      </a:lnTo>
                      <a:cubicBezTo>
                        <a:pt x="0" y="6247"/>
                        <a:pt x="6247" y="0"/>
                        <a:pt x="13955" y="0"/>
                      </a:cubicBezTo>
                      <a:lnTo>
                        <a:pt x="128521" y="0"/>
                      </a:lnTo>
                      <a:cubicBezTo>
                        <a:pt x="136230" y="0"/>
                        <a:pt x="142476" y="6247"/>
                        <a:pt x="142476" y="13955"/>
                      </a:cubicBezTo>
                      <a:lnTo>
                        <a:pt x="142476" y="194975"/>
                      </a:lnTo>
                      <a:lnTo>
                        <a:pt x="142476" y="194975"/>
                      </a:lnTo>
                      <a:close/>
                    </a:path>
                  </a:pathLst>
                </a:custGeom>
                <a:solidFill>
                  <a:srgbClr val="D39B75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07" name="Freeform: Shape 629">
                  <a:extLst>
                    <a:ext uri="{FF2B5EF4-FFF2-40B4-BE49-F238E27FC236}">
                      <a16:creationId xmlns:a16="http://schemas.microsoft.com/office/drawing/2014/main" id="{85221EF2-A0C9-44E0-B0BB-0D21B7F4A6FD}"/>
                    </a:ext>
                  </a:extLst>
                </p:cNvPr>
                <p:cNvSpPr/>
                <p:nvPr/>
              </p:nvSpPr>
              <p:spPr>
                <a:xfrm>
                  <a:off x="5434787" y="2313378"/>
                  <a:ext cx="55821" cy="194974"/>
                </a:xfrm>
                <a:custGeom>
                  <a:avLst/>
                  <a:gdLst>
                    <a:gd name="connsiteX0" fmla="*/ 41866 w 55821"/>
                    <a:gd name="connsiteY0" fmla="*/ 0 h 194974"/>
                    <a:gd name="connsiteX1" fmla="*/ 0 w 55821"/>
                    <a:gd name="connsiteY1" fmla="*/ 0 h 194974"/>
                    <a:gd name="connsiteX2" fmla="*/ 13955 w 55821"/>
                    <a:gd name="connsiteY2" fmla="*/ 13955 h 194974"/>
                    <a:gd name="connsiteX3" fmla="*/ 13955 w 55821"/>
                    <a:gd name="connsiteY3" fmla="*/ 194975 h 194974"/>
                    <a:gd name="connsiteX4" fmla="*/ 55821 w 55821"/>
                    <a:gd name="connsiteY4" fmla="*/ 194975 h 194974"/>
                    <a:gd name="connsiteX5" fmla="*/ 55821 w 55821"/>
                    <a:gd name="connsiteY5" fmla="*/ 13955 h 194974"/>
                    <a:gd name="connsiteX6" fmla="*/ 41866 w 55821"/>
                    <a:gd name="connsiteY6" fmla="*/ 0 h 194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821" h="194974">
                      <a:moveTo>
                        <a:pt x="41866" y="0"/>
                      </a:moveTo>
                      <a:lnTo>
                        <a:pt x="0" y="0"/>
                      </a:lnTo>
                      <a:cubicBezTo>
                        <a:pt x="7708" y="0"/>
                        <a:pt x="13955" y="6247"/>
                        <a:pt x="13955" y="13955"/>
                      </a:cubicBezTo>
                      <a:lnTo>
                        <a:pt x="13955" y="194975"/>
                      </a:lnTo>
                      <a:lnTo>
                        <a:pt x="55821" y="194975"/>
                      </a:lnTo>
                      <a:lnTo>
                        <a:pt x="55821" y="13955"/>
                      </a:lnTo>
                      <a:cubicBezTo>
                        <a:pt x="55821" y="6247"/>
                        <a:pt x="49574" y="0"/>
                        <a:pt x="41866" y="0"/>
                      </a:cubicBezTo>
                      <a:close/>
                    </a:path>
                  </a:pathLst>
                </a:custGeom>
                <a:solidFill>
                  <a:srgbClr val="CC8755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08" name="Freeform: Shape 630">
                  <a:extLst>
                    <a:ext uri="{FF2B5EF4-FFF2-40B4-BE49-F238E27FC236}">
                      <a16:creationId xmlns:a16="http://schemas.microsoft.com/office/drawing/2014/main" id="{46EF4BE8-95D8-4D15-AAB3-8F0DE2F1B349}"/>
                    </a:ext>
                  </a:extLst>
                </p:cNvPr>
                <p:cNvSpPr/>
                <p:nvPr/>
              </p:nvSpPr>
              <p:spPr>
                <a:xfrm>
                  <a:off x="5319158" y="2208249"/>
                  <a:ext cx="200290" cy="45055"/>
                </a:xfrm>
                <a:custGeom>
                  <a:avLst/>
                  <a:gdLst>
                    <a:gd name="connsiteX0" fmla="*/ 190456 w 200290"/>
                    <a:gd name="connsiteY0" fmla="*/ 45055 h 45055"/>
                    <a:gd name="connsiteX1" fmla="*/ 9835 w 200290"/>
                    <a:gd name="connsiteY1" fmla="*/ 45055 h 45055"/>
                    <a:gd name="connsiteX2" fmla="*/ 0 w 200290"/>
                    <a:gd name="connsiteY2" fmla="*/ 35220 h 45055"/>
                    <a:gd name="connsiteX3" fmla="*/ 0 w 200290"/>
                    <a:gd name="connsiteY3" fmla="*/ 9835 h 45055"/>
                    <a:gd name="connsiteX4" fmla="*/ 9835 w 200290"/>
                    <a:gd name="connsiteY4" fmla="*/ 0 h 45055"/>
                    <a:gd name="connsiteX5" fmla="*/ 190456 w 200290"/>
                    <a:gd name="connsiteY5" fmla="*/ 0 h 45055"/>
                    <a:gd name="connsiteX6" fmla="*/ 200291 w 200290"/>
                    <a:gd name="connsiteY6" fmla="*/ 9835 h 45055"/>
                    <a:gd name="connsiteX7" fmla="*/ 200291 w 200290"/>
                    <a:gd name="connsiteY7" fmla="*/ 35220 h 45055"/>
                    <a:gd name="connsiteX8" fmla="*/ 190456 w 200290"/>
                    <a:gd name="connsiteY8" fmla="*/ 45055 h 4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0290" h="45055">
                      <a:moveTo>
                        <a:pt x="190456" y="45055"/>
                      </a:moveTo>
                      <a:lnTo>
                        <a:pt x="9835" y="45055"/>
                      </a:lnTo>
                      <a:cubicBezTo>
                        <a:pt x="4386" y="45055"/>
                        <a:pt x="0" y="40670"/>
                        <a:pt x="0" y="35220"/>
                      </a:cubicBezTo>
                      <a:lnTo>
                        <a:pt x="0" y="9835"/>
                      </a:lnTo>
                      <a:cubicBezTo>
                        <a:pt x="0" y="4386"/>
                        <a:pt x="4386" y="0"/>
                        <a:pt x="9835" y="0"/>
                      </a:cubicBezTo>
                      <a:lnTo>
                        <a:pt x="190456" y="0"/>
                      </a:lnTo>
                      <a:cubicBezTo>
                        <a:pt x="195905" y="0"/>
                        <a:pt x="200291" y="4386"/>
                        <a:pt x="200291" y="9835"/>
                      </a:cubicBezTo>
                      <a:lnTo>
                        <a:pt x="200291" y="35220"/>
                      </a:lnTo>
                      <a:cubicBezTo>
                        <a:pt x="200291" y="40670"/>
                        <a:pt x="195905" y="45055"/>
                        <a:pt x="190456" y="45055"/>
                      </a:cubicBezTo>
                      <a:close/>
                    </a:path>
                  </a:pathLst>
                </a:custGeom>
                <a:solidFill>
                  <a:srgbClr val="DE8B98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09" name="Freeform: Shape 631">
                  <a:extLst>
                    <a:ext uri="{FF2B5EF4-FFF2-40B4-BE49-F238E27FC236}">
                      <a16:creationId xmlns:a16="http://schemas.microsoft.com/office/drawing/2014/main" id="{61AB7C94-6262-4F27-A318-8F517E7A9454}"/>
                    </a:ext>
                  </a:extLst>
                </p:cNvPr>
                <p:cNvSpPr/>
                <p:nvPr/>
              </p:nvSpPr>
              <p:spPr>
                <a:xfrm>
                  <a:off x="5467748" y="2208382"/>
                  <a:ext cx="51700" cy="45055"/>
                </a:xfrm>
                <a:custGeom>
                  <a:avLst/>
                  <a:gdLst>
                    <a:gd name="connsiteX0" fmla="*/ 41866 w 51700"/>
                    <a:gd name="connsiteY0" fmla="*/ 0 h 45055"/>
                    <a:gd name="connsiteX1" fmla="*/ 0 w 51700"/>
                    <a:gd name="connsiteY1" fmla="*/ 0 h 45055"/>
                    <a:gd name="connsiteX2" fmla="*/ 9835 w 51700"/>
                    <a:gd name="connsiteY2" fmla="*/ 9835 h 45055"/>
                    <a:gd name="connsiteX3" fmla="*/ 9835 w 51700"/>
                    <a:gd name="connsiteY3" fmla="*/ 35220 h 45055"/>
                    <a:gd name="connsiteX4" fmla="*/ 0 w 51700"/>
                    <a:gd name="connsiteY4" fmla="*/ 45055 h 45055"/>
                    <a:gd name="connsiteX5" fmla="*/ 41866 w 51700"/>
                    <a:gd name="connsiteY5" fmla="*/ 45055 h 45055"/>
                    <a:gd name="connsiteX6" fmla="*/ 51701 w 51700"/>
                    <a:gd name="connsiteY6" fmla="*/ 35220 h 45055"/>
                    <a:gd name="connsiteX7" fmla="*/ 51701 w 51700"/>
                    <a:gd name="connsiteY7" fmla="*/ 9835 h 45055"/>
                    <a:gd name="connsiteX8" fmla="*/ 41866 w 51700"/>
                    <a:gd name="connsiteY8" fmla="*/ 0 h 45055"/>
                    <a:gd name="connsiteX9" fmla="*/ 41866 w 51700"/>
                    <a:gd name="connsiteY9" fmla="*/ 0 h 4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1700" h="45055">
                      <a:moveTo>
                        <a:pt x="41866" y="0"/>
                      </a:moveTo>
                      <a:lnTo>
                        <a:pt x="0" y="0"/>
                      </a:lnTo>
                      <a:cubicBezTo>
                        <a:pt x="5449" y="0"/>
                        <a:pt x="9835" y="4386"/>
                        <a:pt x="9835" y="9835"/>
                      </a:cubicBezTo>
                      <a:lnTo>
                        <a:pt x="9835" y="35220"/>
                      </a:lnTo>
                      <a:cubicBezTo>
                        <a:pt x="9835" y="40670"/>
                        <a:pt x="5449" y="45055"/>
                        <a:pt x="0" y="45055"/>
                      </a:cubicBezTo>
                      <a:lnTo>
                        <a:pt x="41866" y="45055"/>
                      </a:lnTo>
                      <a:cubicBezTo>
                        <a:pt x="47315" y="45055"/>
                        <a:pt x="51701" y="40670"/>
                        <a:pt x="51701" y="35220"/>
                      </a:cubicBezTo>
                      <a:lnTo>
                        <a:pt x="51701" y="9835"/>
                      </a:lnTo>
                      <a:cubicBezTo>
                        <a:pt x="51701" y="4386"/>
                        <a:pt x="47315" y="0"/>
                        <a:pt x="41866" y="0"/>
                      </a:cubicBezTo>
                      <a:lnTo>
                        <a:pt x="41866" y="0"/>
                      </a:lnTo>
                      <a:close/>
                    </a:path>
                  </a:pathLst>
                </a:custGeom>
                <a:solidFill>
                  <a:srgbClr val="D66E7F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10" name="Freeform: Shape 632">
                  <a:extLst>
                    <a:ext uri="{FF2B5EF4-FFF2-40B4-BE49-F238E27FC236}">
                      <a16:creationId xmlns:a16="http://schemas.microsoft.com/office/drawing/2014/main" id="{AAD82ACB-A15F-4C6A-9012-738D8E08F06D}"/>
                    </a:ext>
                  </a:extLst>
                </p:cNvPr>
                <p:cNvSpPr/>
                <p:nvPr/>
              </p:nvSpPr>
              <p:spPr>
                <a:xfrm>
                  <a:off x="5072350" y="2508353"/>
                  <a:ext cx="694040" cy="41865"/>
                </a:xfrm>
                <a:custGeom>
                  <a:avLst/>
                  <a:gdLst>
                    <a:gd name="connsiteX0" fmla="*/ 13955 w 694040"/>
                    <a:gd name="connsiteY0" fmla="*/ 0 h 41865"/>
                    <a:gd name="connsiteX1" fmla="*/ 680085 w 694040"/>
                    <a:gd name="connsiteY1" fmla="*/ 0 h 41865"/>
                    <a:gd name="connsiteX2" fmla="*/ 694040 w 694040"/>
                    <a:gd name="connsiteY2" fmla="*/ 13955 h 41865"/>
                    <a:gd name="connsiteX3" fmla="*/ 694040 w 694040"/>
                    <a:gd name="connsiteY3" fmla="*/ 27911 h 41865"/>
                    <a:gd name="connsiteX4" fmla="*/ 680085 w 694040"/>
                    <a:gd name="connsiteY4" fmla="*/ 41866 h 41865"/>
                    <a:gd name="connsiteX5" fmla="*/ 13955 w 694040"/>
                    <a:gd name="connsiteY5" fmla="*/ 41866 h 41865"/>
                    <a:gd name="connsiteX6" fmla="*/ 0 w 694040"/>
                    <a:gd name="connsiteY6" fmla="*/ 27911 h 41865"/>
                    <a:gd name="connsiteX7" fmla="*/ 0 w 694040"/>
                    <a:gd name="connsiteY7" fmla="*/ 13955 h 41865"/>
                    <a:gd name="connsiteX8" fmla="*/ 13955 w 694040"/>
                    <a:gd name="connsiteY8" fmla="*/ 0 h 41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4040" h="41865">
                      <a:moveTo>
                        <a:pt x="13955" y="0"/>
                      </a:moveTo>
                      <a:lnTo>
                        <a:pt x="680085" y="0"/>
                      </a:lnTo>
                      <a:cubicBezTo>
                        <a:pt x="687794" y="0"/>
                        <a:pt x="694040" y="6247"/>
                        <a:pt x="694040" y="13955"/>
                      </a:cubicBezTo>
                      <a:lnTo>
                        <a:pt x="694040" y="27911"/>
                      </a:lnTo>
                      <a:cubicBezTo>
                        <a:pt x="694040" y="35619"/>
                        <a:pt x="687794" y="41866"/>
                        <a:pt x="680085" y="41866"/>
                      </a:cubicBezTo>
                      <a:lnTo>
                        <a:pt x="13955" y="41866"/>
                      </a:lnTo>
                      <a:cubicBezTo>
                        <a:pt x="6247" y="41866"/>
                        <a:pt x="0" y="35619"/>
                        <a:pt x="0" y="27911"/>
                      </a:cubicBezTo>
                      <a:lnTo>
                        <a:pt x="0" y="13955"/>
                      </a:lnTo>
                      <a:cubicBezTo>
                        <a:pt x="0" y="6247"/>
                        <a:pt x="6247" y="0"/>
                        <a:pt x="13955" y="0"/>
                      </a:cubicBezTo>
                      <a:close/>
                    </a:path>
                  </a:pathLst>
                </a:custGeom>
                <a:solidFill>
                  <a:srgbClr val="CBDE9D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211" name="Freeform: Shape 633">
                  <a:extLst>
                    <a:ext uri="{FF2B5EF4-FFF2-40B4-BE49-F238E27FC236}">
                      <a16:creationId xmlns:a16="http://schemas.microsoft.com/office/drawing/2014/main" id="{6B9917F0-D525-4F90-B5CF-7F55278DAA72}"/>
                    </a:ext>
                  </a:extLst>
                </p:cNvPr>
                <p:cNvSpPr/>
                <p:nvPr/>
              </p:nvSpPr>
              <p:spPr>
                <a:xfrm>
                  <a:off x="5710569" y="2508353"/>
                  <a:ext cx="55821" cy="41865"/>
                </a:xfrm>
                <a:custGeom>
                  <a:avLst/>
                  <a:gdLst>
                    <a:gd name="connsiteX0" fmla="*/ 41866 w 55821"/>
                    <a:gd name="connsiteY0" fmla="*/ 0 h 41865"/>
                    <a:gd name="connsiteX1" fmla="*/ 0 w 55821"/>
                    <a:gd name="connsiteY1" fmla="*/ 0 h 41865"/>
                    <a:gd name="connsiteX2" fmla="*/ 13955 w 55821"/>
                    <a:gd name="connsiteY2" fmla="*/ 13955 h 41865"/>
                    <a:gd name="connsiteX3" fmla="*/ 13955 w 55821"/>
                    <a:gd name="connsiteY3" fmla="*/ 27911 h 41865"/>
                    <a:gd name="connsiteX4" fmla="*/ 0 w 55821"/>
                    <a:gd name="connsiteY4" fmla="*/ 41866 h 41865"/>
                    <a:gd name="connsiteX5" fmla="*/ 41866 w 55821"/>
                    <a:gd name="connsiteY5" fmla="*/ 41866 h 41865"/>
                    <a:gd name="connsiteX6" fmla="*/ 55821 w 55821"/>
                    <a:gd name="connsiteY6" fmla="*/ 27911 h 41865"/>
                    <a:gd name="connsiteX7" fmla="*/ 55821 w 55821"/>
                    <a:gd name="connsiteY7" fmla="*/ 13955 h 41865"/>
                    <a:gd name="connsiteX8" fmla="*/ 41866 w 55821"/>
                    <a:gd name="connsiteY8" fmla="*/ 0 h 41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821" h="41865">
                      <a:moveTo>
                        <a:pt x="41866" y="0"/>
                      </a:moveTo>
                      <a:lnTo>
                        <a:pt x="0" y="0"/>
                      </a:lnTo>
                      <a:cubicBezTo>
                        <a:pt x="7708" y="0"/>
                        <a:pt x="13955" y="6247"/>
                        <a:pt x="13955" y="13955"/>
                      </a:cubicBezTo>
                      <a:lnTo>
                        <a:pt x="13955" y="27911"/>
                      </a:lnTo>
                      <a:cubicBezTo>
                        <a:pt x="13955" y="35619"/>
                        <a:pt x="7708" y="41866"/>
                        <a:pt x="0" y="41866"/>
                      </a:cubicBezTo>
                      <a:lnTo>
                        <a:pt x="41866" y="41866"/>
                      </a:lnTo>
                      <a:cubicBezTo>
                        <a:pt x="49574" y="41866"/>
                        <a:pt x="55821" y="35619"/>
                        <a:pt x="55821" y="27911"/>
                      </a:cubicBezTo>
                      <a:lnTo>
                        <a:pt x="55821" y="13955"/>
                      </a:lnTo>
                      <a:cubicBezTo>
                        <a:pt x="55821" y="6247"/>
                        <a:pt x="49574" y="0"/>
                        <a:pt x="41866" y="0"/>
                      </a:cubicBezTo>
                      <a:close/>
                    </a:path>
                  </a:pathLst>
                </a:custGeom>
                <a:solidFill>
                  <a:srgbClr val="B1D5A3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</p:grpSp>
        </p:grpSp>
        <p:grpSp>
          <p:nvGrpSpPr>
            <p:cNvPr id="54" name="Graphic 3">
              <a:extLst>
                <a:ext uri="{FF2B5EF4-FFF2-40B4-BE49-F238E27FC236}">
                  <a16:creationId xmlns:a16="http://schemas.microsoft.com/office/drawing/2014/main" id="{7C40E18F-C263-45DD-8E94-5D5FFDA53ABD}"/>
                </a:ext>
              </a:extLst>
            </p:cNvPr>
            <p:cNvGrpSpPr/>
            <p:nvPr/>
          </p:nvGrpSpPr>
          <p:grpSpPr>
            <a:xfrm>
              <a:off x="4959124" y="4828147"/>
              <a:ext cx="912631" cy="912631"/>
              <a:chOff x="4968380" y="4666431"/>
              <a:chExt cx="901893" cy="901893"/>
            </a:xfrm>
          </p:grpSpPr>
          <p:sp>
            <p:nvSpPr>
              <p:cNvPr id="191" name="Freeform: Shape 613">
                <a:extLst>
                  <a:ext uri="{FF2B5EF4-FFF2-40B4-BE49-F238E27FC236}">
                    <a16:creationId xmlns:a16="http://schemas.microsoft.com/office/drawing/2014/main" id="{CE316204-751F-4503-83C9-A6B12E28AE1D}"/>
                  </a:ext>
                </a:extLst>
              </p:cNvPr>
              <p:cNvSpPr/>
              <p:nvPr/>
            </p:nvSpPr>
            <p:spPr>
              <a:xfrm rot="-1279676">
                <a:off x="4968380" y="4666431"/>
                <a:ext cx="901893" cy="901893"/>
              </a:xfrm>
              <a:custGeom>
                <a:avLst/>
                <a:gdLst>
                  <a:gd name="connsiteX0" fmla="*/ 901893 w 901893"/>
                  <a:gd name="connsiteY0" fmla="*/ 450946 h 901893"/>
                  <a:gd name="connsiteX1" fmla="*/ 450947 w 901893"/>
                  <a:gd name="connsiteY1" fmla="*/ 901893 h 901893"/>
                  <a:gd name="connsiteX2" fmla="*/ 0 w 901893"/>
                  <a:gd name="connsiteY2" fmla="*/ 450946 h 901893"/>
                  <a:gd name="connsiteX3" fmla="*/ 450947 w 901893"/>
                  <a:gd name="connsiteY3" fmla="*/ 0 h 901893"/>
                  <a:gd name="connsiteX4" fmla="*/ 901893 w 901893"/>
                  <a:gd name="connsiteY4" fmla="*/ 450946 h 901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1893" h="901893">
                    <a:moveTo>
                      <a:pt x="901893" y="450946"/>
                    </a:moveTo>
                    <a:cubicBezTo>
                      <a:pt x="901893" y="699997"/>
                      <a:pt x="699997" y="901893"/>
                      <a:pt x="450947" y="901893"/>
                    </a:cubicBezTo>
                    <a:cubicBezTo>
                      <a:pt x="201896" y="901893"/>
                      <a:pt x="0" y="699997"/>
                      <a:pt x="0" y="450946"/>
                    </a:cubicBezTo>
                    <a:cubicBezTo>
                      <a:pt x="0" y="201896"/>
                      <a:pt x="201896" y="0"/>
                      <a:pt x="450947" y="0"/>
                    </a:cubicBezTo>
                    <a:cubicBezTo>
                      <a:pt x="699997" y="0"/>
                      <a:pt x="901893" y="201896"/>
                      <a:pt x="901893" y="450946"/>
                    </a:cubicBezTo>
                    <a:close/>
                  </a:path>
                </a:pathLst>
              </a:custGeom>
              <a:solidFill>
                <a:srgbClr val="3AAAE1">
                  <a:alpha val="25000"/>
                </a:srgbClr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grpSp>
            <p:nvGrpSpPr>
              <p:cNvPr id="192" name="Graphic 3">
                <a:extLst>
                  <a:ext uri="{FF2B5EF4-FFF2-40B4-BE49-F238E27FC236}">
                    <a16:creationId xmlns:a16="http://schemas.microsoft.com/office/drawing/2014/main" id="{9D262A4B-8B7B-4F06-934A-6585E481BFF2}"/>
                  </a:ext>
                </a:extLst>
              </p:cNvPr>
              <p:cNvGrpSpPr/>
              <p:nvPr/>
            </p:nvGrpSpPr>
            <p:grpSpPr>
              <a:xfrm>
                <a:off x="5046129" y="4766150"/>
                <a:ext cx="713987" cy="791572"/>
                <a:chOff x="5046129" y="4766150"/>
                <a:chExt cx="713987" cy="791572"/>
              </a:xfrm>
              <a:solidFill>
                <a:srgbClr val="000000"/>
              </a:solidFill>
            </p:grpSpPr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EDD59D3D-430A-4A91-A3E2-A12744806A5C}"/>
                    </a:ext>
                  </a:extLst>
                </p:cNvPr>
                <p:cNvSpPr txBox="1"/>
                <p:nvPr/>
              </p:nvSpPr>
              <p:spPr>
                <a:xfrm>
                  <a:off x="5046129" y="5312770"/>
                  <a:ext cx="704255" cy="244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000">
                      <a:latin typeface="Metropolis-Regular"/>
                      <a:sym typeface="Metropolis-Regular"/>
                      <a:rtl val="0"/>
                    </a:rPr>
                    <a:t>Masyarakat</a:t>
                  </a:r>
                  <a:endParaRPr lang="en-US" sz="1000" dirty="0">
                    <a:latin typeface="Metropolis-Regular"/>
                    <a:sym typeface="Metropolis-Regular"/>
                    <a:rtl val="0"/>
                  </a:endParaRPr>
                </a:p>
              </p:txBody>
            </p:sp>
            <p:pic>
              <p:nvPicPr>
                <p:cNvPr id="194" name="Picture 193">
                  <a:extLst>
                    <a:ext uri="{FF2B5EF4-FFF2-40B4-BE49-F238E27FC236}">
                      <a16:creationId xmlns:a16="http://schemas.microsoft.com/office/drawing/2014/main" id="{B9E4276D-400C-4192-94DF-4BEFEE278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75513" y="4766150"/>
                  <a:ext cx="684603" cy="536837"/>
                </a:xfrm>
                <a:custGeom>
                  <a:avLst/>
                  <a:gdLst>
                    <a:gd name="connsiteX0" fmla="*/ 155 w 684603"/>
                    <a:gd name="connsiteY0" fmla="*/ 181 h 536837"/>
                    <a:gd name="connsiteX1" fmla="*/ 684759 w 684603"/>
                    <a:gd name="connsiteY1" fmla="*/ 181 h 536837"/>
                    <a:gd name="connsiteX2" fmla="*/ 684759 w 684603"/>
                    <a:gd name="connsiteY2" fmla="*/ 537019 h 536837"/>
                    <a:gd name="connsiteX3" fmla="*/ 155 w 684603"/>
                    <a:gd name="connsiteY3" fmla="*/ 537019 h 536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4603" h="536837">
                      <a:moveTo>
                        <a:pt x="155" y="181"/>
                      </a:moveTo>
                      <a:lnTo>
                        <a:pt x="684759" y="181"/>
                      </a:lnTo>
                      <a:lnTo>
                        <a:pt x="684759" y="537019"/>
                      </a:lnTo>
                      <a:lnTo>
                        <a:pt x="155" y="537019"/>
                      </a:lnTo>
                      <a:close/>
                    </a:path>
                  </a:pathLst>
                </a:custGeom>
              </p:spPr>
            </p:pic>
          </p:grpSp>
        </p:grpSp>
        <p:grpSp>
          <p:nvGrpSpPr>
            <p:cNvPr id="55" name="Graphic 3">
              <a:extLst>
                <a:ext uri="{FF2B5EF4-FFF2-40B4-BE49-F238E27FC236}">
                  <a16:creationId xmlns:a16="http://schemas.microsoft.com/office/drawing/2014/main" id="{54DBC8A2-E4BF-45AF-94FC-449219B3E0FF}"/>
                </a:ext>
              </a:extLst>
            </p:cNvPr>
            <p:cNvGrpSpPr/>
            <p:nvPr/>
          </p:nvGrpSpPr>
          <p:grpSpPr>
            <a:xfrm>
              <a:off x="2520196" y="4843208"/>
              <a:ext cx="644801" cy="657991"/>
              <a:chOff x="2558148" y="4681314"/>
              <a:chExt cx="637214" cy="650249"/>
            </a:xfrm>
          </p:grpSpPr>
          <p:sp>
            <p:nvSpPr>
              <p:cNvPr id="126" name="Freeform: Shape 548">
                <a:extLst>
                  <a:ext uri="{FF2B5EF4-FFF2-40B4-BE49-F238E27FC236}">
                    <a16:creationId xmlns:a16="http://schemas.microsoft.com/office/drawing/2014/main" id="{66F33E1D-583D-464C-84EB-55DD9FD856AE}"/>
                  </a:ext>
                </a:extLst>
              </p:cNvPr>
              <p:cNvSpPr/>
              <p:nvPr/>
            </p:nvSpPr>
            <p:spPr>
              <a:xfrm>
                <a:off x="2841063" y="5217396"/>
                <a:ext cx="277155" cy="114167"/>
              </a:xfrm>
              <a:custGeom>
                <a:avLst/>
                <a:gdLst>
                  <a:gd name="connsiteX0" fmla="*/ 277155 w 277155"/>
                  <a:gd name="connsiteY0" fmla="*/ 2392 h 114167"/>
                  <a:gd name="connsiteX1" fmla="*/ 244593 w 277155"/>
                  <a:gd name="connsiteY1" fmla="*/ 35885 h 114167"/>
                  <a:gd name="connsiteX2" fmla="*/ 88161 w 277155"/>
                  <a:gd name="connsiteY2" fmla="*/ 109914 h 114167"/>
                  <a:gd name="connsiteX3" fmla="*/ 61048 w 277155"/>
                  <a:gd name="connsiteY3" fmla="*/ 114167 h 114167"/>
                  <a:gd name="connsiteX4" fmla="*/ 47093 w 277155"/>
                  <a:gd name="connsiteY4" fmla="*/ 114167 h 114167"/>
                  <a:gd name="connsiteX5" fmla="*/ 39518 w 277155"/>
                  <a:gd name="connsiteY5" fmla="*/ 114167 h 114167"/>
                  <a:gd name="connsiteX6" fmla="*/ 9082 w 277155"/>
                  <a:gd name="connsiteY6" fmla="*/ 114167 h 114167"/>
                  <a:gd name="connsiteX7" fmla="*/ 44 w 277155"/>
                  <a:gd name="connsiteY7" fmla="*/ 111775 h 114167"/>
                  <a:gd name="connsiteX8" fmla="*/ 3500 w 277155"/>
                  <a:gd name="connsiteY8" fmla="*/ 108053 h 114167"/>
                  <a:gd name="connsiteX9" fmla="*/ 5759 w 277155"/>
                  <a:gd name="connsiteY9" fmla="*/ 76288 h 114167"/>
                  <a:gd name="connsiteX10" fmla="*/ 3101 w 277155"/>
                  <a:gd name="connsiteY10" fmla="*/ 71637 h 114167"/>
                  <a:gd name="connsiteX11" fmla="*/ 9215 w 277155"/>
                  <a:gd name="connsiteY11" fmla="*/ 70840 h 114167"/>
                  <a:gd name="connsiteX12" fmla="*/ 89225 w 277155"/>
                  <a:gd name="connsiteY12" fmla="*/ 66985 h 114167"/>
                  <a:gd name="connsiteX13" fmla="*/ 210569 w 277155"/>
                  <a:gd name="connsiteY13" fmla="*/ 9835 h 114167"/>
                  <a:gd name="connsiteX14" fmla="*/ 222929 w 277155"/>
                  <a:gd name="connsiteY14" fmla="*/ 0 h 114167"/>
                  <a:gd name="connsiteX15" fmla="*/ 250441 w 277155"/>
                  <a:gd name="connsiteY15" fmla="*/ 3057 h 114167"/>
                  <a:gd name="connsiteX16" fmla="*/ 269845 w 277155"/>
                  <a:gd name="connsiteY16" fmla="*/ 1462 h 114167"/>
                  <a:gd name="connsiteX17" fmla="*/ 277155 w 277155"/>
                  <a:gd name="connsiteY17" fmla="*/ 2392 h 114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77155" h="114167">
                    <a:moveTo>
                      <a:pt x="277155" y="2392"/>
                    </a:moveTo>
                    <a:cubicBezTo>
                      <a:pt x="267984" y="15152"/>
                      <a:pt x="256422" y="25651"/>
                      <a:pt x="244593" y="35885"/>
                    </a:cubicBezTo>
                    <a:cubicBezTo>
                      <a:pt x="199405" y="75225"/>
                      <a:pt x="147172" y="99680"/>
                      <a:pt x="88161" y="109914"/>
                    </a:cubicBezTo>
                    <a:cubicBezTo>
                      <a:pt x="79124" y="111509"/>
                      <a:pt x="69820" y="111243"/>
                      <a:pt x="61048" y="114167"/>
                    </a:cubicBezTo>
                    <a:cubicBezTo>
                      <a:pt x="56397" y="114167"/>
                      <a:pt x="51745" y="114167"/>
                      <a:pt x="47093" y="114167"/>
                    </a:cubicBezTo>
                    <a:cubicBezTo>
                      <a:pt x="44568" y="113104"/>
                      <a:pt x="42043" y="113104"/>
                      <a:pt x="39518" y="114167"/>
                    </a:cubicBezTo>
                    <a:cubicBezTo>
                      <a:pt x="29417" y="114167"/>
                      <a:pt x="19183" y="114167"/>
                      <a:pt x="9082" y="114167"/>
                    </a:cubicBezTo>
                    <a:cubicBezTo>
                      <a:pt x="6556" y="111509"/>
                      <a:pt x="2835" y="113635"/>
                      <a:pt x="44" y="111775"/>
                    </a:cubicBezTo>
                    <a:cubicBezTo>
                      <a:pt x="-355" y="109117"/>
                      <a:pt x="2038" y="108984"/>
                      <a:pt x="3500" y="108053"/>
                    </a:cubicBezTo>
                    <a:cubicBezTo>
                      <a:pt x="16392" y="99946"/>
                      <a:pt x="17322" y="85858"/>
                      <a:pt x="5759" y="76288"/>
                    </a:cubicBezTo>
                    <a:cubicBezTo>
                      <a:pt x="4430" y="75225"/>
                      <a:pt x="1373" y="74694"/>
                      <a:pt x="3101" y="71637"/>
                    </a:cubicBezTo>
                    <a:cubicBezTo>
                      <a:pt x="5095" y="70441"/>
                      <a:pt x="7088" y="70707"/>
                      <a:pt x="9215" y="70840"/>
                    </a:cubicBezTo>
                    <a:cubicBezTo>
                      <a:pt x="36062" y="72700"/>
                      <a:pt x="62776" y="72301"/>
                      <a:pt x="89225" y="66985"/>
                    </a:cubicBezTo>
                    <a:cubicBezTo>
                      <a:pt x="134413" y="57815"/>
                      <a:pt x="174950" y="39075"/>
                      <a:pt x="210569" y="9835"/>
                    </a:cubicBezTo>
                    <a:cubicBezTo>
                      <a:pt x="214556" y="6512"/>
                      <a:pt x="218144" y="2392"/>
                      <a:pt x="222929" y="0"/>
                    </a:cubicBezTo>
                    <a:cubicBezTo>
                      <a:pt x="232233" y="133"/>
                      <a:pt x="241004" y="3721"/>
                      <a:pt x="250441" y="3057"/>
                    </a:cubicBezTo>
                    <a:cubicBezTo>
                      <a:pt x="256953" y="2525"/>
                      <a:pt x="263466" y="2924"/>
                      <a:pt x="269845" y="1462"/>
                    </a:cubicBezTo>
                    <a:cubicBezTo>
                      <a:pt x="272370" y="1063"/>
                      <a:pt x="275029" y="399"/>
                      <a:pt x="277155" y="2392"/>
                    </a:cubicBezTo>
                    <a:close/>
                  </a:path>
                </a:pathLst>
              </a:custGeom>
              <a:solidFill>
                <a:srgbClr val="008DC0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27" name="Freeform: Shape 549">
                <a:extLst>
                  <a:ext uri="{FF2B5EF4-FFF2-40B4-BE49-F238E27FC236}">
                    <a16:creationId xmlns:a16="http://schemas.microsoft.com/office/drawing/2014/main" id="{396265C4-F35F-40EC-8FAC-8834F60A8671}"/>
                  </a:ext>
                </a:extLst>
              </p:cNvPr>
              <p:cNvSpPr/>
              <p:nvPr/>
            </p:nvSpPr>
            <p:spPr>
              <a:xfrm>
                <a:off x="2880581" y="5330117"/>
                <a:ext cx="7575" cy="1445"/>
              </a:xfrm>
              <a:custGeom>
                <a:avLst/>
                <a:gdLst>
                  <a:gd name="connsiteX0" fmla="*/ 0 w 7575"/>
                  <a:gd name="connsiteY0" fmla="*/ 1446 h 1445"/>
                  <a:gd name="connsiteX1" fmla="*/ 7576 w 7575"/>
                  <a:gd name="connsiteY1" fmla="*/ 1446 h 1445"/>
                  <a:gd name="connsiteX2" fmla="*/ 0 w 7575"/>
                  <a:gd name="connsiteY2" fmla="*/ 1446 h 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5" h="1445">
                    <a:moveTo>
                      <a:pt x="0" y="1446"/>
                    </a:moveTo>
                    <a:cubicBezTo>
                      <a:pt x="2525" y="-415"/>
                      <a:pt x="5050" y="-548"/>
                      <a:pt x="7576" y="1446"/>
                    </a:cubicBezTo>
                    <a:cubicBezTo>
                      <a:pt x="5183" y="1446"/>
                      <a:pt x="2525" y="1446"/>
                      <a:pt x="0" y="1446"/>
                    </a:cubicBezTo>
                    <a:close/>
                  </a:path>
                </a:pathLst>
              </a:custGeom>
              <a:solidFill>
                <a:srgbClr val="3E96C7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28" name="Freeform: Shape 550">
                <a:extLst>
                  <a:ext uri="{FF2B5EF4-FFF2-40B4-BE49-F238E27FC236}">
                    <a16:creationId xmlns:a16="http://schemas.microsoft.com/office/drawing/2014/main" id="{7A58097B-7CA1-4D46-8F0E-BDFED389F455}"/>
                  </a:ext>
                </a:extLst>
              </p:cNvPr>
              <p:cNvSpPr/>
              <p:nvPr/>
            </p:nvSpPr>
            <p:spPr>
              <a:xfrm>
                <a:off x="2785435" y="4681314"/>
                <a:ext cx="149034" cy="158202"/>
              </a:xfrm>
              <a:custGeom>
                <a:avLst/>
                <a:gdLst>
                  <a:gd name="connsiteX0" fmla="*/ 36799 w 149034"/>
                  <a:gd name="connsiteY0" fmla="*/ 18010 h 158202"/>
                  <a:gd name="connsiteX1" fmla="*/ 101392 w 149034"/>
                  <a:gd name="connsiteY1" fmla="*/ 201 h 158202"/>
                  <a:gd name="connsiteX2" fmla="*/ 104183 w 149034"/>
                  <a:gd name="connsiteY2" fmla="*/ 1397 h 158202"/>
                  <a:gd name="connsiteX3" fmla="*/ 148973 w 149034"/>
                  <a:gd name="connsiteY3" fmla="*/ 73167 h 158202"/>
                  <a:gd name="connsiteX4" fmla="*/ 79197 w 149034"/>
                  <a:gd name="connsiteY4" fmla="*/ 157031 h 158202"/>
                  <a:gd name="connsiteX5" fmla="*/ 9288 w 149034"/>
                  <a:gd name="connsiteY5" fmla="*/ 135368 h 158202"/>
                  <a:gd name="connsiteX6" fmla="*/ 516 w 149034"/>
                  <a:gd name="connsiteY6" fmla="*/ 114235 h 158202"/>
                  <a:gd name="connsiteX7" fmla="*/ 782 w 149034"/>
                  <a:gd name="connsiteY7" fmla="*/ 108254 h 158202"/>
                  <a:gd name="connsiteX8" fmla="*/ 5832 w 149034"/>
                  <a:gd name="connsiteY8" fmla="*/ 110913 h 158202"/>
                  <a:gd name="connsiteX9" fmla="*/ 25104 w 149034"/>
                  <a:gd name="connsiteY9" fmla="*/ 115697 h 158202"/>
                  <a:gd name="connsiteX10" fmla="*/ 37065 w 149034"/>
                  <a:gd name="connsiteY10" fmla="*/ 100546 h 158202"/>
                  <a:gd name="connsiteX11" fmla="*/ 37730 w 149034"/>
                  <a:gd name="connsiteY11" fmla="*/ 92306 h 158202"/>
                  <a:gd name="connsiteX12" fmla="*/ 52748 w 149034"/>
                  <a:gd name="connsiteY12" fmla="*/ 53896 h 158202"/>
                  <a:gd name="connsiteX13" fmla="*/ 58197 w 149034"/>
                  <a:gd name="connsiteY13" fmla="*/ 32099 h 158202"/>
                  <a:gd name="connsiteX14" fmla="*/ 37863 w 149034"/>
                  <a:gd name="connsiteY14" fmla="*/ 21333 h 158202"/>
                  <a:gd name="connsiteX15" fmla="*/ 36002 w 149034"/>
                  <a:gd name="connsiteY15" fmla="*/ 20934 h 158202"/>
                  <a:gd name="connsiteX16" fmla="*/ 36799 w 149034"/>
                  <a:gd name="connsiteY16" fmla="*/ 18010 h 15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9034" h="158202">
                    <a:moveTo>
                      <a:pt x="36799" y="18010"/>
                    </a:moveTo>
                    <a:cubicBezTo>
                      <a:pt x="56071" y="4055"/>
                      <a:pt x="77868" y="-1128"/>
                      <a:pt x="101392" y="201"/>
                    </a:cubicBezTo>
                    <a:cubicBezTo>
                      <a:pt x="102323" y="201"/>
                      <a:pt x="103253" y="998"/>
                      <a:pt x="104183" y="1397"/>
                    </a:cubicBezTo>
                    <a:cubicBezTo>
                      <a:pt x="132758" y="16814"/>
                      <a:pt x="147644" y="40738"/>
                      <a:pt x="148973" y="73167"/>
                    </a:cubicBezTo>
                    <a:cubicBezTo>
                      <a:pt x="150568" y="112906"/>
                      <a:pt x="120930" y="150652"/>
                      <a:pt x="79197" y="157031"/>
                    </a:cubicBezTo>
                    <a:cubicBezTo>
                      <a:pt x="52748" y="161152"/>
                      <a:pt x="28825" y="154506"/>
                      <a:pt x="9288" y="135368"/>
                    </a:cubicBezTo>
                    <a:cubicBezTo>
                      <a:pt x="4636" y="128988"/>
                      <a:pt x="2244" y="121678"/>
                      <a:pt x="516" y="114235"/>
                    </a:cubicBezTo>
                    <a:cubicBezTo>
                      <a:pt x="-16" y="112242"/>
                      <a:pt x="-414" y="110115"/>
                      <a:pt x="782" y="108254"/>
                    </a:cubicBezTo>
                    <a:cubicBezTo>
                      <a:pt x="3573" y="107058"/>
                      <a:pt x="4503" y="109584"/>
                      <a:pt x="5832" y="110913"/>
                    </a:cubicBezTo>
                    <a:cubicBezTo>
                      <a:pt x="11414" y="115963"/>
                      <a:pt x="17927" y="118222"/>
                      <a:pt x="25104" y="115697"/>
                    </a:cubicBezTo>
                    <a:cubicBezTo>
                      <a:pt x="32015" y="113172"/>
                      <a:pt x="35736" y="107856"/>
                      <a:pt x="37065" y="100546"/>
                    </a:cubicBezTo>
                    <a:cubicBezTo>
                      <a:pt x="37464" y="97888"/>
                      <a:pt x="37863" y="95097"/>
                      <a:pt x="37730" y="92306"/>
                    </a:cubicBezTo>
                    <a:cubicBezTo>
                      <a:pt x="36932" y="77154"/>
                      <a:pt x="43046" y="64794"/>
                      <a:pt x="52748" y="53896"/>
                    </a:cubicBezTo>
                    <a:cubicBezTo>
                      <a:pt x="58596" y="47383"/>
                      <a:pt x="61919" y="40472"/>
                      <a:pt x="58197" y="32099"/>
                    </a:cubicBezTo>
                    <a:cubicBezTo>
                      <a:pt x="54343" y="23460"/>
                      <a:pt x="46900" y="20802"/>
                      <a:pt x="37863" y="21333"/>
                    </a:cubicBezTo>
                    <a:cubicBezTo>
                      <a:pt x="37198" y="21333"/>
                      <a:pt x="36667" y="21201"/>
                      <a:pt x="36002" y="20934"/>
                    </a:cubicBezTo>
                    <a:cubicBezTo>
                      <a:pt x="34274" y="19473"/>
                      <a:pt x="35736" y="18808"/>
                      <a:pt x="36799" y="18010"/>
                    </a:cubicBezTo>
                    <a:close/>
                  </a:path>
                </a:pathLst>
              </a:custGeom>
              <a:solidFill>
                <a:srgbClr val="F6F3E7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29" name="Freeform: Shape 551">
                <a:extLst>
                  <a:ext uri="{FF2B5EF4-FFF2-40B4-BE49-F238E27FC236}">
                    <a16:creationId xmlns:a16="http://schemas.microsoft.com/office/drawing/2014/main" id="{E4CDCD8A-DC54-413A-BAF6-02D4AD083D05}"/>
                  </a:ext>
                </a:extLst>
              </p:cNvPr>
              <p:cNvSpPr/>
              <p:nvPr/>
            </p:nvSpPr>
            <p:spPr>
              <a:xfrm>
                <a:off x="2592173" y="4700011"/>
                <a:ext cx="227802" cy="188838"/>
              </a:xfrm>
              <a:custGeom>
                <a:avLst/>
                <a:gdLst>
                  <a:gd name="connsiteX0" fmla="*/ 0 w 227802"/>
                  <a:gd name="connsiteY0" fmla="*/ 170631 h 188838"/>
                  <a:gd name="connsiteX1" fmla="*/ 40803 w 227802"/>
                  <a:gd name="connsiteY1" fmla="*/ 108297 h 188838"/>
                  <a:gd name="connsiteX2" fmla="*/ 213714 w 227802"/>
                  <a:gd name="connsiteY2" fmla="*/ 2503 h 188838"/>
                  <a:gd name="connsiteX3" fmla="*/ 224879 w 227802"/>
                  <a:gd name="connsiteY3" fmla="*/ 377 h 188838"/>
                  <a:gd name="connsiteX4" fmla="*/ 227803 w 227802"/>
                  <a:gd name="connsiteY4" fmla="*/ 1440 h 188838"/>
                  <a:gd name="connsiteX5" fmla="*/ 216373 w 227802"/>
                  <a:gd name="connsiteY5" fmla="*/ 13668 h 188838"/>
                  <a:gd name="connsiteX6" fmla="*/ 198032 w 227802"/>
                  <a:gd name="connsiteY6" fmla="*/ 45698 h 188838"/>
                  <a:gd name="connsiteX7" fmla="*/ 194709 w 227802"/>
                  <a:gd name="connsiteY7" fmla="*/ 50881 h 188838"/>
                  <a:gd name="connsiteX8" fmla="*/ 77352 w 227802"/>
                  <a:gd name="connsiteY8" fmla="*/ 129296 h 188838"/>
                  <a:gd name="connsiteX9" fmla="*/ 39739 w 227802"/>
                  <a:gd name="connsiteY9" fmla="*/ 183257 h 188838"/>
                  <a:gd name="connsiteX10" fmla="*/ 34955 w 227802"/>
                  <a:gd name="connsiteY10" fmla="*/ 188839 h 188838"/>
                  <a:gd name="connsiteX11" fmla="*/ 32562 w 227802"/>
                  <a:gd name="connsiteY11" fmla="*/ 182858 h 188838"/>
                  <a:gd name="connsiteX12" fmla="*/ 5981 w 227802"/>
                  <a:gd name="connsiteY12" fmla="*/ 168770 h 188838"/>
                  <a:gd name="connsiteX13" fmla="*/ 0 w 227802"/>
                  <a:gd name="connsiteY13" fmla="*/ 170631 h 188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7802" h="188838">
                    <a:moveTo>
                      <a:pt x="0" y="170631"/>
                    </a:moveTo>
                    <a:cubicBezTo>
                      <a:pt x="10633" y="147904"/>
                      <a:pt x="24588" y="127303"/>
                      <a:pt x="40803" y="108297"/>
                    </a:cubicBezTo>
                    <a:cubicBezTo>
                      <a:pt x="86921" y="54071"/>
                      <a:pt x="144337" y="18585"/>
                      <a:pt x="213714" y="2503"/>
                    </a:cubicBezTo>
                    <a:cubicBezTo>
                      <a:pt x="217436" y="1706"/>
                      <a:pt x="221157" y="1041"/>
                      <a:pt x="224879" y="377"/>
                    </a:cubicBezTo>
                    <a:cubicBezTo>
                      <a:pt x="226208" y="-288"/>
                      <a:pt x="227404" y="-155"/>
                      <a:pt x="227803" y="1440"/>
                    </a:cubicBezTo>
                    <a:cubicBezTo>
                      <a:pt x="225676" y="7022"/>
                      <a:pt x="219961" y="9281"/>
                      <a:pt x="216373" y="13668"/>
                    </a:cubicBezTo>
                    <a:cubicBezTo>
                      <a:pt x="208664" y="23502"/>
                      <a:pt x="202152" y="33869"/>
                      <a:pt x="198032" y="45698"/>
                    </a:cubicBezTo>
                    <a:cubicBezTo>
                      <a:pt x="197367" y="47692"/>
                      <a:pt x="196835" y="49818"/>
                      <a:pt x="194709" y="50881"/>
                    </a:cubicBezTo>
                    <a:cubicBezTo>
                      <a:pt x="148856" y="66830"/>
                      <a:pt x="109914" y="93279"/>
                      <a:pt x="77352" y="129296"/>
                    </a:cubicBezTo>
                    <a:cubicBezTo>
                      <a:pt x="62599" y="145644"/>
                      <a:pt x="50106" y="163720"/>
                      <a:pt x="39739" y="183257"/>
                    </a:cubicBezTo>
                    <a:cubicBezTo>
                      <a:pt x="38543" y="185383"/>
                      <a:pt x="37879" y="188041"/>
                      <a:pt x="34955" y="188839"/>
                    </a:cubicBezTo>
                    <a:cubicBezTo>
                      <a:pt x="32296" y="187643"/>
                      <a:pt x="32828" y="184984"/>
                      <a:pt x="32562" y="182858"/>
                    </a:cubicBezTo>
                    <a:cubicBezTo>
                      <a:pt x="30835" y="169435"/>
                      <a:pt x="18075" y="162656"/>
                      <a:pt x="5981" y="168770"/>
                    </a:cubicBezTo>
                    <a:cubicBezTo>
                      <a:pt x="4253" y="169700"/>
                      <a:pt x="2525" y="171694"/>
                      <a:pt x="0" y="170631"/>
                    </a:cubicBezTo>
                    <a:close/>
                  </a:path>
                </a:pathLst>
              </a:custGeom>
              <a:solidFill>
                <a:srgbClr val="008DC0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30" name="Freeform: Shape 552">
                <a:extLst>
                  <a:ext uri="{FF2B5EF4-FFF2-40B4-BE49-F238E27FC236}">
                    <a16:creationId xmlns:a16="http://schemas.microsoft.com/office/drawing/2014/main" id="{7718E407-46B6-409C-A8B4-707CB74C10B8}"/>
                  </a:ext>
                </a:extLst>
              </p:cNvPr>
              <p:cNvSpPr/>
              <p:nvPr/>
            </p:nvSpPr>
            <p:spPr>
              <a:xfrm>
                <a:off x="2794915" y="4682844"/>
                <a:ext cx="175909" cy="184916"/>
              </a:xfrm>
              <a:custGeom>
                <a:avLst/>
                <a:gdLst>
                  <a:gd name="connsiteX0" fmla="*/ 738 w 175909"/>
                  <a:gd name="connsiteY0" fmla="*/ 133306 h 184916"/>
                  <a:gd name="connsiteX1" fmla="*/ 65198 w 175909"/>
                  <a:gd name="connsiteY1" fmla="*/ 154704 h 184916"/>
                  <a:gd name="connsiteX2" fmla="*/ 126070 w 175909"/>
                  <a:gd name="connsiteY2" fmla="*/ 115629 h 184916"/>
                  <a:gd name="connsiteX3" fmla="*/ 121817 w 175909"/>
                  <a:gd name="connsiteY3" fmla="*/ 24854 h 184916"/>
                  <a:gd name="connsiteX4" fmla="*/ 96564 w 175909"/>
                  <a:gd name="connsiteY4" fmla="*/ 2260 h 184916"/>
                  <a:gd name="connsiteX5" fmla="*/ 94571 w 175909"/>
                  <a:gd name="connsiteY5" fmla="*/ 0 h 184916"/>
                  <a:gd name="connsiteX6" fmla="*/ 130057 w 175909"/>
                  <a:gd name="connsiteY6" fmla="*/ 12228 h 184916"/>
                  <a:gd name="connsiteX7" fmla="*/ 137766 w 175909"/>
                  <a:gd name="connsiteY7" fmla="*/ 16613 h 184916"/>
                  <a:gd name="connsiteX8" fmla="*/ 168866 w 175909"/>
                  <a:gd name="connsiteY8" fmla="*/ 56220 h 184916"/>
                  <a:gd name="connsiteX9" fmla="*/ 172720 w 175909"/>
                  <a:gd name="connsiteY9" fmla="*/ 67650 h 184916"/>
                  <a:gd name="connsiteX10" fmla="*/ 175910 w 175909"/>
                  <a:gd name="connsiteY10" fmla="*/ 88649 h 184916"/>
                  <a:gd name="connsiteX11" fmla="*/ 152784 w 175909"/>
                  <a:gd name="connsiteY11" fmla="*/ 152046 h 184916"/>
                  <a:gd name="connsiteX12" fmla="*/ 148664 w 175909"/>
                  <a:gd name="connsiteY12" fmla="*/ 156830 h 184916"/>
                  <a:gd name="connsiteX13" fmla="*/ 90318 w 175909"/>
                  <a:gd name="connsiteY13" fmla="*/ 184608 h 184916"/>
                  <a:gd name="connsiteX14" fmla="*/ 40478 w 175909"/>
                  <a:gd name="connsiteY14" fmla="*/ 175039 h 184916"/>
                  <a:gd name="connsiteX15" fmla="*/ 11371 w 175909"/>
                  <a:gd name="connsiteY15" fmla="*/ 152179 h 184916"/>
                  <a:gd name="connsiteX16" fmla="*/ 1536 w 175909"/>
                  <a:gd name="connsiteY16" fmla="*/ 138622 h 184916"/>
                  <a:gd name="connsiteX17" fmla="*/ 738 w 175909"/>
                  <a:gd name="connsiteY17" fmla="*/ 133306 h 184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5909" h="184916">
                    <a:moveTo>
                      <a:pt x="738" y="133306"/>
                    </a:moveTo>
                    <a:cubicBezTo>
                      <a:pt x="19080" y="150052"/>
                      <a:pt x="40743" y="157362"/>
                      <a:pt x="65198" y="154704"/>
                    </a:cubicBezTo>
                    <a:cubicBezTo>
                      <a:pt x="91647" y="151780"/>
                      <a:pt x="112646" y="138622"/>
                      <a:pt x="126070" y="115629"/>
                    </a:cubicBezTo>
                    <a:cubicBezTo>
                      <a:pt x="144012" y="84795"/>
                      <a:pt x="142152" y="53960"/>
                      <a:pt x="121817" y="24854"/>
                    </a:cubicBezTo>
                    <a:cubicBezTo>
                      <a:pt x="115437" y="15550"/>
                      <a:pt x="106665" y="7841"/>
                      <a:pt x="96564" y="2260"/>
                    </a:cubicBezTo>
                    <a:cubicBezTo>
                      <a:pt x="95767" y="1861"/>
                      <a:pt x="93640" y="2127"/>
                      <a:pt x="94571" y="0"/>
                    </a:cubicBezTo>
                    <a:cubicBezTo>
                      <a:pt x="107596" y="532"/>
                      <a:pt x="118893" y="5981"/>
                      <a:pt x="130057" y="12228"/>
                    </a:cubicBezTo>
                    <a:cubicBezTo>
                      <a:pt x="132582" y="13689"/>
                      <a:pt x="135240" y="15152"/>
                      <a:pt x="137766" y="16613"/>
                    </a:cubicBezTo>
                    <a:cubicBezTo>
                      <a:pt x="152917" y="26050"/>
                      <a:pt x="162088" y="40138"/>
                      <a:pt x="168866" y="56220"/>
                    </a:cubicBezTo>
                    <a:cubicBezTo>
                      <a:pt x="170461" y="59941"/>
                      <a:pt x="171524" y="63796"/>
                      <a:pt x="172720" y="67650"/>
                    </a:cubicBezTo>
                    <a:cubicBezTo>
                      <a:pt x="175245" y="74428"/>
                      <a:pt x="174581" y="81605"/>
                      <a:pt x="175910" y="88649"/>
                    </a:cubicBezTo>
                    <a:cubicBezTo>
                      <a:pt x="175644" y="112439"/>
                      <a:pt x="168866" y="133970"/>
                      <a:pt x="152784" y="152046"/>
                    </a:cubicBezTo>
                    <a:cubicBezTo>
                      <a:pt x="151322" y="153640"/>
                      <a:pt x="150126" y="155235"/>
                      <a:pt x="148664" y="156830"/>
                    </a:cubicBezTo>
                    <a:cubicBezTo>
                      <a:pt x="132316" y="172646"/>
                      <a:pt x="112912" y="182083"/>
                      <a:pt x="90318" y="184608"/>
                    </a:cubicBezTo>
                    <a:cubicBezTo>
                      <a:pt x="72907" y="185937"/>
                      <a:pt x="56161" y="183013"/>
                      <a:pt x="40478" y="175039"/>
                    </a:cubicBezTo>
                    <a:cubicBezTo>
                      <a:pt x="29048" y="169589"/>
                      <a:pt x="20010" y="161216"/>
                      <a:pt x="11371" y="152179"/>
                    </a:cubicBezTo>
                    <a:cubicBezTo>
                      <a:pt x="7384" y="148191"/>
                      <a:pt x="4593" y="143274"/>
                      <a:pt x="1536" y="138622"/>
                    </a:cubicBezTo>
                    <a:cubicBezTo>
                      <a:pt x="473" y="136761"/>
                      <a:pt x="-857" y="135167"/>
                      <a:pt x="738" y="133306"/>
                    </a:cubicBezTo>
                    <a:close/>
                  </a:path>
                </a:pathLst>
              </a:custGeom>
              <a:solidFill>
                <a:srgbClr val="EEEAE0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31" name="Freeform: Shape 553">
                <a:extLst>
                  <a:ext uri="{FF2B5EF4-FFF2-40B4-BE49-F238E27FC236}">
                    <a16:creationId xmlns:a16="http://schemas.microsoft.com/office/drawing/2014/main" id="{121A1156-4281-4806-8D6D-D5E40EFD7BA3}"/>
                  </a:ext>
                </a:extLst>
              </p:cNvPr>
              <p:cNvSpPr/>
              <p:nvPr/>
            </p:nvSpPr>
            <p:spPr>
              <a:xfrm>
                <a:off x="2581008" y="5038102"/>
                <a:ext cx="173829" cy="186447"/>
              </a:xfrm>
              <a:custGeom>
                <a:avLst/>
                <a:gdLst>
                  <a:gd name="connsiteX0" fmla="*/ 54492 w 173829"/>
                  <a:gd name="connsiteY0" fmla="*/ 181287 h 186447"/>
                  <a:gd name="connsiteX1" fmla="*/ 0 w 173829"/>
                  <a:gd name="connsiteY1" fmla="*/ 137295 h 186447"/>
                  <a:gd name="connsiteX2" fmla="*/ 5582 w 173829"/>
                  <a:gd name="connsiteY2" fmla="*/ 138491 h 186447"/>
                  <a:gd name="connsiteX3" fmla="*/ 32562 w 173829"/>
                  <a:gd name="connsiteY3" fmla="*/ 152048 h 186447"/>
                  <a:gd name="connsiteX4" fmla="*/ 87453 w 173829"/>
                  <a:gd name="connsiteY4" fmla="*/ 147795 h 186447"/>
                  <a:gd name="connsiteX5" fmla="*/ 99680 w 173829"/>
                  <a:gd name="connsiteY5" fmla="*/ 142878 h 186447"/>
                  <a:gd name="connsiteX6" fmla="*/ 117224 w 173829"/>
                  <a:gd name="connsiteY6" fmla="*/ 124536 h 186447"/>
                  <a:gd name="connsiteX7" fmla="*/ 134103 w 173829"/>
                  <a:gd name="connsiteY7" fmla="*/ 79879 h 186447"/>
                  <a:gd name="connsiteX8" fmla="*/ 93699 w 173829"/>
                  <a:gd name="connsiteY8" fmla="*/ 5717 h 186447"/>
                  <a:gd name="connsiteX9" fmla="*/ 90244 w 173829"/>
                  <a:gd name="connsiteY9" fmla="*/ 1332 h 186447"/>
                  <a:gd name="connsiteX10" fmla="*/ 98750 w 173829"/>
                  <a:gd name="connsiteY10" fmla="*/ 667 h 186447"/>
                  <a:gd name="connsiteX11" fmla="*/ 173178 w 173829"/>
                  <a:gd name="connsiteY11" fmla="*/ 81209 h 186447"/>
                  <a:gd name="connsiteX12" fmla="*/ 166267 w 173829"/>
                  <a:gd name="connsiteY12" fmla="*/ 129454 h 186447"/>
                  <a:gd name="connsiteX13" fmla="*/ 154438 w 173829"/>
                  <a:gd name="connsiteY13" fmla="*/ 149390 h 186447"/>
                  <a:gd name="connsiteX14" fmla="*/ 128255 w 173829"/>
                  <a:gd name="connsiteY14" fmla="*/ 173047 h 186447"/>
                  <a:gd name="connsiteX15" fmla="*/ 107788 w 173829"/>
                  <a:gd name="connsiteY15" fmla="*/ 182218 h 186447"/>
                  <a:gd name="connsiteX16" fmla="*/ 62201 w 173829"/>
                  <a:gd name="connsiteY16" fmla="*/ 184876 h 186447"/>
                  <a:gd name="connsiteX17" fmla="*/ 54492 w 173829"/>
                  <a:gd name="connsiteY17" fmla="*/ 181287 h 18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3829" h="186447">
                    <a:moveTo>
                      <a:pt x="54492" y="181287"/>
                    </a:moveTo>
                    <a:cubicBezTo>
                      <a:pt x="31233" y="172914"/>
                      <a:pt x="11696" y="159890"/>
                      <a:pt x="0" y="137295"/>
                    </a:cubicBezTo>
                    <a:cubicBezTo>
                      <a:pt x="2525" y="136232"/>
                      <a:pt x="2658" y="136099"/>
                      <a:pt x="5582" y="138491"/>
                    </a:cubicBezTo>
                    <a:cubicBezTo>
                      <a:pt x="13557" y="145004"/>
                      <a:pt x="22727" y="149523"/>
                      <a:pt x="32562" y="152048"/>
                    </a:cubicBezTo>
                    <a:cubicBezTo>
                      <a:pt x="51302" y="156966"/>
                      <a:pt x="69776" y="156700"/>
                      <a:pt x="87453" y="147795"/>
                    </a:cubicBezTo>
                    <a:cubicBezTo>
                      <a:pt x="91174" y="145270"/>
                      <a:pt x="95693" y="145004"/>
                      <a:pt x="99680" y="142878"/>
                    </a:cubicBezTo>
                    <a:cubicBezTo>
                      <a:pt x="107655" y="138757"/>
                      <a:pt x="112705" y="131846"/>
                      <a:pt x="117224" y="124536"/>
                    </a:cubicBezTo>
                    <a:cubicBezTo>
                      <a:pt x="127989" y="111511"/>
                      <a:pt x="133439" y="96626"/>
                      <a:pt x="134103" y="79879"/>
                    </a:cubicBezTo>
                    <a:cubicBezTo>
                      <a:pt x="135565" y="47051"/>
                      <a:pt x="121477" y="22730"/>
                      <a:pt x="93699" y="5717"/>
                    </a:cubicBezTo>
                    <a:cubicBezTo>
                      <a:pt x="92105" y="4787"/>
                      <a:pt x="89446" y="4256"/>
                      <a:pt x="90244" y="1332"/>
                    </a:cubicBezTo>
                    <a:cubicBezTo>
                      <a:pt x="92902" y="-795"/>
                      <a:pt x="95826" y="135"/>
                      <a:pt x="98750" y="667"/>
                    </a:cubicBezTo>
                    <a:cubicBezTo>
                      <a:pt x="137160" y="7711"/>
                      <a:pt x="168659" y="42400"/>
                      <a:pt x="173178" y="81209"/>
                    </a:cubicBezTo>
                    <a:cubicBezTo>
                      <a:pt x="175171" y="98088"/>
                      <a:pt x="172513" y="113904"/>
                      <a:pt x="166267" y="129454"/>
                    </a:cubicBezTo>
                    <a:cubicBezTo>
                      <a:pt x="162678" y="136365"/>
                      <a:pt x="159222" y="143276"/>
                      <a:pt x="154438" y="149390"/>
                    </a:cubicBezTo>
                    <a:cubicBezTo>
                      <a:pt x="147394" y="159092"/>
                      <a:pt x="138356" y="166535"/>
                      <a:pt x="128255" y="173047"/>
                    </a:cubicBezTo>
                    <a:cubicBezTo>
                      <a:pt x="121876" y="177167"/>
                      <a:pt x="114832" y="179693"/>
                      <a:pt x="107788" y="182218"/>
                    </a:cubicBezTo>
                    <a:cubicBezTo>
                      <a:pt x="92769" y="187135"/>
                      <a:pt x="77618" y="187401"/>
                      <a:pt x="62201" y="184876"/>
                    </a:cubicBezTo>
                    <a:cubicBezTo>
                      <a:pt x="59542" y="184344"/>
                      <a:pt x="56618" y="183680"/>
                      <a:pt x="54492" y="181287"/>
                    </a:cubicBezTo>
                    <a:close/>
                  </a:path>
                </a:pathLst>
              </a:custGeom>
              <a:solidFill>
                <a:srgbClr val="EEEAE0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32" name="Freeform: Shape 554">
                <a:extLst>
                  <a:ext uri="{FF2B5EF4-FFF2-40B4-BE49-F238E27FC236}">
                    <a16:creationId xmlns:a16="http://schemas.microsoft.com/office/drawing/2014/main" id="{63C16B2D-F79F-4A25-86E8-7486E0F2A0D3}"/>
                  </a:ext>
                </a:extLst>
              </p:cNvPr>
              <p:cNvSpPr/>
              <p:nvPr/>
            </p:nvSpPr>
            <p:spPr>
              <a:xfrm>
                <a:off x="2571173" y="5037174"/>
                <a:ext cx="145831" cy="157830"/>
              </a:xfrm>
              <a:custGeom>
                <a:avLst/>
                <a:gdLst>
                  <a:gd name="connsiteX0" fmla="*/ 99946 w 145831"/>
                  <a:gd name="connsiteY0" fmla="*/ 2392 h 157830"/>
                  <a:gd name="connsiteX1" fmla="*/ 130781 w 145831"/>
                  <a:gd name="connsiteY1" fmla="*/ 28708 h 157830"/>
                  <a:gd name="connsiteX2" fmla="*/ 144736 w 145831"/>
                  <a:gd name="connsiteY2" fmla="*/ 89579 h 157830"/>
                  <a:gd name="connsiteX3" fmla="*/ 127857 w 145831"/>
                  <a:gd name="connsiteY3" fmla="*/ 126793 h 157830"/>
                  <a:gd name="connsiteX4" fmla="*/ 127458 w 145831"/>
                  <a:gd name="connsiteY4" fmla="*/ 122009 h 157830"/>
                  <a:gd name="connsiteX5" fmla="*/ 123471 w 145831"/>
                  <a:gd name="connsiteY5" fmla="*/ 95028 h 157830"/>
                  <a:gd name="connsiteX6" fmla="*/ 95826 w 145831"/>
                  <a:gd name="connsiteY6" fmla="*/ 43727 h 157830"/>
                  <a:gd name="connsiteX7" fmla="*/ 84263 w 145831"/>
                  <a:gd name="connsiteY7" fmla="*/ 43859 h 157830"/>
                  <a:gd name="connsiteX8" fmla="*/ 82004 w 145831"/>
                  <a:gd name="connsiteY8" fmla="*/ 48378 h 157830"/>
                  <a:gd name="connsiteX9" fmla="*/ 56751 w 145831"/>
                  <a:gd name="connsiteY9" fmla="*/ 95028 h 157830"/>
                  <a:gd name="connsiteX10" fmla="*/ 57017 w 145831"/>
                  <a:gd name="connsiteY10" fmla="*/ 130647 h 157830"/>
                  <a:gd name="connsiteX11" fmla="*/ 85193 w 145831"/>
                  <a:gd name="connsiteY11" fmla="*/ 147793 h 157830"/>
                  <a:gd name="connsiteX12" fmla="*/ 98883 w 145831"/>
                  <a:gd name="connsiteY12" fmla="*/ 149520 h 157830"/>
                  <a:gd name="connsiteX13" fmla="*/ 75225 w 145831"/>
                  <a:gd name="connsiteY13" fmla="*/ 157096 h 157830"/>
                  <a:gd name="connsiteX14" fmla="*/ 23126 w 145831"/>
                  <a:gd name="connsiteY14" fmla="*/ 146729 h 157830"/>
                  <a:gd name="connsiteX15" fmla="*/ 10101 w 145831"/>
                  <a:gd name="connsiteY15" fmla="*/ 138091 h 157830"/>
                  <a:gd name="connsiteX16" fmla="*/ 0 w 145831"/>
                  <a:gd name="connsiteY16" fmla="*/ 108851 h 157830"/>
                  <a:gd name="connsiteX17" fmla="*/ 4120 w 145831"/>
                  <a:gd name="connsiteY17" fmla="*/ 111243 h 157830"/>
                  <a:gd name="connsiteX18" fmla="*/ 25518 w 145831"/>
                  <a:gd name="connsiteY18" fmla="*/ 116028 h 157830"/>
                  <a:gd name="connsiteX19" fmla="*/ 36284 w 145831"/>
                  <a:gd name="connsiteY19" fmla="*/ 97421 h 157830"/>
                  <a:gd name="connsiteX20" fmla="*/ 45188 w 145831"/>
                  <a:gd name="connsiteY20" fmla="*/ 63131 h 157830"/>
                  <a:gd name="connsiteX21" fmla="*/ 53030 w 145831"/>
                  <a:gd name="connsiteY21" fmla="*/ 53960 h 157830"/>
                  <a:gd name="connsiteX22" fmla="*/ 57682 w 145831"/>
                  <a:gd name="connsiteY22" fmla="*/ 34157 h 157830"/>
                  <a:gd name="connsiteX23" fmla="*/ 40271 w 145831"/>
                  <a:gd name="connsiteY23" fmla="*/ 22860 h 157830"/>
                  <a:gd name="connsiteX24" fmla="*/ 34689 w 145831"/>
                  <a:gd name="connsiteY24" fmla="*/ 21797 h 157830"/>
                  <a:gd name="connsiteX25" fmla="*/ 37480 w 145831"/>
                  <a:gd name="connsiteY25" fmla="*/ 16613 h 157830"/>
                  <a:gd name="connsiteX26" fmla="*/ 49176 w 145831"/>
                  <a:gd name="connsiteY26" fmla="*/ 9569 h 157830"/>
                  <a:gd name="connsiteX27" fmla="*/ 86257 w 145831"/>
                  <a:gd name="connsiteY27" fmla="*/ 0 h 157830"/>
                  <a:gd name="connsiteX28" fmla="*/ 88250 w 145831"/>
                  <a:gd name="connsiteY28" fmla="*/ 133 h 157830"/>
                  <a:gd name="connsiteX29" fmla="*/ 99813 w 145831"/>
                  <a:gd name="connsiteY29" fmla="*/ 1595 h 157830"/>
                  <a:gd name="connsiteX30" fmla="*/ 99946 w 145831"/>
                  <a:gd name="connsiteY30" fmla="*/ 2392 h 15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45831" h="157830">
                    <a:moveTo>
                      <a:pt x="99946" y="2392"/>
                    </a:moveTo>
                    <a:cubicBezTo>
                      <a:pt x="111908" y="9304"/>
                      <a:pt x="122673" y="17411"/>
                      <a:pt x="130781" y="28708"/>
                    </a:cubicBezTo>
                    <a:cubicBezTo>
                      <a:pt x="143938" y="47049"/>
                      <a:pt x="148058" y="67384"/>
                      <a:pt x="144736" y="89579"/>
                    </a:cubicBezTo>
                    <a:cubicBezTo>
                      <a:pt x="142609" y="103667"/>
                      <a:pt x="137426" y="116161"/>
                      <a:pt x="127857" y="126793"/>
                    </a:cubicBezTo>
                    <a:cubicBezTo>
                      <a:pt x="126527" y="125331"/>
                      <a:pt x="127059" y="123471"/>
                      <a:pt x="127458" y="122009"/>
                    </a:cubicBezTo>
                    <a:cubicBezTo>
                      <a:pt x="130382" y="112439"/>
                      <a:pt x="127325" y="103535"/>
                      <a:pt x="123471" y="95028"/>
                    </a:cubicBezTo>
                    <a:cubicBezTo>
                      <a:pt x="115363" y="77352"/>
                      <a:pt x="104731" y="61004"/>
                      <a:pt x="95826" y="43727"/>
                    </a:cubicBezTo>
                    <a:cubicBezTo>
                      <a:pt x="92371" y="37081"/>
                      <a:pt x="87985" y="37347"/>
                      <a:pt x="84263" y="43859"/>
                    </a:cubicBezTo>
                    <a:cubicBezTo>
                      <a:pt x="83466" y="45321"/>
                      <a:pt x="82801" y="46916"/>
                      <a:pt x="82004" y="48378"/>
                    </a:cubicBezTo>
                    <a:cubicBezTo>
                      <a:pt x="73763" y="64061"/>
                      <a:pt x="64327" y="79080"/>
                      <a:pt x="56751" y="95028"/>
                    </a:cubicBezTo>
                    <a:cubicBezTo>
                      <a:pt x="51036" y="106990"/>
                      <a:pt x="49840" y="118819"/>
                      <a:pt x="57017" y="130647"/>
                    </a:cubicBezTo>
                    <a:cubicBezTo>
                      <a:pt x="63397" y="141280"/>
                      <a:pt x="73498" y="145799"/>
                      <a:pt x="85193" y="147793"/>
                    </a:cubicBezTo>
                    <a:cubicBezTo>
                      <a:pt x="89845" y="148191"/>
                      <a:pt x="94630" y="146463"/>
                      <a:pt x="98883" y="149520"/>
                    </a:cubicBezTo>
                    <a:cubicBezTo>
                      <a:pt x="91972" y="155235"/>
                      <a:pt x="83466" y="155900"/>
                      <a:pt x="75225" y="157096"/>
                    </a:cubicBezTo>
                    <a:cubicBezTo>
                      <a:pt x="56751" y="159621"/>
                      <a:pt x="39473" y="155501"/>
                      <a:pt x="23126" y="146729"/>
                    </a:cubicBezTo>
                    <a:cubicBezTo>
                      <a:pt x="18474" y="144204"/>
                      <a:pt x="15417" y="139287"/>
                      <a:pt x="10101" y="138091"/>
                    </a:cubicBezTo>
                    <a:cubicBezTo>
                      <a:pt x="4918" y="128920"/>
                      <a:pt x="1063" y="119351"/>
                      <a:pt x="0" y="108851"/>
                    </a:cubicBezTo>
                    <a:cubicBezTo>
                      <a:pt x="2127" y="108319"/>
                      <a:pt x="3057" y="110047"/>
                      <a:pt x="4120" y="111243"/>
                    </a:cubicBezTo>
                    <a:cubicBezTo>
                      <a:pt x="10101" y="117755"/>
                      <a:pt x="17677" y="119351"/>
                      <a:pt x="25518" y="116028"/>
                    </a:cubicBezTo>
                    <a:cubicBezTo>
                      <a:pt x="33360" y="112838"/>
                      <a:pt x="36682" y="105661"/>
                      <a:pt x="36284" y="97421"/>
                    </a:cubicBezTo>
                    <a:cubicBezTo>
                      <a:pt x="35752" y="84928"/>
                      <a:pt x="38144" y="73498"/>
                      <a:pt x="45188" y="63131"/>
                    </a:cubicBezTo>
                    <a:cubicBezTo>
                      <a:pt x="47448" y="59675"/>
                      <a:pt x="50505" y="57150"/>
                      <a:pt x="53030" y="53960"/>
                    </a:cubicBezTo>
                    <a:cubicBezTo>
                      <a:pt x="57947" y="48112"/>
                      <a:pt x="61004" y="41600"/>
                      <a:pt x="57682" y="34157"/>
                    </a:cubicBezTo>
                    <a:cubicBezTo>
                      <a:pt x="54359" y="26847"/>
                      <a:pt x="48644" y="22594"/>
                      <a:pt x="40271" y="22860"/>
                    </a:cubicBezTo>
                    <a:cubicBezTo>
                      <a:pt x="38410" y="22860"/>
                      <a:pt x="36417" y="22860"/>
                      <a:pt x="34689" y="21797"/>
                    </a:cubicBezTo>
                    <a:cubicBezTo>
                      <a:pt x="33094" y="18740"/>
                      <a:pt x="35885" y="17809"/>
                      <a:pt x="37480" y="16613"/>
                    </a:cubicBezTo>
                    <a:cubicBezTo>
                      <a:pt x="41068" y="13822"/>
                      <a:pt x="45055" y="11563"/>
                      <a:pt x="49176" y="9569"/>
                    </a:cubicBezTo>
                    <a:cubicBezTo>
                      <a:pt x="60739" y="3456"/>
                      <a:pt x="73232" y="664"/>
                      <a:pt x="86257" y="0"/>
                    </a:cubicBezTo>
                    <a:cubicBezTo>
                      <a:pt x="86921" y="0"/>
                      <a:pt x="87586" y="0"/>
                      <a:pt x="88250" y="133"/>
                    </a:cubicBezTo>
                    <a:cubicBezTo>
                      <a:pt x="91972" y="1329"/>
                      <a:pt x="96092" y="-133"/>
                      <a:pt x="99813" y="1595"/>
                    </a:cubicBezTo>
                    <a:cubicBezTo>
                      <a:pt x="99547" y="1861"/>
                      <a:pt x="99813" y="2127"/>
                      <a:pt x="99946" y="2392"/>
                    </a:cubicBezTo>
                    <a:close/>
                  </a:path>
                </a:pathLst>
              </a:custGeom>
              <a:solidFill>
                <a:srgbClr val="F6F3E7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33" name="Freeform: Shape 555">
                <a:extLst>
                  <a:ext uri="{FF2B5EF4-FFF2-40B4-BE49-F238E27FC236}">
                    <a16:creationId xmlns:a16="http://schemas.microsoft.com/office/drawing/2014/main" id="{5C81FAC8-F97D-4E3C-80A2-47CD742D7632}"/>
                  </a:ext>
                </a:extLst>
              </p:cNvPr>
              <p:cNvSpPr/>
              <p:nvPr/>
            </p:nvSpPr>
            <p:spPr>
              <a:xfrm>
                <a:off x="3012057" y="5038283"/>
                <a:ext cx="172345" cy="184301"/>
              </a:xfrm>
              <a:custGeom>
                <a:avLst/>
                <a:gdLst>
                  <a:gd name="connsiteX0" fmla="*/ 106161 w 172345"/>
                  <a:gd name="connsiteY0" fmla="*/ 181505 h 184301"/>
                  <a:gd name="connsiteX1" fmla="*/ 81972 w 172345"/>
                  <a:gd name="connsiteY1" fmla="*/ 184296 h 184301"/>
                  <a:gd name="connsiteX2" fmla="*/ 51669 w 172345"/>
                  <a:gd name="connsiteY2" fmla="*/ 180575 h 184301"/>
                  <a:gd name="connsiteX3" fmla="*/ 32132 w 172345"/>
                  <a:gd name="connsiteY3" fmla="*/ 172467 h 184301"/>
                  <a:gd name="connsiteX4" fmla="*/ 2361 w 172345"/>
                  <a:gd name="connsiteY4" fmla="*/ 143627 h 184301"/>
                  <a:gd name="connsiteX5" fmla="*/ 766 w 172345"/>
                  <a:gd name="connsiteY5" fmla="*/ 136848 h 184301"/>
                  <a:gd name="connsiteX6" fmla="*/ 8076 w 172345"/>
                  <a:gd name="connsiteY6" fmla="*/ 140038 h 184301"/>
                  <a:gd name="connsiteX7" fmla="*/ 54194 w 172345"/>
                  <a:gd name="connsiteY7" fmla="*/ 155455 h 184301"/>
                  <a:gd name="connsiteX8" fmla="*/ 108288 w 172345"/>
                  <a:gd name="connsiteY8" fmla="*/ 134456 h 184301"/>
                  <a:gd name="connsiteX9" fmla="*/ 119319 w 172345"/>
                  <a:gd name="connsiteY9" fmla="*/ 121564 h 184301"/>
                  <a:gd name="connsiteX10" fmla="*/ 130749 w 172345"/>
                  <a:gd name="connsiteY10" fmla="*/ 111064 h 184301"/>
                  <a:gd name="connsiteX11" fmla="*/ 138324 w 172345"/>
                  <a:gd name="connsiteY11" fmla="*/ 97640 h 184301"/>
                  <a:gd name="connsiteX12" fmla="*/ 139388 w 172345"/>
                  <a:gd name="connsiteY12" fmla="*/ 64281 h 184301"/>
                  <a:gd name="connsiteX13" fmla="*/ 134736 w 172345"/>
                  <a:gd name="connsiteY13" fmla="*/ 60028 h 184301"/>
                  <a:gd name="connsiteX14" fmla="*/ 129420 w 172345"/>
                  <a:gd name="connsiteY14" fmla="*/ 45940 h 184301"/>
                  <a:gd name="connsiteX15" fmla="*/ 95130 w 172345"/>
                  <a:gd name="connsiteY15" fmla="*/ 5935 h 184301"/>
                  <a:gd name="connsiteX16" fmla="*/ 91275 w 172345"/>
                  <a:gd name="connsiteY16" fmla="*/ 884 h 184301"/>
                  <a:gd name="connsiteX17" fmla="*/ 106028 w 172345"/>
                  <a:gd name="connsiteY17" fmla="*/ 2346 h 184301"/>
                  <a:gd name="connsiteX18" fmla="*/ 120914 w 172345"/>
                  <a:gd name="connsiteY18" fmla="*/ 7796 h 184301"/>
                  <a:gd name="connsiteX19" fmla="*/ 139521 w 172345"/>
                  <a:gd name="connsiteY19" fmla="*/ 19890 h 184301"/>
                  <a:gd name="connsiteX20" fmla="*/ 170488 w 172345"/>
                  <a:gd name="connsiteY20" fmla="*/ 66009 h 184301"/>
                  <a:gd name="connsiteX21" fmla="*/ 170089 w 172345"/>
                  <a:gd name="connsiteY21" fmla="*/ 71591 h 184301"/>
                  <a:gd name="connsiteX22" fmla="*/ 147628 w 172345"/>
                  <a:gd name="connsiteY22" fmla="*/ 156119 h 184301"/>
                  <a:gd name="connsiteX23" fmla="*/ 119053 w 172345"/>
                  <a:gd name="connsiteY23" fmla="*/ 176587 h 184301"/>
                  <a:gd name="connsiteX24" fmla="*/ 106161 w 172345"/>
                  <a:gd name="connsiteY24" fmla="*/ 181505 h 18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2345" h="184301">
                    <a:moveTo>
                      <a:pt x="106161" y="181505"/>
                    </a:moveTo>
                    <a:cubicBezTo>
                      <a:pt x="98054" y="182170"/>
                      <a:pt x="90212" y="184296"/>
                      <a:pt x="81972" y="184296"/>
                    </a:cubicBezTo>
                    <a:cubicBezTo>
                      <a:pt x="71605" y="184429"/>
                      <a:pt x="61637" y="182170"/>
                      <a:pt x="51669" y="180575"/>
                    </a:cubicBezTo>
                    <a:cubicBezTo>
                      <a:pt x="44226" y="180043"/>
                      <a:pt x="38245" y="176056"/>
                      <a:pt x="32132" y="172467"/>
                    </a:cubicBezTo>
                    <a:cubicBezTo>
                      <a:pt x="19904" y="165290"/>
                      <a:pt x="9803" y="155721"/>
                      <a:pt x="2361" y="143627"/>
                    </a:cubicBezTo>
                    <a:cubicBezTo>
                      <a:pt x="1165" y="141633"/>
                      <a:pt x="-1228" y="139639"/>
                      <a:pt x="766" y="136848"/>
                    </a:cubicBezTo>
                    <a:cubicBezTo>
                      <a:pt x="3955" y="136316"/>
                      <a:pt x="5816" y="138443"/>
                      <a:pt x="8076" y="140038"/>
                    </a:cubicBezTo>
                    <a:cubicBezTo>
                      <a:pt x="21898" y="150006"/>
                      <a:pt x="37448" y="155588"/>
                      <a:pt x="54194" y="155455"/>
                    </a:cubicBezTo>
                    <a:cubicBezTo>
                      <a:pt x="74529" y="155322"/>
                      <a:pt x="93269" y="149075"/>
                      <a:pt x="108288" y="134456"/>
                    </a:cubicBezTo>
                    <a:cubicBezTo>
                      <a:pt x="112275" y="130469"/>
                      <a:pt x="117059" y="127146"/>
                      <a:pt x="119319" y="121564"/>
                    </a:cubicBezTo>
                    <a:cubicBezTo>
                      <a:pt x="122508" y="117444"/>
                      <a:pt x="127293" y="115051"/>
                      <a:pt x="130749" y="111064"/>
                    </a:cubicBezTo>
                    <a:cubicBezTo>
                      <a:pt x="134204" y="107077"/>
                      <a:pt x="137261" y="102957"/>
                      <a:pt x="138324" y="97640"/>
                    </a:cubicBezTo>
                    <a:cubicBezTo>
                      <a:pt x="141116" y="86609"/>
                      <a:pt x="139654" y="75312"/>
                      <a:pt x="139388" y="64281"/>
                    </a:cubicBezTo>
                    <a:cubicBezTo>
                      <a:pt x="138457" y="62155"/>
                      <a:pt x="136198" y="61490"/>
                      <a:pt x="134736" y="60028"/>
                    </a:cubicBezTo>
                    <a:cubicBezTo>
                      <a:pt x="131812" y="55775"/>
                      <a:pt x="131280" y="50592"/>
                      <a:pt x="129420" y="45940"/>
                    </a:cubicBezTo>
                    <a:cubicBezTo>
                      <a:pt x="122508" y="28662"/>
                      <a:pt x="110813" y="15637"/>
                      <a:pt x="95130" y="5935"/>
                    </a:cubicBezTo>
                    <a:cubicBezTo>
                      <a:pt x="93269" y="4872"/>
                      <a:pt x="89946" y="4606"/>
                      <a:pt x="91275" y="884"/>
                    </a:cubicBezTo>
                    <a:cubicBezTo>
                      <a:pt x="96459" y="-1375"/>
                      <a:pt x="101243" y="1283"/>
                      <a:pt x="106028" y="2346"/>
                    </a:cubicBezTo>
                    <a:cubicBezTo>
                      <a:pt x="111211" y="3409"/>
                      <a:pt x="115996" y="5669"/>
                      <a:pt x="120914" y="7796"/>
                    </a:cubicBezTo>
                    <a:cubicBezTo>
                      <a:pt x="127293" y="11517"/>
                      <a:pt x="133673" y="15371"/>
                      <a:pt x="139521" y="19890"/>
                    </a:cubicBezTo>
                    <a:cubicBezTo>
                      <a:pt x="154273" y="32383"/>
                      <a:pt x="164507" y="47668"/>
                      <a:pt x="170488" y="66009"/>
                    </a:cubicBezTo>
                    <a:cubicBezTo>
                      <a:pt x="170222" y="67869"/>
                      <a:pt x="169690" y="69464"/>
                      <a:pt x="170089" y="71591"/>
                    </a:cubicBezTo>
                    <a:cubicBezTo>
                      <a:pt x="176469" y="103488"/>
                      <a:pt x="169425" y="131798"/>
                      <a:pt x="147628" y="156119"/>
                    </a:cubicBezTo>
                    <a:cubicBezTo>
                      <a:pt x="139654" y="164891"/>
                      <a:pt x="129686" y="171404"/>
                      <a:pt x="119053" y="176587"/>
                    </a:cubicBezTo>
                    <a:cubicBezTo>
                      <a:pt x="114800" y="178315"/>
                      <a:pt x="110414" y="179777"/>
                      <a:pt x="106161" y="181505"/>
                    </a:cubicBezTo>
                    <a:close/>
                  </a:path>
                </a:pathLst>
              </a:custGeom>
              <a:solidFill>
                <a:srgbClr val="EEEAE0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grpSp>
            <p:nvGrpSpPr>
              <p:cNvPr id="134" name="Graphic 3">
                <a:extLst>
                  <a:ext uri="{FF2B5EF4-FFF2-40B4-BE49-F238E27FC236}">
                    <a16:creationId xmlns:a16="http://schemas.microsoft.com/office/drawing/2014/main" id="{454216BD-881A-4316-8EAF-ACDF80CE786A}"/>
                  </a:ext>
                </a:extLst>
              </p:cNvPr>
              <p:cNvGrpSpPr/>
              <p:nvPr/>
            </p:nvGrpSpPr>
            <p:grpSpPr>
              <a:xfrm>
                <a:off x="2607570" y="5073584"/>
                <a:ext cx="101754" cy="101514"/>
                <a:chOff x="2607570" y="5073584"/>
                <a:chExt cx="101754" cy="101514"/>
              </a:xfrm>
            </p:grpSpPr>
            <p:sp>
              <p:nvSpPr>
                <p:cNvPr id="187" name="Freeform: Shape 609">
                  <a:extLst>
                    <a:ext uri="{FF2B5EF4-FFF2-40B4-BE49-F238E27FC236}">
                      <a16:creationId xmlns:a16="http://schemas.microsoft.com/office/drawing/2014/main" id="{AD3543CF-FB1B-4F43-915C-7DB1AB0028F1}"/>
                    </a:ext>
                  </a:extLst>
                </p:cNvPr>
                <p:cNvSpPr/>
                <p:nvPr/>
              </p:nvSpPr>
              <p:spPr>
                <a:xfrm>
                  <a:off x="2657105" y="5119821"/>
                  <a:ext cx="52220" cy="55065"/>
                </a:xfrm>
                <a:custGeom>
                  <a:avLst/>
                  <a:gdLst>
                    <a:gd name="connsiteX0" fmla="*/ 23849 w 52220"/>
                    <a:gd name="connsiteY0" fmla="*/ 21 h 55065"/>
                    <a:gd name="connsiteX1" fmla="*/ 36343 w 52220"/>
                    <a:gd name="connsiteY1" fmla="*/ 7596 h 55065"/>
                    <a:gd name="connsiteX2" fmla="*/ 48171 w 52220"/>
                    <a:gd name="connsiteY2" fmla="*/ 22083 h 55065"/>
                    <a:gd name="connsiteX3" fmla="*/ 48969 w 52220"/>
                    <a:gd name="connsiteY3" fmla="*/ 24077 h 55065"/>
                    <a:gd name="connsiteX4" fmla="*/ 52159 w 52220"/>
                    <a:gd name="connsiteY4" fmla="*/ 41753 h 55065"/>
                    <a:gd name="connsiteX5" fmla="*/ 52026 w 52220"/>
                    <a:gd name="connsiteY5" fmla="*/ 54778 h 55065"/>
                    <a:gd name="connsiteX6" fmla="*/ 50298 w 52220"/>
                    <a:gd name="connsiteY6" fmla="*/ 55044 h 55065"/>
                    <a:gd name="connsiteX7" fmla="*/ 2584 w 52220"/>
                    <a:gd name="connsiteY7" fmla="*/ 55044 h 55065"/>
                    <a:gd name="connsiteX8" fmla="*/ 59 w 52220"/>
                    <a:gd name="connsiteY8" fmla="*/ 52652 h 55065"/>
                    <a:gd name="connsiteX9" fmla="*/ 59 w 52220"/>
                    <a:gd name="connsiteY9" fmla="*/ 10653 h 55065"/>
                    <a:gd name="connsiteX10" fmla="*/ 192 w 52220"/>
                    <a:gd name="connsiteY10" fmla="*/ 9590 h 55065"/>
                    <a:gd name="connsiteX11" fmla="*/ 2717 w 52220"/>
                    <a:gd name="connsiteY11" fmla="*/ 8261 h 55065"/>
                    <a:gd name="connsiteX12" fmla="*/ 15609 w 52220"/>
                    <a:gd name="connsiteY12" fmla="*/ 4805 h 55065"/>
                    <a:gd name="connsiteX13" fmla="*/ 21723 w 52220"/>
                    <a:gd name="connsiteY13" fmla="*/ 951 h 55065"/>
                    <a:gd name="connsiteX14" fmla="*/ 23849 w 52220"/>
                    <a:gd name="connsiteY14" fmla="*/ 21 h 55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2220" h="55065">
                      <a:moveTo>
                        <a:pt x="23849" y="21"/>
                      </a:moveTo>
                      <a:cubicBezTo>
                        <a:pt x="28368" y="2014"/>
                        <a:pt x="32488" y="4539"/>
                        <a:pt x="36343" y="7596"/>
                      </a:cubicBezTo>
                      <a:cubicBezTo>
                        <a:pt x="41393" y="11584"/>
                        <a:pt x="45114" y="16634"/>
                        <a:pt x="48171" y="22083"/>
                      </a:cubicBezTo>
                      <a:cubicBezTo>
                        <a:pt x="48570" y="22748"/>
                        <a:pt x="48836" y="23412"/>
                        <a:pt x="48969" y="24077"/>
                      </a:cubicBezTo>
                      <a:cubicBezTo>
                        <a:pt x="50962" y="29792"/>
                        <a:pt x="52557" y="35507"/>
                        <a:pt x="52159" y="41753"/>
                      </a:cubicBezTo>
                      <a:cubicBezTo>
                        <a:pt x="51893" y="46006"/>
                        <a:pt x="52026" y="50393"/>
                        <a:pt x="52026" y="54778"/>
                      </a:cubicBezTo>
                      <a:cubicBezTo>
                        <a:pt x="51494" y="55177"/>
                        <a:pt x="50830" y="55044"/>
                        <a:pt x="50298" y="55044"/>
                      </a:cubicBezTo>
                      <a:cubicBezTo>
                        <a:pt x="34349" y="55044"/>
                        <a:pt x="18533" y="55044"/>
                        <a:pt x="2584" y="55044"/>
                      </a:cubicBezTo>
                      <a:cubicBezTo>
                        <a:pt x="724" y="55044"/>
                        <a:pt x="59" y="54380"/>
                        <a:pt x="59" y="52652"/>
                      </a:cubicBezTo>
                      <a:cubicBezTo>
                        <a:pt x="59" y="38697"/>
                        <a:pt x="-74" y="24609"/>
                        <a:pt x="59" y="10653"/>
                      </a:cubicBezTo>
                      <a:cubicBezTo>
                        <a:pt x="59" y="10254"/>
                        <a:pt x="192" y="9989"/>
                        <a:pt x="192" y="9590"/>
                      </a:cubicBezTo>
                      <a:cubicBezTo>
                        <a:pt x="591" y="8394"/>
                        <a:pt x="1787" y="8394"/>
                        <a:pt x="2717" y="8261"/>
                      </a:cubicBezTo>
                      <a:cubicBezTo>
                        <a:pt x="7236" y="7729"/>
                        <a:pt x="11622" y="6932"/>
                        <a:pt x="15609" y="4805"/>
                      </a:cubicBezTo>
                      <a:cubicBezTo>
                        <a:pt x="17736" y="3742"/>
                        <a:pt x="19862" y="2413"/>
                        <a:pt x="21723" y="951"/>
                      </a:cubicBezTo>
                      <a:cubicBezTo>
                        <a:pt x="22520" y="419"/>
                        <a:pt x="23052" y="-112"/>
                        <a:pt x="23849" y="21"/>
                      </a:cubicBezTo>
                      <a:close/>
                    </a:path>
                  </a:pathLst>
                </a:custGeom>
                <a:solidFill>
                  <a:srgbClr val="E94547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188" name="Freeform: Shape 610">
                  <a:extLst>
                    <a:ext uri="{FF2B5EF4-FFF2-40B4-BE49-F238E27FC236}">
                      <a16:creationId xmlns:a16="http://schemas.microsoft.com/office/drawing/2014/main" id="{DCE88DDD-2AB2-45DF-8A23-342056AE7E1A}"/>
                    </a:ext>
                  </a:extLst>
                </p:cNvPr>
                <p:cNvSpPr/>
                <p:nvPr/>
              </p:nvSpPr>
              <p:spPr>
                <a:xfrm>
                  <a:off x="2607570" y="5120223"/>
                  <a:ext cx="101693" cy="54874"/>
                </a:xfrm>
                <a:custGeom>
                  <a:avLst/>
                  <a:gdLst>
                    <a:gd name="connsiteX0" fmla="*/ 50391 w 101693"/>
                    <a:gd name="connsiteY0" fmla="*/ 8524 h 54874"/>
                    <a:gd name="connsiteX1" fmla="*/ 50391 w 101693"/>
                    <a:gd name="connsiteY1" fmla="*/ 51718 h 54874"/>
                    <a:gd name="connsiteX2" fmla="*/ 53049 w 101693"/>
                    <a:gd name="connsiteY2" fmla="*/ 54376 h 54874"/>
                    <a:gd name="connsiteX3" fmla="*/ 101693 w 101693"/>
                    <a:gd name="connsiteY3" fmla="*/ 54376 h 54874"/>
                    <a:gd name="connsiteX4" fmla="*/ 99700 w 101693"/>
                    <a:gd name="connsiteY4" fmla="*/ 54775 h 54874"/>
                    <a:gd name="connsiteX5" fmla="*/ 2146 w 101693"/>
                    <a:gd name="connsiteY5" fmla="*/ 54775 h 54874"/>
                    <a:gd name="connsiteX6" fmla="*/ 19 w 101693"/>
                    <a:gd name="connsiteY6" fmla="*/ 52516 h 54874"/>
                    <a:gd name="connsiteX7" fmla="*/ 817 w 101693"/>
                    <a:gd name="connsiteY7" fmla="*/ 30984 h 54874"/>
                    <a:gd name="connsiteX8" fmla="*/ 9855 w 101693"/>
                    <a:gd name="connsiteY8" fmla="*/ 13042 h 54874"/>
                    <a:gd name="connsiteX9" fmla="*/ 25272 w 101693"/>
                    <a:gd name="connsiteY9" fmla="*/ 948 h 54874"/>
                    <a:gd name="connsiteX10" fmla="*/ 27531 w 101693"/>
                    <a:gd name="connsiteY10" fmla="*/ 17 h 54874"/>
                    <a:gd name="connsiteX11" fmla="*/ 29658 w 101693"/>
                    <a:gd name="connsiteY11" fmla="*/ 948 h 54874"/>
                    <a:gd name="connsiteX12" fmla="*/ 48398 w 101693"/>
                    <a:gd name="connsiteY12" fmla="*/ 7593 h 54874"/>
                    <a:gd name="connsiteX13" fmla="*/ 50391 w 101693"/>
                    <a:gd name="connsiteY13" fmla="*/ 8524 h 5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1693" h="54874">
                      <a:moveTo>
                        <a:pt x="50391" y="8524"/>
                      </a:moveTo>
                      <a:cubicBezTo>
                        <a:pt x="50391" y="22877"/>
                        <a:pt x="50391" y="37364"/>
                        <a:pt x="50391" y="51718"/>
                      </a:cubicBezTo>
                      <a:cubicBezTo>
                        <a:pt x="50391" y="53844"/>
                        <a:pt x="50923" y="54509"/>
                        <a:pt x="53049" y="54376"/>
                      </a:cubicBezTo>
                      <a:cubicBezTo>
                        <a:pt x="69264" y="54243"/>
                        <a:pt x="85479" y="54376"/>
                        <a:pt x="101693" y="54376"/>
                      </a:cubicBezTo>
                      <a:cubicBezTo>
                        <a:pt x="101162" y="55174"/>
                        <a:pt x="100364" y="54775"/>
                        <a:pt x="99700" y="54775"/>
                      </a:cubicBezTo>
                      <a:cubicBezTo>
                        <a:pt x="67137" y="54775"/>
                        <a:pt x="34575" y="54775"/>
                        <a:pt x="2146" y="54775"/>
                      </a:cubicBezTo>
                      <a:cubicBezTo>
                        <a:pt x="418" y="54775"/>
                        <a:pt x="-113" y="54243"/>
                        <a:pt x="19" y="52516"/>
                      </a:cubicBezTo>
                      <a:cubicBezTo>
                        <a:pt x="285" y="45339"/>
                        <a:pt x="-512" y="38162"/>
                        <a:pt x="817" y="30984"/>
                      </a:cubicBezTo>
                      <a:cubicBezTo>
                        <a:pt x="2146" y="24206"/>
                        <a:pt x="5336" y="18359"/>
                        <a:pt x="9855" y="13042"/>
                      </a:cubicBezTo>
                      <a:cubicBezTo>
                        <a:pt x="14108" y="7859"/>
                        <a:pt x="19424" y="4137"/>
                        <a:pt x="25272" y="948"/>
                      </a:cubicBezTo>
                      <a:cubicBezTo>
                        <a:pt x="25936" y="549"/>
                        <a:pt x="26734" y="283"/>
                        <a:pt x="27531" y="17"/>
                      </a:cubicBezTo>
                      <a:cubicBezTo>
                        <a:pt x="28462" y="-116"/>
                        <a:pt x="28993" y="549"/>
                        <a:pt x="29658" y="948"/>
                      </a:cubicBezTo>
                      <a:cubicBezTo>
                        <a:pt x="35240" y="4935"/>
                        <a:pt x="41486" y="7194"/>
                        <a:pt x="48398" y="7593"/>
                      </a:cubicBezTo>
                      <a:cubicBezTo>
                        <a:pt x="48929" y="7992"/>
                        <a:pt x="49727" y="7859"/>
                        <a:pt x="50391" y="8524"/>
                      </a:cubicBezTo>
                      <a:close/>
                    </a:path>
                  </a:pathLst>
                </a:custGeom>
                <a:solidFill>
                  <a:srgbClr val="EC6249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189" name="Freeform: Shape 611">
                  <a:extLst>
                    <a:ext uri="{FF2B5EF4-FFF2-40B4-BE49-F238E27FC236}">
                      <a16:creationId xmlns:a16="http://schemas.microsoft.com/office/drawing/2014/main" id="{DAE92713-C971-46A1-95BC-E8FB3022592B}"/>
                    </a:ext>
                  </a:extLst>
                </p:cNvPr>
                <p:cNvSpPr/>
                <p:nvPr/>
              </p:nvSpPr>
              <p:spPr>
                <a:xfrm>
                  <a:off x="2626083" y="5073584"/>
                  <a:ext cx="32817" cy="54843"/>
                </a:xfrm>
                <a:custGeom>
                  <a:avLst/>
                  <a:gdLst>
                    <a:gd name="connsiteX0" fmla="*/ 29619 w 32817"/>
                    <a:gd name="connsiteY0" fmla="*/ 54764 h 54843"/>
                    <a:gd name="connsiteX1" fmla="*/ 8886 w 32817"/>
                    <a:gd name="connsiteY1" fmla="*/ 46657 h 54843"/>
                    <a:gd name="connsiteX2" fmla="*/ 513 w 32817"/>
                    <a:gd name="connsiteY2" fmla="*/ 32170 h 54843"/>
                    <a:gd name="connsiteX3" fmla="*/ 4898 w 32817"/>
                    <a:gd name="connsiteY3" fmla="*/ 13165 h 54843"/>
                    <a:gd name="connsiteX4" fmla="*/ 12607 w 32817"/>
                    <a:gd name="connsiteY4" fmla="*/ 5722 h 54843"/>
                    <a:gd name="connsiteX5" fmla="*/ 32144 w 32817"/>
                    <a:gd name="connsiteY5" fmla="*/ 7 h 54843"/>
                    <a:gd name="connsiteX6" fmla="*/ 32809 w 32817"/>
                    <a:gd name="connsiteY6" fmla="*/ 2931 h 54843"/>
                    <a:gd name="connsiteX7" fmla="*/ 32809 w 32817"/>
                    <a:gd name="connsiteY7" fmla="*/ 51708 h 54843"/>
                    <a:gd name="connsiteX8" fmla="*/ 29619 w 32817"/>
                    <a:gd name="connsiteY8" fmla="*/ 54764 h 54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817" h="54843">
                      <a:moveTo>
                        <a:pt x="29619" y="54764"/>
                      </a:moveTo>
                      <a:cubicBezTo>
                        <a:pt x="21645" y="54632"/>
                        <a:pt x="14999" y="51442"/>
                        <a:pt x="8886" y="46657"/>
                      </a:cubicBezTo>
                      <a:cubicBezTo>
                        <a:pt x="4633" y="42670"/>
                        <a:pt x="1709" y="37752"/>
                        <a:pt x="513" y="32170"/>
                      </a:cubicBezTo>
                      <a:cubicBezTo>
                        <a:pt x="-949" y="25259"/>
                        <a:pt x="778" y="19013"/>
                        <a:pt x="4898" y="13165"/>
                      </a:cubicBezTo>
                      <a:cubicBezTo>
                        <a:pt x="7025" y="10108"/>
                        <a:pt x="9550" y="7715"/>
                        <a:pt x="12607" y="5722"/>
                      </a:cubicBezTo>
                      <a:cubicBezTo>
                        <a:pt x="18455" y="1734"/>
                        <a:pt x="24967" y="-126"/>
                        <a:pt x="32144" y="7"/>
                      </a:cubicBezTo>
                      <a:cubicBezTo>
                        <a:pt x="32942" y="804"/>
                        <a:pt x="32809" y="1868"/>
                        <a:pt x="32809" y="2931"/>
                      </a:cubicBezTo>
                      <a:cubicBezTo>
                        <a:pt x="32809" y="19145"/>
                        <a:pt x="32809" y="35493"/>
                        <a:pt x="32809" y="51708"/>
                      </a:cubicBezTo>
                      <a:cubicBezTo>
                        <a:pt x="32543" y="54764"/>
                        <a:pt x="32277" y="55030"/>
                        <a:pt x="29619" y="54764"/>
                      </a:cubicBezTo>
                      <a:close/>
                    </a:path>
                  </a:pathLst>
                </a:custGeom>
                <a:solidFill>
                  <a:srgbClr val="FAE6C6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  <p:sp>
              <p:nvSpPr>
                <p:cNvPr id="190" name="Freeform: Shape 612">
                  <a:extLst>
                    <a:ext uri="{FF2B5EF4-FFF2-40B4-BE49-F238E27FC236}">
                      <a16:creationId xmlns:a16="http://schemas.microsoft.com/office/drawing/2014/main" id="{9E93C4F5-0FD8-4615-AFAA-BE47F533AEB6}"/>
                    </a:ext>
                  </a:extLst>
                </p:cNvPr>
                <p:cNvSpPr/>
                <p:nvPr/>
              </p:nvSpPr>
              <p:spPr>
                <a:xfrm>
                  <a:off x="2655702" y="5073590"/>
                  <a:ext cx="33926" cy="55043"/>
                </a:xfrm>
                <a:custGeom>
                  <a:avLst/>
                  <a:gdLst>
                    <a:gd name="connsiteX0" fmla="*/ 0 w 33926"/>
                    <a:gd name="connsiteY0" fmla="*/ 54758 h 55043"/>
                    <a:gd name="connsiteX1" fmla="*/ 2392 w 33926"/>
                    <a:gd name="connsiteY1" fmla="*/ 52100 h 55043"/>
                    <a:gd name="connsiteX2" fmla="*/ 2392 w 33926"/>
                    <a:gd name="connsiteY2" fmla="*/ 0 h 55043"/>
                    <a:gd name="connsiteX3" fmla="*/ 24854 w 33926"/>
                    <a:gd name="connsiteY3" fmla="*/ 8373 h 55043"/>
                    <a:gd name="connsiteX4" fmla="*/ 33493 w 33926"/>
                    <a:gd name="connsiteY4" fmla="*/ 22860 h 55043"/>
                    <a:gd name="connsiteX5" fmla="*/ 28309 w 33926"/>
                    <a:gd name="connsiteY5" fmla="*/ 42663 h 55043"/>
                    <a:gd name="connsiteX6" fmla="*/ 25385 w 33926"/>
                    <a:gd name="connsiteY6" fmla="*/ 46119 h 55043"/>
                    <a:gd name="connsiteX7" fmla="*/ 2392 w 33926"/>
                    <a:gd name="connsiteY7" fmla="*/ 55024 h 55043"/>
                    <a:gd name="connsiteX8" fmla="*/ 0 w 33926"/>
                    <a:gd name="connsiteY8" fmla="*/ 54758 h 55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926" h="55043">
                      <a:moveTo>
                        <a:pt x="0" y="54758"/>
                      </a:moveTo>
                      <a:cubicBezTo>
                        <a:pt x="1994" y="55024"/>
                        <a:pt x="2392" y="53960"/>
                        <a:pt x="2392" y="52100"/>
                      </a:cubicBezTo>
                      <a:cubicBezTo>
                        <a:pt x="2392" y="34689"/>
                        <a:pt x="2392" y="17278"/>
                        <a:pt x="2392" y="0"/>
                      </a:cubicBezTo>
                      <a:cubicBezTo>
                        <a:pt x="10898" y="0"/>
                        <a:pt x="18474" y="2658"/>
                        <a:pt x="24854" y="8373"/>
                      </a:cubicBezTo>
                      <a:cubicBezTo>
                        <a:pt x="29373" y="12361"/>
                        <a:pt x="32429" y="17145"/>
                        <a:pt x="33493" y="22860"/>
                      </a:cubicBezTo>
                      <a:cubicBezTo>
                        <a:pt x="34822" y="30170"/>
                        <a:pt x="33094" y="36815"/>
                        <a:pt x="28309" y="42663"/>
                      </a:cubicBezTo>
                      <a:cubicBezTo>
                        <a:pt x="27379" y="43860"/>
                        <a:pt x="26581" y="45189"/>
                        <a:pt x="25385" y="46119"/>
                      </a:cubicBezTo>
                      <a:cubicBezTo>
                        <a:pt x="18873" y="52100"/>
                        <a:pt x="11031" y="54492"/>
                        <a:pt x="2392" y="55024"/>
                      </a:cubicBezTo>
                      <a:cubicBezTo>
                        <a:pt x="1462" y="54891"/>
                        <a:pt x="665" y="55289"/>
                        <a:pt x="0" y="54758"/>
                      </a:cubicBezTo>
                      <a:close/>
                    </a:path>
                  </a:pathLst>
                </a:custGeom>
                <a:solidFill>
                  <a:srgbClr val="F5D5A7"/>
                </a:solidFill>
                <a:ln w="132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707"/>
                </a:p>
              </p:txBody>
            </p:sp>
          </p:grpSp>
          <p:sp>
            <p:nvSpPr>
              <p:cNvPr id="135" name="Freeform: Shape 557">
                <a:extLst>
                  <a:ext uri="{FF2B5EF4-FFF2-40B4-BE49-F238E27FC236}">
                    <a16:creationId xmlns:a16="http://schemas.microsoft.com/office/drawing/2014/main" id="{40A3FB54-25CD-4443-AA64-7A4470C70748}"/>
                  </a:ext>
                </a:extLst>
              </p:cNvPr>
              <p:cNvSpPr/>
              <p:nvPr/>
            </p:nvSpPr>
            <p:spPr>
              <a:xfrm>
                <a:off x="2683943" y="5235604"/>
                <a:ext cx="172679" cy="93566"/>
              </a:xfrm>
              <a:custGeom>
                <a:avLst/>
                <a:gdLst>
                  <a:gd name="connsiteX0" fmla="*/ 159822 w 172679"/>
                  <a:gd name="connsiteY0" fmla="*/ 54226 h 93566"/>
                  <a:gd name="connsiteX1" fmla="*/ 170854 w 172679"/>
                  <a:gd name="connsiteY1" fmla="*/ 81472 h 93566"/>
                  <a:gd name="connsiteX2" fmla="*/ 157164 w 172679"/>
                  <a:gd name="connsiteY2" fmla="*/ 93567 h 93566"/>
                  <a:gd name="connsiteX3" fmla="*/ 85926 w 172679"/>
                  <a:gd name="connsiteY3" fmla="*/ 77884 h 93566"/>
                  <a:gd name="connsiteX4" fmla="*/ 9770 w 172679"/>
                  <a:gd name="connsiteY4" fmla="*/ 38277 h 93566"/>
                  <a:gd name="connsiteX5" fmla="*/ 4986 w 172679"/>
                  <a:gd name="connsiteY5" fmla="*/ 34290 h 93566"/>
                  <a:gd name="connsiteX6" fmla="*/ 1929 w 172679"/>
                  <a:gd name="connsiteY6" fmla="*/ 13955 h 93566"/>
                  <a:gd name="connsiteX7" fmla="*/ 19738 w 172679"/>
                  <a:gd name="connsiteY7" fmla="*/ 532 h 93566"/>
                  <a:gd name="connsiteX8" fmla="*/ 26650 w 172679"/>
                  <a:gd name="connsiteY8" fmla="*/ 0 h 93566"/>
                  <a:gd name="connsiteX9" fmla="*/ 36086 w 172679"/>
                  <a:gd name="connsiteY9" fmla="*/ 5051 h 93566"/>
                  <a:gd name="connsiteX10" fmla="*/ 154373 w 172679"/>
                  <a:gd name="connsiteY10" fmla="*/ 51169 h 93566"/>
                  <a:gd name="connsiteX11" fmla="*/ 159822 w 172679"/>
                  <a:gd name="connsiteY11" fmla="*/ 54226 h 9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2679" h="93566">
                    <a:moveTo>
                      <a:pt x="159822" y="54226"/>
                    </a:moveTo>
                    <a:cubicBezTo>
                      <a:pt x="171784" y="62068"/>
                      <a:pt x="175240" y="70707"/>
                      <a:pt x="170854" y="81472"/>
                    </a:cubicBezTo>
                    <a:cubicBezTo>
                      <a:pt x="168195" y="87719"/>
                      <a:pt x="162746" y="90643"/>
                      <a:pt x="157164" y="93567"/>
                    </a:cubicBezTo>
                    <a:cubicBezTo>
                      <a:pt x="132444" y="92371"/>
                      <a:pt x="108919" y="85858"/>
                      <a:pt x="85926" y="77884"/>
                    </a:cubicBezTo>
                    <a:cubicBezTo>
                      <a:pt x="58680" y="68314"/>
                      <a:pt x="33295" y="55156"/>
                      <a:pt x="9770" y="38277"/>
                    </a:cubicBezTo>
                    <a:cubicBezTo>
                      <a:pt x="8043" y="37081"/>
                      <a:pt x="6581" y="35619"/>
                      <a:pt x="4986" y="34290"/>
                    </a:cubicBezTo>
                    <a:cubicBezTo>
                      <a:pt x="-862" y="28176"/>
                      <a:pt x="-1128" y="21265"/>
                      <a:pt x="1929" y="13955"/>
                    </a:cubicBezTo>
                    <a:cubicBezTo>
                      <a:pt x="5119" y="5981"/>
                      <a:pt x="11631" y="2260"/>
                      <a:pt x="19738" y="532"/>
                    </a:cubicBezTo>
                    <a:cubicBezTo>
                      <a:pt x="21998" y="133"/>
                      <a:pt x="24390" y="266"/>
                      <a:pt x="26650" y="0"/>
                    </a:cubicBezTo>
                    <a:cubicBezTo>
                      <a:pt x="30371" y="532"/>
                      <a:pt x="33162" y="2924"/>
                      <a:pt x="36086" y="5051"/>
                    </a:cubicBezTo>
                    <a:cubicBezTo>
                      <a:pt x="71838" y="29771"/>
                      <a:pt x="111311" y="45056"/>
                      <a:pt x="154373" y="51169"/>
                    </a:cubicBezTo>
                    <a:cubicBezTo>
                      <a:pt x="156367" y="51435"/>
                      <a:pt x="158892" y="51435"/>
                      <a:pt x="159822" y="54226"/>
                    </a:cubicBezTo>
                    <a:close/>
                  </a:path>
                </a:pathLst>
              </a:custGeom>
              <a:solidFill>
                <a:srgbClr val="1BABDC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36" name="Freeform: Shape 558">
                <a:extLst>
                  <a:ext uri="{FF2B5EF4-FFF2-40B4-BE49-F238E27FC236}">
                    <a16:creationId xmlns:a16="http://schemas.microsoft.com/office/drawing/2014/main" id="{642B9871-3602-4CF8-82A3-8DE9BACD2F56}"/>
                  </a:ext>
                </a:extLst>
              </p:cNvPr>
              <p:cNvSpPr/>
              <p:nvPr/>
            </p:nvSpPr>
            <p:spPr>
              <a:xfrm>
                <a:off x="3018890" y="4739994"/>
                <a:ext cx="145180" cy="151247"/>
              </a:xfrm>
              <a:custGeom>
                <a:avLst/>
                <a:gdLst>
                  <a:gd name="connsiteX0" fmla="*/ 20514 w 145180"/>
                  <a:gd name="connsiteY0" fmla="*/ 0 h 151247"/>
                  <a:gd name="connsiteX1" fmla="*/ 48026 w 145180"/>
                  <a:gd name="connsiteY1" fmla="*/ 17543 h 151247"/>
                  <a:gd name="connsiteX2" fmla="*/ 142921 w 145180"/>
                  <a:gd name="connsiteY2" fmla="*/ 130514 h 151247"/>
                  <a:gd name="connsiteX3" fmla="*/ 145181 w 145180"/>
                  <a:gd name="connsiteY3" fmla="*/ 135698 h 151247"/>
                  <a:gd name="connsiteX4" fmla="*/ 139333 w 145180"/>
                  <a:gd name="connsiteY4" fmla="*/ 134369 h 151247"/>
                  <a:gd name="connsiteX5" fmla="*/ 112353 w 145180"/>
                  <a:gd name="connsiteY5" fmla="*/ 145666 h 151247"/>
                  <a:gd name="connsiteX6" fmla="*/ 108764 w 145180"/>
                  <a:gd name="connsiteY6" fmla="*/ 151248 h 151247"/>
                  <a:gd name="connsiteX7" fmla="*/ 103847 w 145180"/>
                  <a:gd name="connsiteY7" fmla="*/ 145932 h 151247"/>
                  <a:gd name="connsiteX8" fmla="*/ 4432 w 145180"/>
                  <a:gd name="connsiteY8" fmla="*/ 38011 h 151247"/>
                  <a:gd name="connsiteX9" fmla="*/ 445 w 145180"/>
                  <a:gd name="connsiteY9" fmla="*/ 32163 h 151247"/>
                  <a:gd name="connsiteX10" fmla="*/ 5363 w 145180"/>
                  <a:gd name="connsiteY10" fmla="*/ 31100 h 151247"/>
                  <a:gd name="connsiteX11" fmla="*/ 21578 w 145180"/>
                  <a:gd name="connsiteY11" fmla="*/ 5848 h 151247"/>
                  <a:gd name="connsiteX12" fmla="*/ 20514 w 145180"/>
                  <a:gd name="connsiteY12" fmla="*/ 0 h 151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5180" h="151247">
                    <a:moveTo>
                      <a:pt x="20514" y="0"/>
                    </a:moveTo>
                    <a:cubicBezTo>
                      <a:pt x="30748" y="4120"/>
                      <a:pt x="39387" y="11031"/>
                      <a:pt x="48026" y="17543"/>
                    </a:cubicBezTo>
                    <a:cubicBezTo>
                      <a:pt x="88430" y="47846"/>
                      <a:pt x="120194" y="85459"/>
                      <a:pt x="142921" y="130514"/>
                    </a:cubicBezTo>
                    <a:cubicBezTo>
                      <a:pt x="143719" y="132242"/>
                      <a:pt x="144383" y="133970"/>
                      <a:pt x="145181" y="135698"/>
                    </a:cubicBezTo>
                    <a:cubicBezTo>
                      <a:pt x="142921" y="136761"/>
                      <a:pt x="141194" y="135166"/>
                      <a:pt x="139333" y="134369"/>
                    </a:cubicBezTo>
                    <a:cubicBezTo>
                      <a:pt x="127770" y="128654"/>
                      <a:pt x="116340" y="133571"/>
                      <a:pt x="112353" y="145666"/>
                    </a:cubicBezTo>
                    <a:cubicBezTo>
                      <a:pt x="111688" y="147793"/>
                      <a:pt x="111290" y="150185"/>
                      <a:pt x="108764" y="151248"/>
                    </a:cubicBezTo>
                    <a:cubicBezTo>
                      <a:pt x="105707" y="150849"/>
                      <a:pt x="105043" y="148058"/>
                      <a:pt x="103847" y="145932"/>
                    </a:cubicBezTo>
                    <a:cubicBezTo>
                      <a:pt x="80189" y="101142"/>
                      <a:pt x="47096" y="65257"/>
                      <a:pt x="4432" y="38011"/>
                    </a:cubicBezTo>
                    <a:cubicBezTo>
                      <a:pt x="2439" y="36682"/>
                      <a:pt x="-1283" y="36150"/>
                      <a:pt x="445" y="32163"/>
                    </a:cubicBezTo>
                    <a:cubicBezTo>
                      <a:pt x="1907" y="31233"/>
                      <a:pt x="3635" y="31233"/>
                      <a:pt x="5363" y="31100"/>
                    </a:cubicBezTo>
                    <a:cubicBezTo>
                      <a:pt x="19052" y="29505"/>
                      <a:pt x="25830" y="19138"/>
                      <a:pt x="21578" y="5848"/>
                    </a:cubicBezTo>
                    <a:cubicBezTo>
                      <a:pt x="20913" y="3987"/>
                      <a:pt x="19451" y="2259"/>
                      <a:pt x="20514" y="0"/>
                    </a:cubicBezTo>
                    <a:close/>
                  </a:path>
                </a:pathLst>
              </a:custGeom>
              <a:solidFill>
                <a:srgbClr val="008DC0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37" name="Freeform: Shape 559">
                <a:extLst>
                  <a:ext uri="{FF2B5EF4-FFF2-40B4-BE49-F238E27FC236}">
                    <a16:creationId xmlns:a16="http://schemas.microsoft.com/office/drawing/2014/main" id="{16ED2B20-8737-4249-9E04-31618B03D28F}"/>
                  </a:ext>
                </a:extLst>
              </p:cNvPr>
              <p:cNvSpPr/>
              <p:nvPr/>
            </p:nvSpPr>
            <p:spPr>
              <a:xfrm>
                <a:off x="2559344" y="4864300"/>
                <a:ext cx="68712" cy="146455"/>
              </a:xfrm>
              <a:custGeom>
                <a:avLst/>
                <a:gdLst>
                  <a:gd name="connsiteX0" fmla="*/ 32828 w 68712"/>
                  <a:gd name="connsiteY0" fmla="*/ 6342 h 146455"/>
                  <a:gd name="connsiteX1" fmla="*/ 50638 w 68712"/>
                  <a:gd name="connsiteY1" fmla="*/ 228 h 146455"/>
                  <a:gd name="connsiteX2" fmla="*/ 67384 w 68712"/>
                  <a:gd name="connsiteY2" fmla="*/ 20031 h 146455"/>
                  <a:gd name="connsiteX3" fmla="*/ 68314 w 68712"/>
                  <a:gd name="connsiteY3" fmla="*/ 24151 h 146455"/>
                  <a:gd name="connsiteX4" fmla="*/ 65390 w 68712"/>
                  <a:gd name="connsiteY4" fmla="*/ 35315 h 146455"/>
                  <a:gd name="connsiteX5" fmla="*/ 44258 w 68712"/>
                  <a:gd name="connsiteY5" fmla="*/ 107218 h 146455"/>
                  <a:gd name="connsiteX6" fmla="*/ 40670 w 68712"/>
                  <a:gd name="connsiteY6" fmla="*/ 132072 h 146455"/>
                  <a:gd name="connsiteX7" fmla="*/ 15816 w 68712"/>
                  <a:gd name="connsiteY7" fmla="*/ 146160 h 146455"/>
                  <a:gd name="connsiteX8" fmla="*/ 0 w 68712"/>
                  <a:gd name="connsiteY8" fmla="*/ 130477 h 146455"/>
                  <a:gd name="connsiteX9" fmla="*/ 32828 w 68712"/>
                  <a:gd name="connsiteY9" fmla="*/ 6342 h 146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712" h="146455">
                    <a:moveTo>
                      <a:pt x="32828" y="6342"/>
                    </a:moveTo>
                    <a:cubicBezTo>
                      <a:pt x="38277" y="2754"/>
                      <a:pt x="43727" y="-968"/>
                      <a:pt x="50638" y="228"/>
                    </a:cubicBezTo>
                    <a:cubicBezTo>
                      <a:pt x="59144" y="1690"/>
                      <a:pt x="68713" y="10595"/>
                      <a:pt x="67384" y="20031"/>
                    </a:cubicBezTo>
                    <a:cubicBezTo>
                      <a:pt x="67251" y="21493"/>
                      <a:pt x="67118" y="22955"/>
                      <a:pt x="68314" y="24151"/>
                    </a:cubicBezTo>
                    <a:cubicBezTo>
                      <a:pt x="69776" y="28538"/>
                      <a:pt x="66852" y="31860"/>
                      <a:pt x="65390" y="35315"/>
                    </a:cubicBezTo>
                    <a:cubicBezTo>
                      <a:pt x="55023" y="58309"/>
                      <a:pt x="48245" y="82365"/>
                      <a:pt x="44258" y="107218"/>
                    </a:cubicBezTo>
                    <a:cubicBezTo>
                      <a:pt x="42929" y="115458"/>
                      <a:pt x="43461" y="124097"/>
                      <a:pt x="40670" y="132072"/>
                    </a:cubicBezTo>
                    <a:cubicBezTo>
                      <a:pt x="34290" y="143768"/>
                      <a:pt x="27512" y="147622"/>
                      <a:pt x="15816" y="146160"/>
                    </a:cubicBezTo>
                    <a:cubicBezTo>
                      <a:pt x="7443" y="145097"/>
                      <a:pt x="1329" y="138983"/>
                      <a:pt x="0" y="130477"/>
                    </a:cubicBezTo>
                    <a:cubicBezTo>
                      <a:pt x="1329" y="86750"/>
                      <a:pt x="12493" y="45417"/>
                      <a:pt x="32828" y="6342"/>
                    </a:cubicBezTo>
                    <a:close/>
                  </a:path>
                </a:pathLst>
              </a:custGeom>
              <a:solidFill>
                <a:srgbClr val="1BABDC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38" name="Freeform: Shape 560">
                <a:extLst>
                  <a:ext uri="{FF2B5EF4-FFF2-40B4-BE49-F238E27FC236}">
                    <a16:creationId xmlns:a16="http://schemas.microsoft.com/office/drawing/2014/main" id="{160BDF4A-FEB1-48E6-AE7E-B64EB2E26BF3}"/>
                  </a:ext>
                </a:extLst>
              </p:cNvPr>
              <p:cNvSpPr/>
              <p:nvPr/>
            </p:nvSpPr>
            <p:spPr>
              <a:xfrm>
                <a:off x="3126683" y="4870484"/>
                <a:ext cx="67292" cy="129001"/>
              </a:xfrm>
              <a:custGeom>
                <a:avLst/>
                <a:gdLst>
                  <a:gd name="connsiteX0" fmla="*/ 440 w 67292"/>
                  <a:gd name="connsiteY0" fmla="*/ 20626 h 129001"/>
                  <a:gd name="connsiteX1" fmla="*/ 2301 w 67292"/>
                  <a:gd name="connsiteY1" fmla="*/ 17436 h 129001"/>
                  <a:gd name="connsiteX2" fmla="*/ 35527 w 67292"/>
                  <a:gd name="connsiteY2" fmla="*/ 4544 h 129001"/>
                  <a:gd name="connsiteX3" fmla="*/ 37255 w 67292"/>
                  <a:gd name="connsiteY3" fmla="*/ 5341 h 129001"/>
                  <a:gd name="connsiteX4" fmla="*/ 59849 w 67292"/>
                  <a:gd name="connsiteY4" fmla="*/ 67276 h 129001"/>
                  <a:gd name="connsiteX5" fmla="*/ 67292 w 67292"/>
                  <a:gd name="connsiteY5" fmla="*/ 114458 h 129001"/>
                  <a:gd name="connsiteX6" fmla="*/ 51210 w 67292"/>
                  <a:gd name="connsiteY6" fmla="*/ 128546 h 129001"/>
                  <a:gd name="connsiteX7" fmla="*/ 28218 w 67292"/>
                  <a:gd name="connsiteY7" fmla="*/ 118977 h 129001"/>
                  <a:gd name="connsiteX8" fmla="*/ 27686 w 67292"/>
                  <a:gd name="connsiteY8" fmla="*/ 123761 h 129001"/>
                  <a:gd name="connsiteX9" fmla="*/ 25161 w 67292"/>
                  <a:gd name="connsiteY9" fmla="*/ 118445 h 129001"/>
                  <a:gd name="connsiteX10" fmla="*/ 2301 w 67292"/>
                  <a:gd name="connsiteY10" fmla="*/ 29796 h 129001"/>
                  <a:gd name="connsiteX11" fmla="*/ 440 w 67292"/>
                  <a:gd name="connsiteY11" fmla="*/ 20626 h 12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292" h="129001">
                    <a:moveTo>
                      <a:pt x="440" y="20626"/>
                    </a:moveTo>
                    <a:cubicBezTo>
                      <a:pt x="1105" y="19562"/>
                      <a:pt x="1902" y="18632"/>
                      <a:pt x="2301" y="17436"/>
                    </a:cubicBezTo>
                    <a:cubicBezTo>
                      <a:pt x="8016" y="25"/>
                      <a:pt x="19579" y="-4494"/>
                      <a:pt x="35527" y="4544"/>
                    </a:cubicBezTo>
                    <a:cubicBezTo>
                      <a:pt x="36059" y="4810"/>
                      <a:pt x="36724" y="5075"/>
                      <a:pt x="37255" y="5341"/>
                    </a:cubicBezTo>
                    <a:cubicBezTo>
                      <a:pt x="48021" y="24746"/>
                      <a:pt x="54400" y="45878"/>
                      <a:pt x="59849" y="67276"/>
                    </a:cubicBezTo>
                    <a:cubicBezTo>
                      <a:pt x="63704" y="82693"/>
                      <a:pt x="66495" y="98509"/>
                      <a:pt x="67292" y="114458"/>
                    </a:cubicBezTo>
                    <a:cubicBezTo>
                      <a:pt x="63704" y="121236"/>
                      <a:pt x="59451" y="126951"/>
                      <a:pt x="51210" y="128546"/>
                    </a:cubicBezTo>
                    <a:cubicBezTo>
                      <a:pt x="41907" y="130274"/>
                      <a:pt x="34198" y="127084"/>
                      <a:pt x="28218" y="118977"/>
                    </a:cubicBezTo>
                    <a:cubicBezTo>
                      <a:pt x="29547" y="120705"/>
                      <a:pt x="29812" y="122299"/>
                      <a:pt x="27686" y="123761"/>
                    </a:cubicBezTo>
                    <a:cubicBezTo>
                      <a:pt x="25161" y="122698"/>
                      <a:pt x="25427" y="120439"/>
                      <a:pt x="25161" y="118445"/>
                    </a:cubicBezTo>
                    <a:cubicBezTo>
                      <a:pt x="22370" y="87611"/>
                      <a:pt x="14661" y="58105"/>
                      <a:pt x="2301" y="29796"/>
                    </a:cubicBezTo>
                    <a:cubicBezTo>
                      <a:pt x="1105" y="26739"/>
                      <a:pt x="-889" y="23948"/>
                      <a:pt x="440" y="20626"/>
                    </a:cubicBezTo>
                    <a:close/>
                  </a:path>
                </a:pathLst>
              </a:custGeom>
              <a:solidFill>
                <a:srgbClr val="1BABDC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39" name="Freeform: Shape 561">
                <a:extLst>
                  <a:ext uri="{FF2B5EF4-FFF2-40B4-BE49-F238E27FC236}">
                    <a16:creationId xmlns:a16="http://schemas.microsoft.com/office/drawing/2014/main" id="{A2705B21-41BA-4B72-9052-055F04882180}"/>
                  </a:ext>
                </a:extLst>
              </p:cNvPr>
              <p:cNvSpPr/>
              <p:nvPr/>
            </p:nvSpPr>
            <p:spPr>
              <a:xfrm>
                <a:off x="2568731" y="5057912"/>
                <a:ext cx="62725" cy="98763"/>
              </a:xfrm>
              <a:custGeom>
                <a:avLst/>
                <a:gdLst>
                  <a:gd name="connsiteX0" fmla="*/ 36334 w 62725"/>
                  <a:gd name="connsiteY0" fmla="*/ 660 h 98763"/>
                  <a:gd name="connsiteX1" fmla="*/ 56403 w 62725"/>
                  <a:gd name="connsiteY1" fmla="*/ 5843 h 98763"/>
                  <a:gd name="connsiteX2" fmla="*/ 56270 w 62725"/>
                  <a:gd name="connsiteY2" fmla="*/ 34418 h 98763"/>
                  <a:gd name="connsiteX3" fmla="*/ 40055 w 62725"/>
                  <a:gd name="connsiteY3" fmla="*/ 74556 h 98763"/>
                  <a:gd name="connsiteX4" fmla="*/ 27296 w 62725"/>
                  <a:gd name="connsiteY4" fmla="*/ 97549 h 98763"/>
                  <a:gd name="connsiteX5" fmla="*/ 2177 w 62725"/>
                  <a:gd name="connsiteY5" fmla="*/ 88246 h 98763"/>
                  <a:gd name="connsiteX6" fmla="*/ 1512 w 62725"/>
                  <a:gd name="connsiteY6" fmla="*/ 56348 h 98763"/>
                  <a:gd name="connsiteX7" fmla="*/ 2310 w 62725"/>
                  <a:gd name="connsiteY7" fmla="*/ 45981 h 98763"/>
                  <a:gd name="connsiteX8" fmla="*/ 14936 w 62725"/>
                  <a:gd name="connsiteY8" fmla="*/ 20463 h 98763"/>
                  <a:gd name="connsiteX9" fmla="*/ 33808 w 62725"/>
                  <a:gd name="connsiteY9" fmla="*/ 129 h 98763"/>
                  <a:gd name="connsiteX10" fmla="*/ 36334 w 62725"/>
                  <a:gd name="connsiteY10" fmla="*/ 660 h 9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725" h="98763">
                    <a:moveTo>
                      <a:pt x="36334" y="660"/>
                    </a:moveTo>
                    <a:cubicBezTo>
                      <a:pt x="43511" y="527"/>
                      <a:pt x="50422" y="261"/>
                      <a:pt x="56403" y="5843"/>
                    </a:cubicBezTo>
                    <a:cubicBezTo>
                      <a:pt x="65440" y="14217"/>
                      <a:pt x="64244" y="26577"/>
                      <a:pt x="56270" y="34418"/>
                    </a:cubicBezTo>
                    <a:cubicBezTo>
                      <a:pt x="44973" y="45582"/>
                      <a:pt x="39391" y="58607"/>
                      <a:pt x="40055" y="74556"/>
                    </a:cubicBezTo>
                    <a:cubicBezTo>
                      <a:pt x="40587" y="86651"/>
                      <a:pt x="35935" y="95423"/>
                      <a:pt x="27296" y="97549"/>
                    </a:cubicBezTo>
                    <a:cubicBezTo>
                      <a:pt x="16929" y="100074"/>
                      <a:pt x="10550" y="99410"/>
                      <a:pt x="2177" y="88246"/>
                    </a:cubicBezTo>
                    <a:cubicBezTo>
                      <a:pt x="-1013" y="77613"/>
                      <a:pt x="-216" y="66981"/>
                      <a:pt x="1512" y="56348"/>
                    </a:cubicBezTo>
                    <a:cubicBezTo>
                      <a:pt x="2044" y="52893"/>
                      <a:pt x="3639" y="49570"/>
                      <a:pt x="2310" y="45981"/>
                    </a:cubicBezTo>
                    <a:cubicBezTo>
                      <a:pt x="5765" y="37077"/>
                      <a:pt x="9221" y="28172"/>
                      <a:pt x="14936" y="20463"/>
                    </a:cubicBezTo>
                    <a:cubicBezTo>
                      <a:pt x="20119" y="12622"/>
                      <a:pt x="26366" y="5843"/>
                      <a:pt x="33808" y="129"/>
                    </a:cubicBezTo>
                    <a:cubicBezTo>
                      <a:pt x="34739" y="-138"/>
                      <a:pt x="35669" y="-5"/>
                      <a:pt x="36334" y="660"/>
                    </a:cubicBezTo>
                    <a:close/>
                  </a:path>
                </a:pathLst>
              </a:custGeom>
              <a:solidFill>
                <a:srgbClr val="FCFBF7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40" name="Freeform: Shape 562">
                <a:extLst>
                  <a:ext uri="{FF2B5EF4-FFF2-40B4-BE49-F238E27FC236}">
                    <a16:creationId xmlns:a16="http://schemas.microsoft.com/office/drawing/2014/main" id="{0C68CA34-882D-4E19-8999-9DB8F5E41166}"/>
                  </a:ext>
                </a:extLst>
              </p:cNvPr>
              <p:cNvSpPr/>
              <p:nvPr/>
            </p:nvSpPr>
            <p:spPr>
              <a:xfrm>
                <a:off x="2932680" y="4699457"/>
                <a:ext cx="110773" cy="74190"/>
              </a:xfrm>
              <a:custGeom>
                <a:avLst/>
                <a:gdLst>
                  <a:gd name="connsiteX0" fmla="*/ 106724 w 110773"/>
                  <a:gd name="connsiteY0" fmla="*/ 40537 h 74190"/>
                  <a:gd name="connsiteX1" fmla="*/ 100744 w 110773"/>
                  <a:gd name="connsiteY1" fmla="*/ 71238 h 74190"/>
                  <a:gd name="connsiteX2" fmla="*/ 85991 w 110773"/>
                  <a:gd name="connsiteY2" fmla="*/ 73631 h 74190"/>
                  <a:gd name="connsiteX3" fmla="*/ 78947 w 110773"/>
                  <a:gd name="connsiteY3" fmla="*/ 72168 h 74190"/>
                  <a:gd name="connsiteX4" fmla="*/ 39074 w 110773"/>
                  <a:gd name="connsiteY4" fmla="*/ 53828 h 74190"/>
                  <a:gd name="connsiteX5" fmla="*/ 33094 w 110773"/>
                  <a:gd name="connsiteY5" fmla="*/ 50505 h 74190"/>
                  <a:gd name="connsiteX6" fmla="*/ 3323 w 110773"/>
                  <a:gd name="connsiteY6" fmla="*/ 3721 h 74190"/>
                  <a:gd name="connsiteX7" fmla="*/ 0 w 110773"/>
                  <a:gd name="connsiteY7" fmla="*/ 0 h 74190"/>
                  <a:gd name="connsiteX8" fmla="*/ 101275 w 110773"/>
                  <a:gd name="connsiteY8" fmla="*/ 36549 h 74190"/>
                  <a:gd name="connsiteX9" fmla="*/ 106724 w 110773"/>
                  <a:gd name="connsiteY9" fmla="*/ 40537 h 74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773" h="74190">
                    <a:moveTo>
                      <a:pt x="106724" y="40537"/>
                    </a:moveTo>
                    <a:cubicBezTo>
                      <a:pt x="114566" y="53163"/>
                      <a:pt x="110180" y="66320"/>
                      <a:pt x="100744" y="71238"/>
                    </a:cubicBezTo>
                    <a:cubicBezTo>
                      <a:pt x="95959" y="73764"/>
                      <a:pt x="91041" y="73498"/>
                      <a:pt x="85991" y="73631"/>
                    </a:cubicBezTo>
                    <a:cubicBezTo>
                      <a:pt x="83200" y="75092"/>
                      <a:pt x="81073" y="73365"/>
                      <a:pt x="78947" y="72168"/>
                    </a:cubicBezTo>
                    <a:cubicBezTo>
                      <a:pt x="66320" y="64460"/>
                      <a:pt x="52631" y="59409"/>
                      <a:pt x="39074" y="53828"/>
                    </a:cubicBezTo>
                    <a:cubicBezTo>
                      <a:pt x="36948" y="52897"/>
                      <a:pt x="34822" y="52100"/>
                      <a:pt x="33094" y="50505"/>
                    </a:cubicBezTo>
                    <a:cubicBezTo>
                      <a:pt x="28043" y="31898"/>
                      <a:pt x="18208" y="16215"/>
                      <a:pt x="3323" y="3721"/>
                    </a:cubicBezTo>
                    <a:cubicBezTo>
                      <a:pt x="2126" y="2658"/>
                      <a:pt x="1063" y="1196"/>
                      <a:pt x="0" y="0"/>
                    </a:cubicBezTo>
                    <a:cubicBezTo>
                      <a:pt x="35885" y="6247"/>
                      <a:pt x="69643" y="18341"/>
                      <a:pt x="101275" y="36549"/>
                    </a:cubicBezTo>
                    <a:cubicBezTo>
                      <a:pt x="103269" y="37480"/>
                      <a:pt x="104864" y="39208"/>
                      <a:pt x="106724" y="40537"/>
                    </a:cubicBezTo>
                    <a:close/>
                  </a:path>
                </a:pathLst>
              </a:custGeom>
              <a:solidFill>
                <a:srgbClr val="1BABDC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41" name="Freeform: Shape 563">
                <a:extLst>
                  <a:ext uri="{FF2B5EF4-FFF2-40B4-BE49-F238E27FC236}">
                    <a16:creationId xmlns:a16="http://schemas.microsoft.com/office/drawing/2014/main" id="{19D811B0-D9CA-463A-BA7C-9A281EE399D8}"/>
                  </a:ext>
                </a:extLst>
              </p:cNvPr>
              <p:cNvSpPr/>
              <p:nvPr/>
            </p:nvSpPr>
            <p:spPr>
              <a:xfrm>
                <a:off x="3150155" y="4984565"/>
                <a:ext cx="45207" cy="119686"/>
              </a:xfrm>
              <a:custGeom>
                <a:avLst/>
                <a:gdLst>
                  <a:gd name="connsiteX0" fmla="*/ 4480 w 45207"/>
                  <a:gd name="connsiteY0" fmla="*/ 9414 h 119686"/>
                  <a:gd name="connsiteX1" fmla="*/ 4879 w 45207"/>
                  <a:gd name="connsiteY1" fmla="*/ 3699 h 119686"/>
                  <a:gd name="connsiteX2" fmla="*/ 22555 w 45207"/>
                  <a:gd name="connsiteY2" fmla="*/ 13135 h 119686"/>
                  <a:gd name="connsiteX3" fmla="*/ 40498 w 45207"/>
                  <a:gd name="connsiteY3" fmla="*/ 2769 h 119686"/>
                  <a:gd name="connsiteX4" fmla="*/ 43820 w 45207"/>
                  <a:gd name="connsiteY4" fmla="*/ 376 h 119686"/>
                  <a:gd name="connsiteX5" fmla="*/ 33321 w 45207"/>
                  <a:gd name="connsiteY5" fmla="*/ 115208 h 119686"/>
                  <a:gd name="connsiteX6" fmla="*/ 32390 w 45207"/>
                  <a:gd name="connsiteY6" fmla="*/ 119594 h 119686"/>
                  <a:gd name="connsiteX7" fmla="*/ 30131 w 45207"/>
                  <a:gd name="connsiteY7" fmla="*/ 118265 h 119686"/>
                  <a:gd name="connsiteX8" fmla="*/ 1955 w 45207"/>
                  <a:gd name="connsiteY8" fmla="*/ 75734 h 119686"/>
                  <a:gd name="connsiteX9" fmla="*/ 891 w 45207"/>
                  <a:gd name="connsiteY9" fmla="*/ 74140 h 119686"/>
                  <a:gd name="connsiteX10" fmla="*/ 1689 w 45207"/>
                  <a:gd name="connsiteY10" fmla="*/ 56064 h 119686"/>
                  <a:gd name="connsiteX11" fmla="*/ 2885 w 45207"/>
                  <a:gd name="connsiteY11" fmla="*/ 18718 h 119686"/>
                  <a:gd name="connsiteX12" fmla="*/ 4480 w 45207"/>
                  <a:gd name="connsiteY12" fmla="*/ 9414 h 11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5207" h="119686">
                    <a:moveTo>
                      <a:pt x="4480" y="9414"/>
                    </a:moveTo>
                    <a:cubicBezTo>
                      <a:pt x="4613" y="7686"/>
                      <a:pt x="4746" y="6091"/>
                      <a:pt x="4879" y="3699"/>
                    </a:cubicBezTo>
                    <a:cubicBezTo>
                      <a:pt x="9929" y="9015"/>
                      <a:pt x="15113" y="13268"/>
                      <a:pt x="22555" y="13135"/>
                    </a:cubicBezTo>
                    <a:cubicBezTo>
                      <a:pt x="30530" y="13002"/>
                      <a:pt x="36776" y="10344"/>
                      <a:pt x="40498" y="2769"/>
                    </a:cubicBezTo>
                    <a:cubicBezTo>
                      <a:pt x="41029" y="1573"/>
                      <a:pt x="41162" y="-953"/>
                      <a:pt x="43820" y="376"/>
                    </a:cubicBezTo>
                    <a:cubicBezTo>
                      <a:pt x="47542" y="39318"/>
                      <a:pt x="43688" y="77462"/>
                      <a:pt x="33321" y="115208"/>
                    </a:cubicBezTo>
                    <a:cubicBezTo>
                      <a:pt x="32922" y="116670"/>
                      <a:pt x="32656" y="118132"/>
                      <a:pt x="32390" y="119594"/>
                    </a:cubicBezTo>
                    <a:cubicBezTo>
                      <a:pt x="31194" y="119860"/>
                      <a:pt x="30530" y="119594"/>
                      <a:pt x="30131" y="118265"/>
                    </a:cubicBezTo>
                    <a:cubicBezTo>
                      <a:pt x="24815" y="101386"/>
                      <a:pt x="14980" y="87563"/>
                      <a:pt x="1955" y="75734"/>
                    </a:cubicBezTo>
                    <a:cubicBezTo>
                      <a:pt x="1556" y="75336"/>
                      <a:pt x="1290" y="74671"/>
                      <a:pt x="891" y="74140"/>
                    </a:cubicBezTo>
                    <a:cubicBezTo>
                      <a:pt x="-1235" y="68026"/>
                      <a:pt x="1024" y="62045"/>
                      <a:pt x="1689" y="56064"/>
                    </a:cubicBezTo>
                    <a:cubicBezTo>
                      <a:pt x="3151" y="43571"/>
                      <a:pt x="2752" y="31211"/>
                      <a:pt x="2885" y="18718"/>
                    </a:cubicBezTo>
                    <a:cubicBezTo>
                      <a:pt x="2752" y="15395"/>
                      <a:pt x="2221" y="12205"/>
                      <a:pt x="4480" y="9414"/>
                    </a:cubicBezTo>
                    <a:close/>
                  </a:path>
                </a:pathLst>
              </a:custGeom>
              <a:solidFill>
                <a:srgbClr val="018DC0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42" name="Freeform: Shape 564">
                <a:extLst>
                  <a:ext uri="{FF2B5EF4-FFF2-40B4-BE49-F238E27FC236}">
                    <a16:creationId xmlns:a16="http://schemas.microsoft.com/office/drawing/2014/main" id="{ECC3F868-1BBE-43BE-AE38-0FDBC00F88A3}"/>
                  </a:ext>
                </a:extLst>
              </p:cNvPr>
              <p:cNvSpPr/>
              <p:nvPr/>
            </p:nvSpPr>
            <p:spPr>
              <a:xfrm>
                <a:off x="2635500" y="5218725"/>
                <a:ext cx="75092" cy="51036"/>
              </a:xfrm>
              <a:custGeom>
                <a:avLst/>
                <a:gdLst>
                  <a:gd name="connsiteX0" fmla="*/ 75092 w 75092"/>
                  <a:gd name="connsiteY0" fmla="*/ 17943 h 51036"/>
                  <a:gd name="connsiteX1" fmla="*/ 61403 w 75092"/>
                  <a:gd name="connsiteY1" fmla="*/ 21132 h 51036"/>
                  <a:gd name="connsiteX2" fmla="*/ 52100 w 75092"/>
                  <a:gd name="connsiteY2" fmla="*/ 47581 h 51036"/>
                  <a:gd name="connsiteX3" fmla="*/ 53428 w 75092"/>
                  <a:gd name="connsiteY3" fmla="*/ 51036 h 51036"/>
                  <a:gd name="connsiteX4" fmla="*/ 1329 w 75092"/>
                  <a:gd name="connsiteY4" fmla="*/ 3323 h 51036"/>
                  <a:gd name="connsiteX5" fmla="*/ 0 w 75092"/>
                  <a:gd name="connsiteY5" fmla="*/ 532 h 51036"/>
                  <a:gd name="connsiteX6" fmla="*/ 54359 w 75092"/>
                  <a:gd name="connsiteY6" fmla="*/ 0 h 51036"/>
                  <a:gd name="connsiteX7" fmla="*/ 75092 w 75092"/>
                  <a:gd name="connsiteY7" fmla="*/ 17943 h 51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092" h="51036">
                    <a:moveTo>
                      <a:pt x="75092" y="17943"/>
                    </a:moveTo>
                    <a:cubicBezTo>
                      <a:pt x="70839" y="20069"/>
                      <a:pt x="65789" y="18474"/>
                      <a:pt x="61403" y="21132"/>
                    </a:cubicBezTo>
                    <a:cubicBezTo>
                      <a:pt x="51435" y="27246"/>
                      <a:pt x="47714" y="36815"/>
                      <a:pt x="52100" y="47581"/>
                    </a:cubicBezTo>
                    <a:cubicBezTo>
                      <a:pt x="52498" y="48777"/>
                      <a:pt x="53030" y="49840"/>
                      <a:pt x="53428" y="51036"/>
                    </a:cubicBezTo>
                    <a:cubicBezTo>
                      <a:pt x="33891" y="37480"/>
                      <a:pt x="17012" y="21132"/>
                      <a:pt x="1329" y="3323"/>
                    </a:cubicBezTo>
                    <a:cubicBezTo>
                      <a:pt x="664" y="2525"/>
                      <a:pt x="399" y="1462"/>
                      <a:pt x="0" y="532"/>
                    </a:cubicBezTo>
                    <a:cubicBezTo>
                      <a:pt x="18208" y="5316"/>
                      <a:pt x="36284" y="4253"/>
                      <a:pt x="54359" y="0"/>
                    </a:cubicBezTo>
                    <a:cubicBezTo>
                      <a:pt x="62068" y="5183"/>
                      <a:pt x="69909" y="9968"/>
                      <a:pt x="75092" y="17943"/>
                    </a:cubicBezTo>
                    <a:close/>
                  </a:path>
                </a:pathLst>
              </a:custGeom>
              <a:solidFill>
                <a:srgbClr val="018DC0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43" name="Freeform: Shape 565">
                <a:extLst>
                  <a:ext uri="{FF2B5EF4-FFF2-40B4-BE49-F238E27FC236}">
                    <a16:creationId xmlns:a16="http://schemas.microsoft.com/office/drawing/2014/main" id="{D074F61A-5ACF-43B1-AAD7-14A8408F2458}"/>
                  </a:ext>
                </a:extLst>
              </p:cNvPr>
              <p:cNvSpPr/>
              <p:nvPr/>
            </p:nvSpPr>
            <p:spPr>
              <a:xfrm>
                <a:off x="2558392" y="4994910"/>
                <a:ext cx="43482" cy="58960"/>
              </a:xfrm>
              <a:custGeom>
                <a:avLst/>
                <a:gdLst>
                  <a:gd name="connsiteX0" fmla="*/ 952 w 43482"/>
                  <a:gd name="connsiteY0" fmla="*/ 0 h 58960"/>
                  <a:gd name="connsiteX1" fmla="*/ 22882 w 43482"/>
                  <a:gd name="connsiteY1" fmla="*/ 14354 h 58960"/>
                  <a:gd name="connsiteX2" fmla="*/ 40293 w 43482"/>
                  <a:gd name="connsiteY2" fmla="*/ 1462 h 58960"/>
                  <a:gd name="connsiteX3" fmla="*/ 42286 w 43482"/>
                  <a:gd name="connsiteY3" fmla="*/ 6645 h 58960"/>
                  <a:gd name="connsiteX4" fmla="*/ 43483 w 43482"/>
                  <a:gd name="connsiteY4" fmla="*/ 50638 h 58960"/>
                  <a:gd name="connsiteX5" fmla="*/ 37236 w 43482"/>
                  <a:gd name="connsiteY5" fmla="*/ 53163 h 58960"/>
                  <a:gd name="connsiteX6" fmla="*/ 6800 w 43482"/>
                  <a:gd name="connsiteY6" fmla="*/ 56884 h 58960"/>
                  <a:gd name="connsiteX7" fmla="*/ 2680 w 43482"/>
                  <a:gd name="connsiteY7" fmla="*/ 58612 h 58960"/>
                  <a:gd name="connsiteX8" fmla="*/ 155 w 43482"/>
                  <a:gd name="connsiteY8" fmla="*/ 16480 h 58960"/>
                  <a:gd name="connsiteX9" fmla="*/ 952 w 43482"/>
                  <a:gd name="connsiteY9" fmla="*/ 0 h 58960"/>
                  <a:gd name="connsiteX10" fmla="*/ 952 w 43482"/>
                  <a:gd name="connsiteY10" fmla="*/ 0 h 5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82" h="58960">
                    <a:moveTo>
                      <a:pt x="952" y="0"/>
                    </a:moveTo>
                    <a:cubicBezTo>
                      <a:pt x="5338" y="9171"/>
                      <a:pt x="11585" y="15284"/>
                      <a:pt x="22882" y="14354"/>
                    </a:cubicBezTo>
                    <a:cubicBezTo>
                      <a:pt x="31654" y="13689"/>
                      <a:pt x="36173" y="8107"/>
                      <a:pt x="40293" y="1462"/>
                    </a:cubicBezTo>
                    <a:cubicBezTo>
                      <a:pt x="41887" y="2791"/>
                      <a:pt x="42286" y="4652"/>
                      <a:pt x="42286" y="6645"/>
                    </a:cubicBezTo>
                    <a:cubicBezTo>
                      <a:pt x="42286" y="21398"/>
                      <a:pt x="42419" y="36018"/>
                      <a:pt x="43483" y="50638"/>
                    </a:cubicBezTo>
                    <a:cubicBezTo>
                      <a:pt x="42818" y="55156"/>
                      <a:pt x="40957" y="55688"/>
                      <a:pt x="37236" y="53163"/>
                    </a:cubicBezTo>
                    <a:cubicBezTo>
                      <a:pt x="26205" y="45587"/>
                      <a:pt x="15838" y="47049"/>
                      <a:pt x="6800" y="56884"/>
                    </a:cubicBezTo>
                    <a:cubicBezTo>
                      <a:pt x="5737" y="58080"/>
                      <a:pt x="4807" y="59675"/>
                      <a:pt x="2680" y="58612"/>
                    </a:cubicBezTo>
                    <a:cubicBezTo>
                      <a:pt x="1085" y="44657"/>
                      <a:pt x="-510" y="30701"/>
                      <a:pt x="155" y="16480"/>
                    </a:cubicBezTo>
                    <a:cubicBezTo>
                      <a:pt x="1085" y="11164"/>
                      <a:pt x="-377" y="5582"/>
                      <a:pt x="952" y="0"/>
                    </a:cubicBezTo>
                    <a:lnTo>
                      <a:pt x="952" y="0"/>
                    </a:lnTo>
                    <a:close/>
                  </a:path>
                </a:pathLst>
              </a:custGeom>
              <a:solidFill>
                <a:srgbClr val="018DC0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44" name="Freeform: Shape 566">
                <a:extLst>
                  <a:ext uri="{FF2B5EF4-FFF2-40B4-BE49-F238E27FC236}">
                    <a16:creationId xmlns:a16="http://schemas.microsoft.com/office/drawing/2014/main" id="{CF2CCFE5-57F3-4A5E-A7CA-418D30DB8B89}"/>
                  </a:ext>
                </a:extLst>
              </p:cNvPr>
              <p:cNvSpPr/>
              <p:nvPr/>
            </p:nvSpPr>
            <p:spPr>
              <a:xfrm>
                <a:off x="2560940" y="5041327"/>
                <a:ext cx="42357" cy="38009"/>
              </a:xfrm>
              <a:custGeom>
                <a:avLst/>
                <a:gdLst>
                  <a:gd name="connsiteX0" fmla="*/ 0 w 42357"/>
                  <a:gd name="connsiteY0" fmla="*/ 12195 h 38009"/>
                  <a:gd name="connsiteX1" fmla="*/ 2126 w 42357"/>
                  <a:gd name="connsiteY1" fmla="*/ 10999 h 38009"/>
                  <a:gd name="connsiteX2" fmla="*/ 36416 w 42357"/>
                  <a:gd name="connsiteY2" fmla="*/ 6479 h 38009"/>
                  <a:gd name="connsiteX3" fmla="*/ 39208 w 42357"/>
                  <a:gd name="connsiteY3" fmla="*/ 5815 h 38009"/>
                  <a:gd name="connsiteX4" fmla="*/ 41733 w 42357"/>
                  <a:gd name="connsiteY4" fmla="*/ 17378 h 38009"/>
                  <a:gd name="connsiteX5" fmla="*/ 23790 w 42357"/>
                  <a:gd name="connsiteY5" fmla="*/ 37580 h 38009"/>
                  <a:gd name="connsiteX6" fmla="*/ 4386 w 42357"/>
                  <a:gd name="connsiteY6" fmla="*/ 31466 h 38009"/>
                  <a:gd name="connsiteX7" fmla="*/ 2259 w 42357"/>
                  <a:gd name="connsiteY7" fmla="*/ 26283 h 38009"/>
                  <a:gd name="connsiteX8" fmla="*/ 0 w 42357"/>
                  <a:gd name="connsiteY8" fmla="*/ 12195 h 3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357" h="38009">
                    <a:moveTo>
                      <a:pt x="0" y="12195"/>
                    </a:moveTo>
                    <a:cubicBezTo>
                      <a:pt x="665" y="11796"/>
                      <a:pt x="1595" y="11530"/>
                      <a:pt x="2126" y="10999"/>
                    </a:cubicBezTo>
                    <a:cubicBezTo>
                      <a:pt x="11164" y="-1761"/>
                      <a:pt x="24189" y="-3621"/>
                      <a:pt x="36416" y="6479"/>
                    </a:cubicBezTo>
                    <a:cubicBezTo>
                      <a:pt x="37878" y="7676"/>
                      <a:pt x="38809" y="8207"/>
                      <a:pt x="39208" y="5815"/>
                    </a:cubicBezTo>
                    <a:cubicBezTo>
                      <a:pt x="43460" y="8872"/>
                      <a:pt x="42397" y="13125"/>
                      <a:pt x="41733" y="17378"/>
                    </a:cubicBezTo>
                    <a:cubicBezTo>
                      <a:pt x="35885" y="24289"/>
                      <a:pt x="28841" y="30137"/>
                      <a:pt x="23790" y="37580"/>
                    </a:cubicBezTo>
                    <a:cubicBezTo>
                      <a:pt x="16348" y="38510"/>
                      <a:pt x="9303" y="38510"/>
                      <a:pt x="4386" y="31466"/>
                    </a:cubicBezTo>
                    <a:cubicBezTo>
                      <a:pt x="3190" y="29871"/>
                      <a:pt x="3190" y="27878"/>
                      <a:pt x="2259" y="26283"/>
                    </a:cubicBezTo>
                    <a:cubicBezTo>
                      <a:pt x="399" y="21764"/>
                      <a:pt x="665" y="16846"/>
                      <a:pt x="0" y="12195"/>
                    </a:cubicBezTo>
                    <a:close/>
                  </a:path>
                </a:pathLst>
              </a:custGeom>
              <a:solidFill>
                <a:srgbClr val="1CABDC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45" name="Freeform: Shape 567">
                <a:extLst>
                  <a:ext uri="{FF2B5EF4-FFF2-40B4-BE49-F238E27FC236}">
                    <a16:creationId xmlns:a16="http://schemas.microsoft.com/office/drawing/2014/main" id="{E177BF5E-CF2F-4E82-B6EB-2E0F5B7C2385}"/>
                  </a:ext>
                </a:extLst>
              </p:cNvPr>
              <p:cNvSpPr/>
              <p:nvPr/>
            </p:nvSpPr>
            <p:spPr>
              <a:xfrm>
                <a:off x="2564025" y="5071240"/>
                <a:ext cx="20704" cy="32904"/>
              </a:xfrm>
              <a:custGeom>
                <a:avLst/>
                <a:gdLst>
                  <a:gd name="connsiteX0" fmla="*/ 1699 w 20704"/>
                  <a:gd name="connsiteY0" fmla="*/ 91 h 32904"/>
                  <a:gd name="connsiteX1" fmla="*/ 14325 w 20704"/>
                  <a:gd name="connsiteY1" fmla="*/ 6471 h 32904"/>
                  <a:gd name="connsiteX2" fmla="*/ 20704 w 20704"/>
                  <a:gd name="connsiteY2" fmla="*/ 7534 h 32904"/>
                  <a:gd name="connsiteX3" fmla="*/ 9540 w 20704"/>
                  <a:gd name="connsiteY3" fmla="*/ 30394 h 32904"/>
                  <a:gd name="connsiteX4" fmla="*/ 6882 w 20704"/>
                  <a:gd name="connsiteY4" fmla="*/ 32653 h 32904"/>
                  <a:gd name="connsiteX5" fmla="*/ 104 w 20704"/>
                  <a:gd name="connsiteY5" fmla="*/ 1553 h 32904"/>
                  <a:gd name="connsiteX6" fmla="*/ 1699 w 20704"/>
                  <a:gd name="connsiteY6" fmla="*/ 91 h 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04" h="32904">
                    <a:moveTo>
                      <a:pt x="1699" y="91"/>
                    </a:moveTo>
                    <a:cubicBezTo>
                      <a:pt x="4756" y="4477"/>
                      <a:pt x="9008" y="6338"/>
                      <a:pt x="14325" y="6471"/>
                    </a:cubicBezTo>
                    <a:cubicBezTo>
                      <a:pt x="16451" y="6604"/>
                      <a:pt x="18844" y="5541"/>
                      <a:pt x="20704" y="7534"/>
                    </a:cubicBezTo>
                    <a:cubicBezTo>
                      <a:pt x="16318" y="14844"/>
                      <a:pt x="12331" y="22287"/>
                      <a:pt x="9540" y="30394"/>
                    </a:cubicBezTo>
                    <a:cubicBezTo>
                      <a:pt x="9141" y="31723"/>
                      <a:pt x="9274" y="33584"/>
                      <a:pt x="6882" y="32653"/>
                    </a:cubicBezTo>
                    <a:cubicBezTo>
                      <a:pt x="5021" y="22154"/>
                      <a:pt x="901" y="12186"/>
                      <a:pt x="104" y="1553"/>
                    </a:cubicBezTo>
                    <a:cubicBezTo>
                      <a:pt x="-295" y="91"/>
                      <a:pt x="502" y="-175"/>
                      <a:pt x="1699" y="91"/>
                    </a:cubicBezTo>
                    <a:close/>
                  </a:path>
                </a:pathLst>
              </a:custGeom>
              <a:solidFill>
                <a:srgbClr val="078EC1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46" name="Freeform: Shape 568">
                <a:extLst>
                  <a:ext uri="{FF2B5EF4-FFF2-40B4-BE49-F238E27FC236}">
                    <a16:creationId xmlns:a16="http://schemas.microsoft.com/office/drawing/2014/main" id="{AE4586C3-F661-421F-9CE0-6DABBDB44F02}"/>
                  </a:ext>
                </a:extLst>
              </p:cNvPr>
              <p:cNvSpPr/>
              <p:nvPr/>
            </p:nvSpPr>
            <p:spPr>
              <a:xfrm>
                <a:off x="2558148" y="4995042"/>
                <a:ext cx="1410" cy="16480"/>
              </a:xfrm>
              <a:custGeom>
                <a:avLst/>
                <a:gdLst>
                  <a:gd name="connsiteX0" fmla="*/ 1196 w 1410"/>
                  <a:gd name="connsiteY0" fmla="*/ 0 h 16480"/>
                  <a:gd name="connsiteX1" fmla="*/ 399 w 1410"/>
                  <a:gd name="connsiteY1" fmla="*/ 16481 h 16480"/>
                  <a:gd name="connsiteX2" fmla="*/ 1196 w 1410"/>
                  <a:gd name="connsiteY2" fmla="*/ 0 h 1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0" h="16480">
                    <a:moveTo>
                      <a:pt x="1196" y="0"/>
                    </a:moveTo>
                    <a:cubicBezTo>
                      <a:pt x="930" y="5449"/>
                      <a:pt x="2259" y="11032"/>
                      <a:pt x="399" y="16481"/>
                    </a:cubicBezTo>
                    <a:cubicBezTo>
                      <a:pt x="133" y="10898"/>
                      <a:pt x="-665" y="5449"/>
                      <a:pt x="1196" y="0"/>
                    </a:cubicBezTo>
                    <a:close/>
                  </a:path>
                </a:pathLst>
              </a:custGeom>
              <a:solidFill>
                <a:srgbClr val="1BABDC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47" name="Freeform: Shape 569">
                <a:extLst>
                  <a:ext uri="{FF2B5EF4-FFF2-40B4-BE49-F238E27FC236}">
                    <a16:creationId xmlns:a16="http://schemas.microsoft.com/office/drawing/2014/main" id="{CB84EA94-15A0-4AEE-A862-2F53A7AF01DC}"/>
                  </a:ext>
                </a:extLst>
              </p:cNvPr>
              <p:cNvSpPr/>
              <p:nvPr/>
            </p:nvSpPr>
            <p:spPr>
              <a:xfrm>
                <a:off x="2563177" y="5067477"/>
                <a:ext cx="2546" cy="5316"/>
              </a:xfrm>
              <a:custGeom>
                <a:avLst/>
                <a:gdLst>
                  <a:gd name="connsiteX0" fmla="*/ 2547 w 2546"/>
                  <a:gd name="connsiteY0" fmla="*/ 3854 h 5316"/>
                  <a:gd name="connsiteX1" fmla="*/ 1085 w 2546"/>
                  <a:gd name="connsiteY1" fmla="*/ 5316 h 5316"/>
                  <a:gd name="connsiteX2" fmla="*/ 22 w 2546"/>
                  <a:gd name="connsiteY2" fmla="*/ 0 h 5316"/>
                  <a:gd name="connsiteX3" fmla="*/ 2547 w 2546"/>
                  <a:gd name="connsiteY3" fmla="*/ 3854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6" h="5316">
                    <a:moveTo>
                      <a:pt x="2547" y="3854"/>
                    </a:moveTo>
                    <a:cubicBezTo>
                      <a:pt x="2015" y="4386"/>
                      <a:pt x="1617" y="4917"/>
                      <a:pt x="1085" y="5316"/>
                    </a:cubicBezTo>
                    <a:cubicBezTo>
                      <a:pt x="-244" y="3721"/>
                      <a:pt x="22" y="1861"/>
                      <a:pt x="22" y="0"/>
                    </a:cubicBezTo>
                    <a:cubicBezTo>
                      <a:pt x="952" y="1329"/>
                      <a:pt x="1750" y="2525"/>
                      <a:pt x="2547" y="3854"/>
                    </a:cubicBezTo>
                    <a:close/>
                  </a:path>
                </a:pathLst>
              </a:custGeom>
              <a:solidFill>
                <a:srgbClr val="239CCE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48" name="Freeform: Shape 570">
                <a:extLst>
                  <a:ext uri="{FF2B5EF4-FFF2-40B4-BE49-F238E27FC236}">
                    <a16:creationId xmlns:a16="http://schemas.microsoft.com/office/drawing/2014/main" id="{F6423411-78FC-4973-BEB0-69A1815554CF}"/>
                  </a:ext>
                </a:extLst>
              </p:cNvPr>
              <p:cNvSpPr/>
              <p:nvPr/>
            </p:nvSpPr>
            <p:spPr>
              <a:xfrm>
                <a:off x="2817051" y="4699083"/>
                <a:ext cx="5183" cy="2899"/>
              </a:xfrm>
              <a:custGeom>
                <a:avLst/>
                <a:gdLst>
                  <a:gd name="connsiteX0" fmla="*/ 2525 w 5183"/>
                  <a:gd name="connsiteY0" fmla="*/ 2501 h 2899"/>
                  <a:gd name="connsiteX1" fmla="*/ 0 w 5183"/>
                  <a:gd name="connsiteY1" fmla="*/ 1172 h 2899"/>
                  <a:gd name="connsiteX2" fmla="*/ 5183 w 5183"/>
                  <a:gd name="connsiteY2" fmla="*/ 109 h 2899"/>
                  <a:gd name="connsiteX3" fmla="*/ 3722 w 5183"/>
                  <a:gd name="connsiteY3" fmla="*/ 2501 h 2899"/>
                  <a:gd name="connsiteX4" fmla="*/ 2525 w 5183"/>
                  <a:gd name="connsiteY4" fmla="*/ 2501 h 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83" h="2899">
                    <a:moveTo>
                      <a:pt x="2525" y="2501"/>
                    </a:moveTo>
                    <a:cubicBezTo>
                      <a:pt x="1728" y="2102"/>
                      <a:pt x="930" y="1704"/>
                      <a:pt x="0" y="1172"/>
                    </a:cubicBezTo>
                    <a:cubicBezTo>
                      <a:pt x="1462" y="-290"/>
                      <a:pt x="3323" y="-24"/>
                      <a:pt x="5183" y="109"/>
                    </a:cubicBezTo>
                    <a:cubicBezTo>
                      <a:pt x="4652" y="906"/>
                      <a:pt x="4253" y="1704"/>
                      <a:pt x="3722" y="2501"/>
                    </a:cubicBezTo>
                    <a:cubicBezTo>
                      <a:pt x="3323" y="3033"/>
                      <a:pt x="2924" y="3033"/>
                      <a:pt x="2525" y="2501"/>
                    </a:cubicBezTo>
                    <a:close/>
                  </a:path>
                </a:pathLst>
              </a:custGeom>
              <a:solidFill>
                <a:srgbClr val="99C3DA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49" name="Freeform: Shape 571">
                <a:extLst>
                  <a:ext uri="{FF2B5EF4-FFF2-40B4-BE49-F238E27FC236}">
                    <a16:creationId xmlns:a16="http://schemas.microsoft.com/office/drawing/2014/main" id="{2CBC9CCC-81AE-42AA-BCAB-98655804142A}"/>
                  </a:ext>
                </a:extLst>
              </p:cNvPr>
              <p:cNvSpPr/>
              <p:nvPr/>
            </p:nvSpPr>
            <p:spPr>
              <a:xfrm>
                <a:off x="2689992" y="5209820"/>
                <a:ext cx="373867" cy="81546"/>
              </a:xfrm>
              <a:custGeom>
                <a:avLst/>
                <a:gdLst>
                  <a:gd name="connsiteX0" fmla="*/ 20601 w 373867"/>
                  <a:gd name="connsiteY0" fmla="*/ 26847 h 81546"/>
                  <a:gd name="connsiteX1" fmla="*/ 0 w 373867"/>
                  <a:gd name="connsiteY1" fmla="*/ 9171 h 81546"/>
                  <a:gd name="connsiteX2" fmla="*/ 19271 w 373867"/>
                  <a:gd name="connsiteY2" fmla="*/ 0 h 81546"/>
                  <a:gd name="connsiteX3" fmla="*/ 31366 w 373867"/>
                  <a:gd name="connsiteY3" fmla="*/ 7841 h 81546"/>
                  <a:gd name="connsiteX4" fmla="*/ 146065 w 373867"/>
                  <a:gd name="connsiteY4" fmla="*/ 57150 h 81546"/>
                  <a:gd name="connsiteX5" fmla="*/ 236840 w 373867"/>
                  <a:gd name="connsiteY5" fmla="*/ 55555 h 81546"/>
                  <a:gd name="connsiteX6" fmla="*/ 346223 w 373867"/>
                  <a:gd name="connsiteY6" fmla="*/ 5317 h 81546"/>
                  <a:gd name="connsiteX7" fmla="*/ 354729 w 373867"/>
                  <a:gd name="connsiteY7" fmla="*/ 0 h 81546"/>
                  <a:gd name="connsiteX8" fmla="*/ 373867 w 373867"/>
                  <a:gd name="connsiteY8" fmla="*/ 9171 h 81546"/>
                  <a:gd name="connsiteX9" fmla="*/ 276579 w 373867"/>
                  <a:gd name="connsiteY9" fmla="*/ 66985 h 81546"/>
                  <a:gd name="connsiteX10" fmla="*/ 159090 w 373867"/>
                  <a:gd name="connsiteY10" fmla="*/ 80143 h 81546"/>
                  <a:gd name="connsiteX11" fmla="*/ 154039 w 373867"/>
                  <a:gd name="connsiteY11" fmla="*/ 80010 h 81546"/>
                  <a:gd name="connsiteX12" fmla="*/ 118287 w 373867"/>
                  <a:gd name="connsiteY12" fmla="*/ 72833 h 81546"/>
                  <a:gd name="connsiteX13" fmla="*/ 23392 w 373867"/>
                  <a:gd name="connsiteY13" fmla="*/ 28442 h 81546"/>
                  <a:gd name="connsiteX14" fmla="*/ 20601 w 373867"/>
                  <a:gd name="connsiteY14" fmla="*/ 26847 h 81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73867" h="81546">
                    <a:moveTo>
                      <a:pt x="20601" y="26847"/>
                    </a:moveTo>
                    <a:cubicBezTo>
                      <a:pt x="13822" y="20866"/>
                      <a:pt x="6114" y="15816"/>
                      <a:pt x="0" y="9171"/>
                    </a:cubicBezTo>
                    <a:cubicBezTo>
                      <a:pt x="6380" y="6114"/>
                      <a:pt x="12759" y="3057"/>
                      <a:pt x="19271" y="0"/>
                    </a:cubicBezTo>
                    <a:cubicBezTo>
                      <a:pt x="24189" y="1329"/>
                      <a:pt x="27512" y="4917"/>
                      <a:pt x="31366" y="7841"/>
                    </a:cubicBezTo>
                    <a:cubicBezTo>
                      <a:pt x="65523" y="33892"/>
                      <a:pt x="103800" y="50106"/>
                      <a:pt x="146065" y="57150"/>
                    </a:cubicBezTo>
                    <a:cubicBezTo>
                      <a:pt x="176368" y="62201"/>
                      <a:pt x="206670" y="61137"/>
                      <a:pt x="236840" y="55555"/>
                    </a:cubicBezTo>
                    <a:cubicBezTo>
                      <a:pt x="277510" y="47847"/>
                      <a:pt x="313661" y="30436"/>
                      <a:pt x="346223" y="5317"/>
                    </a:cubicBezTo>
                    <a:cubicBezTo>
                      <a:pt x="348881" y="3323"/>
                      <a:pt x="351140" y="665"/>
                      <a:pt x="354729" y="0"/>
                    </a:cubicBezTo>
                    <a:cubicBezTo>
                      <a:pt x="361108" y="3057"/>
                      <a:pt x="367488" y="6114"/>
                      <a:pt x="373867" y="9171"/>
                    </a:cubicBezTo>
                    <a:cubicBezTo>
                      <a:pt x="345691" y="35619"/>
                      <a:pt x="312996" y="54492"/>
                      <a:pt x="276579" y="66985"/>
                    </a:cubicBezTo>
                    <a:cubicBezTo>
                      <a:pt x="238435" y="80010"/>
                      <a:pt x="199228" y="83997"/>
                      <a:pt x="159090" y="80143"/>
                    </a:cubicBezTo>
                    <a:cubicBezTo>
                      <a:pt x="157362" y="80010"/>
                      <a:pt x="155767" y="80010"/>
                      <a:pt x="154039" y="80010"/>
                    </a:cubicBezTo>
                    <a:cubicBezTo>
                      <a:pt x="142078" y="77618"/>
                      <a:pt x="130116" y="75624"/>
                      <a:pt x="118287" y="72833"/>
                    </a:cubicBezTo>
                    <a:cubicBezTo>
                      <a:pt x="83731" y="64327"/>
                      <a:pt x="52365" y="49043"/>
                      <a:pt x="23392" y="28442"/>
                    </a:cubicBezTo>
                    <a:cubicBezTo>
                      <a:pt x="22328" y="27911"/>
                      <a:pt x="21398" y="27379"/>
                      <a:pt x="20601" y="268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50" name="Freeform: Shape 572">
                <a:extLst>
                  <a:ext uri="{FF2B5EF4-FFF2-40B4-BE49-F238E27FC236}">
                    <a16:creationId xmlns:a16="http://schemas.microsoft.com/office/drawing/2014/main" id="{3B522A10-A680-4294-8CFD-AB3CF10D4F77}"/>
                  </a:ext>
                </a:extLst>
              </p:cNvPr>
              <p:cNvSpPr/>
              <p:nvPr/>
            </p:nvSpPr>
            <p:spPr>
              <a:xfrm>
                <a:off x="2655536" y="4770851"/>
                <a:ext cx="231312" cy="430192"/>
              </a:xfrm>
              <a:custGeom>
                <a:avLst/>
                <a:gdLst>
                  <a:gd name="connsiteX0" fmla="*/ 90543 w 231312"/>
                  <a:gd name="connsiteY0" fmla="*/ 396838 h 430192"/>
                  <a:gd name="connsiteX1" fmla="*/ 97188 w 231312"/>
                  <a:gd name="connsiteY1" fmla="*/ 369990 h 430192"/>
                  <a:gd name="connsiteX2" fmla="*/ 21431 w 231312"/>
                  <a:gd name="connsiteY2" fmla="*/ 268981 h 430192"/>
                  <a:gd name="connsiteX3" fmla="*/ 15716 w 231312"/>
                  <a:gd name="connsiteY3" fmla="*/ 268715 h 430192"/>
                  <a:gd name="connsiteX4" fmla="*/ 15849 w 231312"/>
                  <a:gd name="connsiteY4" fmla="*/ 268583 h 430192"/>
                  <a:gd name="connsiteX5" fmla="*/ 3090 w 231312"/>
                  <a:gd name="connsiteY5" fmla="*/ 267519 h 430192"/>
                  <a:gd name="connsiteX6" fmla="*/ 3090 w 231312"/>
                  <a:gd name="connsiteY6" fmla="*/ 267519 h 430192"/>
                  <a:gd name="connsiteX7" fmla="*/ 299 w 231312"/>
                  <a:gd name="connsiteY7" fmla="*/ 256621 h 430192"/>
                  <a:gd name="connsiteX8" fmla="*/ 18640 w 231312"/>
                  <a:gd name="connsiteY8" fmla="*/ 153884 h 430192"/>
                  <a:gd name="connsiteX9" fmla="*/ 64227 w 231312"/>
                  <a:gd name="connsiteY9" fmla="*/ 86500 h 430192"/>
                  <a:gd name="connsiteX10" fmla="*/ 70341 w 231312"/>
                  <a:gd name="connsiteY10" fmla="*/ 64437 h 430192"/>
                  <a:gd name="connsiteX11" fmla="*/ 49342 w 231312"/>
                  <a:gd name="connsiteY11" fmla="*/ 53937 h 430192"/>
                  <a:gd name="connsiteX12" fmla="*/ 46816 w 231312"/>
                  <a:gd name="connsiteY12" fmla="*/ 53539 h 430192"/>
                  <a:gd name="connsiteX13" fmla="*/ 49076 w 231312"/>
                  <a:gd name="connsiteY13" fmla="*/ 47425 h 430192"/>
                  <a:gd name="connsiteX14" fmla="*/ 77119 w 231312"/>
                  <a:gd name="connsiteY14" fmla="*/ 25629 h 430192"/>
                  <a:gd name="connsiteX15" fmla="*/ 83366 w 231312"/>
                  <a:gd name="connsiteY15" fmla="*/ 24964 h 430192"/>
                  <a:gd name="connsiteX16" fmla="*/ 80841 w 231312"/>
                  <a:gd name="connsiteY16" fmla="*/ 37191 h 430192"/>
                  <a:gd name="connsiteX17" fmla="*/ 95062 w 231312"/>
                  <a:gd name="connsiteY17" fmla="*/ 54735 h 430192"/>
                  <a:gd name="connsiteX18" fmla="*/ 114998 w 231312"/>
                  <a:gd name="connsiteY18" fmla="*/ 43039 h 430192"/>
                  <a:gd name="connsiteX19" fmla="*/ 106226 w 231312"/>
                  <a:gd name="connsiteY19" fmla="*/ 21376 h 430192"/>
                  <a:gd name="connsiteX20" fmla="*/ 98783 w 231312"/>
                  <a:gd name="connsiteY20" fmla="*/ 20046 h 430192"/>
                  <a:gd name="connsiteX21" fmla="*/ 92935 w 231312"/>
                  <a:gd name="connsiteY21" fmla="*/ 17521 h 430192"/>
                  <a:gd name="connsiteX22" fmla="*/ 95195 w 231312"/>
                  <a:gd name="connsiteY22" fmla="*/ 14597 h 430192"/>
                  <a:gd name="connsiteX23" fmla="*/ 124168 w 231312"/>
                  <a:gd name="connsiteY23" fmla="*/ 775 h 430192"/>
                  <a:gd name="connsiteX24" fmla="*/ 129485 w 231312"/>
                  <a:gd name="connsiteY24" fmla="*/ 1041 h 430192"/>
                  <a:gd name="connsiteX25" fmla="*/ 131345 w 231312"/>
                  <a:gd name="connsiteY25" fmla="*/ 18452 h 430192"/>
                  <a:gd name="connsiteX26" fmla="*/ 140250 w 231312"/>
                  <a:gd name="connsiteY26" fmla="*/ 45166 h 430192"/>
                  <a:gd name="connsiteX27" fmla="*/ 151281 w 231312"/>
                  <a:gd name="connsiteY27" fmla="*/ 62842 h 430192"/>
                  <a:gd name="connsiteX28" fmla="*/ 144237 w 231312"/>
                  <a:gd name="connsiteY28" fmla="*/ 64703 h 430192"/>
                  <a:gd name="connsiteX29" fmla="*/ 129352 w 231312"/>
                  <a:gd name="connsiteY29" fmla="*/ 80253 h 430192"/>
                  <a:gd name="connsiteX30" fmla="*/ 143307 w 231312"/>
                  <a:gd name="connsiteY30" fmla="*/ 96468 h 430192"/>
                  <a:gd name="connsiteX31" fmla="*/ 163509 w 231312"/>
                  <a:gd name="connsiteY31" fmla="*/ 96601 h 430192"/>
                  <a:gd name="connsiteX32" fmla="*/ 175072 w 231312"/>
                  <a:gd name="connsiteY32" fmla="*/ 89557 h 430192"/>
                  <a:gd name="connsiteX33" fmla="*/ 179856 w 231312"/>
                  <a:gd name="connsiteY33" fmla="*/ 84772 h 430192"/>
                  <a:gd name="connsiteX34" fmla="*/ 230494 w 231312"/>
                  <a:gd name="connsiteY34" fmla="*/ 94740 h 430192"/>
                  <a:gd name="connsiteX35" fmla="*/ 229165 w 231312"/>
                  <a:gd name="connsiteY35" fmla="*/ 101651 h 430192"/>
                  <a:gd name="connsiteX36" fmla="*/ 202849 w 231312"/>
                  <a:gd name="connsiteY36" fmla="*/ 119195 h 430192"/>
                  <a:gd name="connsiteX37" fmla="*/ 173211 w 231312"/>
                  <a:gd name="connsiteY37" fmla="*/ 126372 h 430192"/>
                  <a:gd name="connsiteX38" fmla="*/ 127225 w 231312"/>
                  <a:gd name="connsiteY38" fmla="*/ 148568 h 430192"/>
                  <a:gd name="connsiteX39" fmla="*/ 118453 w 231312"/>
                  <a:gd name="connsiteY39" fmla="*/ 157605 h 430192"/>
                  <a:gd name="connsiteX40" fmla="*/ 119649 w 231312"/>
                  <a:gd name="connsiteY40" fmla="*/ 183788 h 430192"/>
                  <a:gd name="connsiteX41" fmla="*/ 141180 w 231312"/>
                  <a:gd name="connsiteY41" fmla="*/ 199205 h 430192"/>
                  <a:gd name="connsiteX42" fmla="*/ 155800 w 231312"/>
                  <a:gd name="connsiteY42" fmla="*/ 206781 h 430192"/>
                  <a:gd name="connsiteX43" fmla="*/ 165901 w 231312"/>
                  <a:gd name="connsiteY43" fmla="*/ 216084 h 430192"/>
                  <a:gd name="connsiteX44" fmla="*/ 160186 w 231312"/>
                  <a:gd name="connsiteY44" fmla="*/ 230039 h 430192"/>
                  <a:gd name="connsiteX45" fmla="*/ 151414 w 231312"/>
                  <a:gd name="connsiteY45" fmla="*/ 248647 h 430192"/>
                  <a:gd name="connsiteX46" fmla="*/ 165768 w 231312"/>
                  <a:gd name="connsiteY46" fmla="*/ 267120 h 430192"/>
                  <a:gd name="connsiteX47" fmla="*/ 168160 w 231312"/>
                  <a:gd name="connsiteY47" fmla="*/ 275494 h 430192"/>
                  <a:gd name="connsiteX48" fmla="*/ 145566 w 231312"/>
                  <a:gd name="connsiteY48" fmla="*/ 276955 h 430192"/>
                  <a:gd name="connsiteX49" fmla="*/ 121377 w 231312"/>
                  <a:gd name="connsiteY49" fmla="*/ 276955 h 430192"/>
                  <a:gd name="connsiteX50" fmla="*/ 104365 w 231312"/>
                  <a:gd name="connsiteY50" fmla="*/ 276955 h 430192"/>
                  <a:gd name="connsiteX51" fmla="*/ 88416 w 231312"/>
                  <a:gd name="connsiteY51" fmla="*/ 293170 h 430192"/>
                  <a:gd name="connsiteX52" fmla="*/ 104764 w 231312"/>
                  <a:gd name="connsiteY52" fmla="*/ 308853 h 430192"/>
                  <a:gd name="connsiteX53" fmla="*/ 119915 w 231312"/>
                  <a:gd name="connsiteY53" fmla="*/ 308720 h 430192"/>
                  <a:gd name="connsiteX54" fmla="*/ 145433 w 231312"/>
                  <a:gd name="connsiteY54" fmla="*/ 308720 h 430192"/>
                  <a:gd name="connsiteX55" fmla="*/ 164838 w 231312"/>
                  <a:gd name="connsiteY55" fmla="*/ 308720 h 430192"/>
                  <a:gd name="connsiteX56" fmla="*/ 172812 w 231312"/>
                  <a:gd name="connsiteY56" fmla="*/ 311246 h 430192"/>
                  <a:gd name="connsiteX57" fmla="*/ 167097 w 231312"/>
                  <a:gd name="connsiteY57" fmla="*/ 323074 h 430192"/>
                  <a:gd name="connsiteX58" fmla="*/ 145965 w 231312"/>
                  <a:gd name="connsiteY58" fmla="*/ 339156 h 430192"/>
                  <a:gd name="connsiteX59" fmla="*/ 135333 w 231312"/>
                  <a:gd name="connsiteY59" fmla="*/ 348194 h 430192"/>
                  <a:gd name="connsiteX60" fmla="*/ 130681 w 231312"/>
                  <a:gd name="connsiteY60" fmla="*/ 369326 h 430192"/>
                  <a:gd name="connsiteX61" fmla="*/ 135997 w 231312"/>
                  <a:gd name="connsiteY61" fmla="*/ 381420 h 430192"/>
                  <a:gd name="connsiteX62" fmla="*/ 145965 w 231312"/>
                  <a:gd name="connsiteY62" fmla="*/ 407337 h 430192"/>
                  <a:gd name="connsiteX63" fmla="*/ 125763 w 231312"/>
                  <a:gd name="connsiteY63" fmla="*/ 430064 h 430192"/>
                  <a:gd name="connsiteX64" fmla="*/ 120181 w 231312"/>
                  <a:gd name="connsiteY64" fmla="*/ 428470 h 430192"/>
                  <a:gd name="connsiteX65" fmla="*/ 93467 w 231312"/>
                  <a:gd name="connsiteY65" fmla="*/ 403882 h 430192"/>
                  <a:gd name="connsiteX66" fmla="*/ 90543 w 231312"/>
                  <a:gd name="connsiteY66" fmla="*/ 396838 h 430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231312" h="430192">
                    <a:moveTo>
                      <a:pt x="90543" y="396838"/>
                    </a:moveTo>
                    <a:cubicBezTo>
                      <a:pt x="93068" y="387933"/>
                      <a:pt x="95992" y="379294"/>
                      <a:pt x="97188" y="369990"/>
                    </a:cubicBezTo>
                    <a:cubicBezTo>
                      <a:pt x="102903" y="322543"/>
                      <a:pt x="68347" y="276158"/>
                      <a:pt x="21431" y="268981"/>
                    </a:cubicBezTo>
                    <a:cubicBezTo>
                      <a:pt x="19570" y="268715"/>
                      <a:pt x="17577" y="268848"/>
                      <a:pt x="15716" y="268715"/>
                    </a:cubicBezTo>
                    <a:lnTo>
                      <a:pt x="15849" y="268583"/>
                    </a:lnTo>
                    <a:cubicBezTo>
                      <a:pt x="11729" y="267253"/>
                      <a:pt x="7210" y="269114"/>
                      <a:pt x="3090" y="267519"/>
                    </a:cubicBezTo>
                    <a:lnTo>
                      <a:pt x="3090" y="267519"/>
                    </a:lnTo>
                    <a:cubicBezTo>
                      <a:pt x="698" y="264196"/>
                      <a:pt x="565" y="260342"/>
                      <a:pt x="299" y="256621"/>
                    </a:cubicBezTo>
                    <a:cubicBezTo>
                      <a:pt x="-1429" y="221002"/>
                      <a:pt x="4286" y="186712"/>
                      <a:pt x="18640" y="153884"/>
                    </a:cubicBezTo>
                    <a:cubicBezTo>
                      <a:pt x="29671" y="128632"/>
                      <a:pt x="45221" y="106303"/>
                      <a:pt x="64227" y="86500"/>
                    </a:cubicBezTo>
                    <a:cubicBezTo>
                      <a:pt x="70341" y="80120"/>
                      <a:pt x="74461" y="73475"/>
                      <a:pt x="70341" y="64437"/>
                    </a:cubicBezTo>
                    <a:cubicBezTo>
                      <a:pt x="66752" y="56596"/>
                      <a:pt x="60373" y="53406"/>
                      <a:pt x="49342" y="53937"/>
                    </a:cubicBezTo>
                    <a:cubicBezTo>
                      <a:pt x="48544" y="53937"/>
                      <a:pt x="47614" y="53805"/>
                      <a:pt x="46816" y="53539"/>
                    </a:cubicBezTo>
                    <a:cubicBezTo>
                      <a:pt x="44690" y="50482"/>
                      <a:pt x="47348" y="48887"/>
                      <a:pt x="49076" y="47425"/>
                    </a:cubicBezTo>
                    <a:cubicBezTo>
                      <a:pt x="57981" y="39584"/>
                      <a:pt x="67417" y="32407"/>
                      <a:pt x="77119" y="25629"/>
                    </a:cubicBezTo>
                    <a:cubicBezTo>
                      <a:pt x="78980" y="24299"/>
                      <a:pt x="81106" y="22970"/>
                      <a:pt x="83366" y="24964"/>
                    </a:cubicBezTo>
                    <a:cubicBezTo>
                      <a:pt x="83233" y="29217"/>
                      <a:pt x="80708" y="32805"/>
                      <a:pt x="80841" y="37191"/>
                    </a:cubicBezTo>
                    <a:cubicBezTo>
                      <a:pt x="80973" y="46096"/>
                      <a:pt x="86689" y="53406"/>
                      <a:pt x="95062" y="54735"/>
                    </a:cubicBezTo>
                    <a:cubicBezTo>
                      <a:pt x="104099" y="56197"/>
                      <a:pt x="112473" y="51280"/>
                      <a:pt x="114998" y="43039"/>
                    </a:cubicBezTo>
                    <a:cubicBezTo>
                      <a:pt x="117523" y="34932"/>
                      <a:pt x="113536" y="25097"/>
                      <a:pt x="106226" y="21376"/>
                    </a:cubicBezTo>
                    <a:cubicBezTo>
                      <a:pt x="103833" y="20179"/>
                      <a:pt x="101308" y="20312"/>
                      <a:pt x="98783" y="20046"/>
                    </a:cubicBezTo>
                    <a:cubicBezTo>
                      <a:pt x="96524" y="19913"/>
                      <a:pt x="93998" y="20445"/>
                      <a:pt x="92935" y="17521"/>
                    </a:cubicBezTo>
                    <a:cubicBezTo>
                      <a:pt x="93201" y="16192"/>
                      <a:pt x="94131" y="15262"/>
                      <a:pt x="95195" y="14597"/>
                    </a:cubicBezTo>
                    <a:cubicBezTo>
                      <a:pt x="104631" y="9547"/>
                      <a:pt x="114067" y="4496"/>
                      <a:pt x="124168" y="775"/>
                    </a:cubicBezTo>
                    <a:cubicBezTo>
                      <a:pt x="125896" y="110"/>
                      <a:pt x="127757" y="-687"/>
                      <a:pt x="129485" y="1041"/>
                    </a:cubicBezTo>
                    <a:cubicBezTo>
                      <a:pt x="131478" y="6623"/>
                      <a:pt x="132674" y="12338"/>
                      <a:pt x="131345" y="18452"/>
                    </a:cubicBezTo>
                    <a:cubicBezTo>
                      <a:pt x="132143" y="28021"/>
                      <a:pt x="135598" y="36793"/>
                      <a:pt x="140250" y="45166"/>
                    </a:cubicBezTo>
                    <a:cubicBezTo>
                      <a:pt x="142509" y="51944"/>
                      <a:pt x="147693" y="56861"/>
                      <a:pt x="151281" y="62842"/>
                    </a:cubicBezTo>
                    <a:cubicBezTo>
                      <a:pt x="149288" y="64969"/>
                      <a:pt x="146629" y="64304"/>
                      <a:pt x="144237" y="64703"/>
                    </a:cubicBezTo>
                    <a:cubicBezTo>
                      <a:pt x="135997" y="65766"/>
                      <a:pt x="129750" y="72279"/>
                      <a:pt x="129352" y="80253"/>
                    </a:cubicBezTo>
                    <a:cubicBezTo>
                      <a:pt x="128953" y="88095"/>
                      <a:pt x="134801" y="95139"/>
                      <a:pt x="143307" y="96468"/>
                    </a:cubicBezTo>
                    <a:cubicBezTo>
                      <a:pt x="149952" y="97531"/>
                      <a:pt x="156730" y="97265"/>
                      <a:pt x="163509" y="96601"/>
                    </a:cubicBezTo>
                    <a:cubicBezTo>
                      <a:pt x="168293" y="96069"/>
                      <a:pt x="172148" y="93544"/>
                      <a:pt x="175072" y="89557"/>
                    </a:cubicBezTo>
                    <a:cubicBezTo>
                      <a:pt x="176401" y="87696"/>
                      <a:pt x="177331" y="85437"/>
                      <a:pt x="179856" y="84772"/>
                    </a:cubicBezTo>
                    <a:cubicBezTo>
                      <a:pt x="195805" y="92880"/>
                      <a:pt x="212817" y="95537"/>
                      <a:pt x="230494" y="94740"/>
                    </a:cubicBezTo>
                    <a:cubicBezTo>
                      <a:pt x="232487" y="97531"/>
                      <a:pt x="230361" y="99658"/>
                      <a:pt x="229165" y="101651"/>
                    </a:cubicBezTo>
                    <a:cubicBezTo>
                      <a:pt x="222918" y="111220"/>
                      <a:pt x="213349" y="116138"/>
                      <a:pt x="202849" y="119195"/>
                    </a:cubicBezTo>
                    <a:cubicBezTo>
                      <a:pt x="193147" y="122119"/>
                      <a:pt x="183046" y="123714"/>
                      <a:pt x="173211" y="126372"/>
                    </a:cubicBezTo>
                    <a:cubicBezTo>
                      <a:pt x="156465" y="130891"/>
                      <a:pt x="141180" y="138200"/>
                      <a:pt x="127225" y="148568"/>
                    </a:cubicBezTo>
                    <a:cubicBezTo>
                      <a:pt x="123769" y="151092"/>
                      <a:pt x="120979" y="154149"/>
                      <a:pt x="118453" y="157605"/>
                    </a:cubicBezTo>
                    <a:cubicBezTo>
                      <a:pt x="112207" y="166244"/>
                      <a:pt x="112738" y="175548"/>
                      <a:pt x="119649" y="183788"/>
                    </a:cubicBezTo>
                    <a:cubicBezTo>
                      <a:pt x="125497" y="190699"/>
                      <a:pt x="133339" y="194952"/>
                      <a:pt x="141180" y="199205"/>
                    </a:cubicBezTo>
                    <a:cubicBezTo>
                      <a:pt x="145965" y="201863"/>
                      <a:pt x="151148" y="203990"/>
                      <a:pt x="155800" y="206781"/>
                    </a:cubicBezTo>
                    <a:cubicBezTo>
                      <a:pt x="159787" y="209173"/>
                      <a:pt x="163642" y="211831"/>
                      <a:pt x="165901" y="216084"/>
                    </a:cubicBezTo>
                    <a:cubicBezTo>
                      <a:pt x="169224" y="222198"/>
                      <a:pt x="168028" y="229242"/>
                      <a:pt x="160186" y="230039"/>
                    </a:cubicBezTo>
                    <a:cubicBezTo>
                      <a:pt x="151414" y="230837"/>
                      <a:pt x="147693" y="240406"/>
                      <a:pt x="151414" y="248647"/>
                    </a:cubicBezTo>
                    <a:cubicBezTo>
                      <a:pt x="154737" y="256089"/>
                      <a:pt x="161382" y="260608"/>
                      <a:pt x="165768" y="267120"/>
                    </a:cubicBezTo>
                    <a:cubicBezTo>
                      <a:pt x="167496" y="269646"/>
                      <a:pt x="170420" y="271772"/>
                      <a:pt x="168160" y="275494"/>
                    </a:cubicBezTo>
                    <a:cubicBezTo>
                      <a:pt x="160718" y="278551"/>
                      <a:pt x="153009" y="276291"/>
                      <a:pt x="145566" y="276955"/>
                    </a:cubicBezTo>
                    <a:cubicBezTo>
                      <a:pt x="137459" y="277088"/>
                      <a:pt x="129485" y="276955"/>
                      <a:pt x="121377" y="276955"/>
                    </a:cubicBezTo>
                    <a:cubicBezTo>
                      <a:pt x="115662" y="276557"/>
                      <a:pt x="109947" y="276557"/>
                      <a:pt x="104365" y="276955"/>
                    </a:cubicBezTo>
                    <a:cubicBezTo>
                      <a:pt x="94663" y="277620"/>
                      <a:pt x="88416" y="284132"/>
                      <a:pt x="88416" y="293170"/>
                    </a:cubicBezTo>
                    <a:cubicBezTo>
                      <a:pt x="88549" y="302075"/>
                      <a:pt x="95195" y="308587"/>
                      <a:pt x="104764" y="308853"/>
                    </a:cubicBezTo>
                    <a:cubicBezTo>
                      <a:pt x="109814" y="308986"/>
                      <a:pt x="114865" y="309119"/>
                      <a:pt x="119915" y="308720"/>
                    </a:cubicBezTo>
                    <a:cubicBezTo>
                      <a:pt x="128421" y="308720"/>
                      <a:pt x="136927" y="308587"/>
                      <a:pt x="145433" y="308720"/>
                    </a:cubicBezTo>
                    <a:cubicBezTo>
                      <a:pt x="151946" y="308986"/>
                      <a:pt x="158325" y="308455"/>
                      <a:pt x="164838" y="308720"/>
                    </a:cubicBezTo>
                    <a:cubicBezTo>
                      <a:pt x="167629" y="308853"/>
                      <a:pt x="170819" y="308455"/>
                      <a:pt x="172812" y="311246"/>
                    </a:cubicBezTo>
                    <a:cubicBezTo>
                      <a:pt x="173743" y="316562"/>
                      <a:pt x="170686" y="320018"/>
                      <a:pt x="167097" y="323074"/>
                    </a:cubicBezTo>
                    <a:cubicBezTo>
                      <a:pt x="160319" y="328789"/>
                      <a:pt x="153142" y="333973"/>
                      <a:pt x="145965" y="339156"/>
                    </a:cubicBezTo>
                    <a:cubicBezTo>
                      <a:pt x="142111" y="341814"/>
                      <a:pt x="138389" y="344605"/>
                      <a:pt x="135333" y="348194"/>
                    </a:cubicBezTo>
                    <a:cubicBezTo>
                      <a:pt x="130016" y="354440"/>
                      <a:pt x="128023" y="361351"/>
                      <a:pt x="130681" y="369326"/>
                    </a:cubicBezTo>
                    <a:cubicBezTo>
                      <a:pt x="132143" y="373579"/>
                      <a:pt x="133605" y="377699"/>
                      <a:pt x="135997" y="381420"/>
                    </a:cubicBezTo>
                    <a:cubicBezTo>
                      <a:pt x="140915" y="389395"/>
                      <a:pt x="144104" y="398034"/>
                      <a:pt x="145965" y="407337"/>
                    </a:cubicBezTo>
                    <a:cubicBezTo>
                      <a:pt x="149288" y="424084"/>
                      <a:pt x="142908" y="431261"/>
                      <a:pt x="125763" y="430064"/>
                    </a:cubicBezTo>
                    <a:cubicBezTo>
                      <a:pt x="123903" y="429666"/>
                      <a:pt x="122042" y="429134"/>
                      <a:pt x="120181" y="428470"/>
                    </a:cubicBezTo>
                    <a:cubicBezTo>
                      <a:pt x="108087" y="423818"/>
                      <a:pt x="99846" y="414780"/>
                      <a:pt x="93467" y="403882"/>
                    </a:cubicBezTo>
                    <a:cubicBezTo>
                      <a:pt x="91739" y="401622"/>
                      <a:pt x="90410" y="399496"/>
                      <a:pt x="90543" y="396838"/>
                    </a:cubicBezTo>
                    <a:close/>
                  </a:path>
                </a:pathLst>
              </a:custGeom>
              <a:solidFill>
                <a:srgbClr val="A0C85C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51" name="Freeform: Shape 573">
                <a:extLst>
                  <a:ext uri="{FF2B5EF4-FFF2-40B4-BE49-F238E27FC236}">
                    <a16:creationId xmlns:a16="http://schemas.microsoft.com/office/drawing/2014/main" id="{465318F1-8F53-4952-8714-5D30A8ABB73B}"/>
                  </a:ext>
                </a:extLst>
              </p:cNvPr>
              <p:cNvSpPr/>
              <p:nvPr/>
            </p:nvSpPr>
            <p:spPr>
              <a:xfrm>
                <a:off x="2783002" y="4701005"/>
                <a:ext cx="63914" cy="98932"/>
              </a:xfrm>
              <a:custGeom>
                <a:avLst/>
                <a:gdLst>
                  <a:gd name="connsiteX0" fmla="*/ 3746 w 63914"/>
                  <a:gd name="connsiteY0" fmla="*/ 88430 h 98932"/>
                  <a:gd name="connsiteX1" fmla="*/ 1088 w 63914"/>
                  <a:gd name="connsiteY1" fmla="*/ 70620 h 98932"/>
                  <a:gd name="connsiteX2" fmla="*/ 3613 w 63914"/>
                  <a:gd name="connsiteY2" fmla="*/ 49089 h 98932"/>
                  <a:gd name="connsiteX3" fmla="*/ 15708 w 63914"/>
                  <a:gd name="connsiteY3" fmla="*/ 23438 h 98932"/>
                  <a:gd name="connsiteX4" fmla="*/ 36441 w 63914"/>
                  <a:gd name="connsiteY4" fmla="*/ 578 h 98932"/>
                  <a:gd name="connsiteX5" fmla="*/ 37637 w 63914"/>
                  <a:gd name="connsiteY5" fmla="*/ 711 h 98932"/>
                  <a:gd name="connsiteX6" fmla="*/ 61826 w 63914"/>
                  <a:gd name="connsiteY6" fmla="*/ 10679 h 98932"/>
                  <a:gd name="connsiteX7" fmla="*/ 56776 w 63914"/>
                  <a:gd name="connsiteY7" fmla="*/ 34736 h 98932"/>
                  <a:gd name="connsiteX8" fmla="*/ 41625 w 63914"/>
                  <a:gd name="connsiteY8" fmla="*/ 74209 h 98932"/>
                  <a:gd name="connsiteX9" fmla="*/ 32188 w 63914"/>
                  <a:gd name="connsiteY9" fmla="*/ 95740 h 98932"/>
                  <a:gd name="connsiteX10" fmla="*/ 3746 w 63914"/>
                  <a:gd name="connsiteY10" fmla="*/ 88430 h 9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914" h="98932">
                    <a:moveTo>
                      <a:pt x="3746" y="88430"/>
                    </a:moveTo>
                    <a:cubicBezTo>
                      <a:pt x="1620" y="82715"/>
                      <a:pt x="2151" y="76601"/>
                      <a:pt x="1088" y="70620"/>
                    </a:cubicBezTo>
                    <a:cubicBezTo>
                      <a:pt x="-1171" y="63045"/>
                      <a:pt x="290" y="56001"/>
                      <a:pt x="3613" y="49089"/>
                    </a:cubicBezTo>
                    <a:cubicBezTo>
                      <a:pt x="7866" y="40716"/>
                      <a:pt x="10391" y="31413"/>
                      <a:pt x="15708" y="23438"/>
                    </a:cubicBezTo>
                    <a:cubicBezTo>
                      <a:pt x="21556" y="14800"/>
                      <a:pt x="27935" y="6692"/>
                      <a:pt x="36441" y="578"/>
                    </a:cubicBezTo>
                    <a:cubicBezTo>
                      <a:pt x="36840" y="711"/>
                      <a:pt x="37239" y="711"/>
                      <a:pt x="37637" y="711"/>
                    </a:cubicBezTo>
                    <a:cubicBezTo>
                      <a:pt x="48137" y="-1681"/>
                      <a:pt x="57042" y="2040"/>
                      <a:pt x="61826" y="10679"/>
                    </a:cubicBezTo>
                    <a:cubicBezTo>
                      <a:pt x="65947" y="18122"/>
                      <a:pt x="63820" y="27027"/>
                      <a:pt x="56776" y="34736"/>
                    </a:cubicBezTo>
                    <a:cubicBezTo>
                      <a:pt x="46542" y="45900"/>
                      <a:pt x="40561" y="58659"/>
                      <a:pt x="41625" y="74209"/>
                    </a:cubicBezTo>
                    <a:cubicBezTo>
                      <a:pt x="42156" y="82715"/>
                      <a:pt x="39764" y="90556"/>
                      <a:pt x="32188" y="95740"/>
                    </a:cubicBezTo>
                    <a:cubicBezTo>
                      <a:pt x="23151" y="101853"/>
                      <a:pt x="12119" y="99063"/>
                      <a:pt x="3746" y="88430"/>
                    </a:cubicBezTo>
                    <a:close/>
                  </a:path>
                </a:pathLst>
              </a:custGeom>
              <a:solidFill>
                <a:srgbClr val="FCFBF7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52" name="Freeform: Shape 574">
                <a:extLst>
                  <a:ext uri="{FF2B5EF4-FFF2-40B4-BE49-F238E27FC236}">
                    <a16:creationId xmlns:a16="http://schemas.microsoft.com/office/drawing/2014/main" id="{A1A40C0E-F7F2-41F4-9AEF-8C44F6528165}"/>
                  </a:ext>
                </a:extLst>
              </p:cNvPr>
              <p:cNvSpPr/>
              <p:nvPr/>
            </p:nvSpPr>
            <p:spPr>
              <a:xfrm>
                <a:off x="2854216" y="4713261"/>
                <a:ext cx="53944" cy="120525"/>
              </a:xfrm>
              <a:custGeom>
                <a:avLst/>
                <a:gdLst>
                  <a:gd name="connsiteX0" fmla="*/ 28889 w 53944"/>
                  <a:gd name="connsiteY0" fmla="*/ 11316 h 120525"/>
                  <a:gd name="connsiteX1" fmla="*/ 36465 w 53944"/>
                  <a:gd name="connsiteY1" fmla="*/ 2810 h 120525"/>
                  <a:gd name="connsiteX2" fmla="*/ 42978 w 53944"/>
                  <a:gd name="connsiteY2" fmla="*/ 683 h 120525"/>
                  <a:gd name="connsiteX3" fmla="*/ 44971 w 53944"/>
                  <a:gd name="connsiteY3" fmla="*/ 7329 h 120525"/>
                  <a:gd name="connsiteX4" fmla="*/ 34605 w 53944"/>
                  <a:gd name="connsiteY4" fmla="*/ 54112 h 120525"/>
                  <a:gd name="connsiteX5" fmla="*/ 39389 w 53944"/>
                  <a:gd name="connsiteY5" fmla="*/ 59827 h 120525"/>
                  <a:gd name="connsiteX6" fmla="*/ 53211 w 53944"/>
                  <a:gd name="connsiteY6" fmla="*/ 64611 h 120525"/>
                  <a:gd name="connsiteX7" fmla="*/ 46832 w 53944"/>
                  <a:gd name="connsiteY7" fmla="*/ 77770 h 120525"/>
                  <a:gd name="connsiteX8" fmla="*/ 9618 w 53944"/>
                  <a:gd name="connsiteY8" fmla="*/ 116711 h 120525"/>
                  <a:gd name="connsiteX9" fmla="*/ 2308 w 53944"/>
                  <a:gd name="connsiteY9" fmla="*/ 119768 h 120525"/>
                  <a:gd name="connsiteX10" fmla="*/ 713 w 53944"/>
                  <a:gd name="connsiteY10" fmla="*/ 111926 h 120525"/>
                  <a:gd name="connsiteX11" fmla="*/ 3637 w 53944"/>
                  <a:gd name="connsiteY11" fmla="*/ 100363 h 120525"/>
                  <a:gd name="connsiteX12" fmla="*/ 18523 w 53944"/>
                  <a:gd name="connsiteY12" fmla="*/ 76839 h 120525"/>
                  <a:gd name="connsiteX13" fmla="*/ 27693 w 53944"/>
                  <a:gd name="connsiteY13" fmla="*/ 17961 h 120525"/>
                  <a:gd name="connsiteX14" fmla="*/ 28889 w 53944"/>
                  <a:gd name="connsiteY14" fmla="*/ 11316 h 12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3944" h="120525">
                    <a:moveTo>
                      <a:pt x="28889" y="11316"/>
                    </a:moveTo>
                    <a:cubicBezTo>
                      <a:pt x="31415" y="8525"/>
                      <a:pt x="33940" y="5601"/>
                      <a:pt x="36465" y="2810"/>
                    </a:cubicBezTo>
                    <a:cubicBezTo>
                      <a:pt x="38193" y="816"/>
                      <a:pt x="40187" y="-1045"/>
                      <a:pt x="42978" y="683"/>
                    </a:cubicBezTo>
                    <a:cubicBezTo>
                      <a:pt x="45503" y="2278"/>
                      <a:pt x="45636" y="4538"/>
                      <a:pt x="44971" y="7329"/>
                    </a:cubicBezTo>
                    <a:cubicBezTo>
                      <a:pt x="41516" y="22879"/>
                      <a:pt x="38326" y="38562"/>
                      <a:pt x="34605" y="54112"/>
                    </a:cubicBezTo>
                    <a:cubicBezTo>
                      <a:pt x="33408" y="59030"/>
                      <a:pt x="34870" y="59960"/>
                      <a:pt x="39389" y="59827"/>
                    </a:cubicBezTo>
                    <a:cubicBezTo>
                      <a:pt x="44440" y="59694"/>
                      <a:pt x="50553" y="58232"/>
                      <a:pt x="53211" y="64611"/>
                    </a:cubicBezTo>
                    <a:cubicBezTo>
                      <a:pt x="56003" y="71124"/>
                      <a:pt x="50155" y="74048"/>
                      <a:pt x="46832" y="77770"/>
                    </a:cubicBezTo>
                    <a:cubicBezTo>
                      <a:pt x="34605" y="90927"/>
                      <a:pt x="22111" y="103819"/>
                      <a:pt x="9618" y="116711"/>
                    </a:cubicBezTo>
                    <a:cubicBezTo>
                      <a:pt x="7757" y="118705"/>
                      <a:pt x="6029" y="122027"/>
                      <a:pt x="2308" y="119768"/>
                    </a:cubicBezTo>
                    <a:cubicBezTo>
                      <a:pt x="-882" y="117774"/>
                      <a:pt x="-84" y="114983"/>
                      <a:pt x="713" y="111926"/>
                    </a:cubicBezTo>
                    <a:cubicBezTo>
                      <a:pt x="1777" y="108072"/>
                      <a:pt x="1909" y="104085"/>
                      <a:pt x="3637" y="100363"/>
                    </a:cubicBezTo>
                    <a:cubicBezTo>
                      <a:pt x="8555" y="92522"/>
                      <a:pt x="14801" y="85611"/>
                      <a:pt x="18523" y="76839"/>
                    </a:cubicBezTo>
                    <a:cubicBezTo>
                      <a:pt x="26630" y="57966"/>
                      <a:pt x="29820" y="38429"/>
                      <a:pt x="27693" y="17961"/>
                    </a:cubicBezTo>
                    <a:cubicBezTo>
                      <a:pt x="27560" y="15569"/>
                      <a:pt x="27560" y="13443"/>
                      <a:pt x="28889" y="11316"/>
                    </a:cubicBezTo>
                    <a:close/>
                  </a:path>
                </a:pathLst>
              </a:custGeom>
              <a:solidFill>
                <a:srgbClr val="F9B139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53" name="Freeform: Shape 575">
                <a:extLst>
                  <a:ext uri="{FF2B5EF4-FFF2-40B4-BE49-F238E27FC236}">
                    <a16:creationId xmlns:a16="http://schemas.microsoft.com/office/drawing/2014/main" id="{EE1775B3-4FA4-4E1E-92D6-A5C9091F6210}"/>
                  </a:ext>
                </a:extLst>
              </p:cNvPr>
              <p:cNvSpPr/>
              <p:nvPr/>
            </p:nvSpPr>
            <p:spPr>
              <a:xfrm>
                <a:off x="2846005" y="4724577"/>
                <a:ext cx="38614" cy="89047"/>
              </a:xfrm>
              <a:custGeom>
                <a:avLst/>
                <a:gdLst>
                  <a:gd name="connsiteX0" fmla="*/ 37101 w 38614"/>
                  <a:gd name="connsiteY0" fmla="*/ 0 h 89047"/>
                  <a:gd name="connsiteX1" fmla="*/ 33247 w 38614"/>
                  <a:gd name="connsiteY1" fmla="*/ 53428 h 89047"/>
                  <a:gd name="connsiteX2" fmla="*/ 11982 w 38614"/>
                  <a:gd name="connsiteY2" fmla="*/ 89047 h 89047"/>
                  <a:gd name="connsiteX3" fmla="*/ 19026 w 38614"/>
                  <a:gd name="connsiteY3" fmla="*/ 55688 h 89047"/>
                  <a:gd name="connsiteX4" fmla="*/ 13710 w 38614"/>
                  <a:gd name="connsiteY4" fmla="*/ 48644 h 89047"/>
                  <a:gd name="connsiteX5" fmla="*/ 13045 w 38614"/>
                  <a:gd name="connsiteY5" fmla="*/ 48644 h 89047"/>
                  <a:gd name="connsiteX6" fmla="*/ 685 w 38614"/>
                  <a:gd name="connsiteY6" fmla="*/ 44790 h 89047"/>
                  <a:gd name="connsiteX7" fmla="*/ 6001 w 38614"/>
                  <a:gd name="connsiteY7" fmla="*/ 32296 h 89047"/>
                  <a:gd name="connsiteX8" fmla="*/ 37101 w 38614"/>
                  <a:gd name="connsiteY8" fmla="*/ 0 h 89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14" h="89047">
                    <a:moveTo>
                      <a:pt x="37101" y="0"/>
                    </a:moveTo>
                    <a:cubicBezTo>
                      <a:pt x="40025" y="18075"/>
                      <a:pt x="38696" y="36018"/>
                      <a:pt x="33247" y="53428"/>
                    </a:cubicBezTo>
                    <a:cubicBezTo>
                      <a:pt x="28994" y="66852"/>
                      <a:pt x="23678" y="80010"/>
                      <a:pt x="11982" y="89047"/>
                    </a:cubicBezTo>
                    <a:cubicBezTo>
                      <a:pt x="14241" y="77883"/>
                      <a:pt x="16501" y="66719"/>
                      <a:pt x="19026" y="55688"/>
                    </a:cubicBezTo>
                    <a:cubicBezTo>
                      <a:pt x="20222" y="50770"/>
                      <a:pt x="19690" y="47714"/>
                      <a:pt x="13710" y="48644"/>
                    </a:cubicBezTo>
                    <a:cubicBezTo>
                      <a:pt x="13444" y="48644"/>
                      <a:pt x="13311" y="48644"/>
                      <a:pt x="13045" y="48644"/>
                    </a:cubicBezTo>
                    <a:cubicBezTo>
                      <a:pt x="8659" y="48245"/>
                      <a:pt x="3210" y="50504"/>
                      <a:pt x="685" y="44790"/>
                    </a:cubicBezTo>
                    <a:cubicBezTo>
                      <a:pt x="-1708" y="39207"/>
                      <a:pt x="2678" y="35752"/>
                      <a:pt x="6001" y="32296"/>
                    </a:cubicBezTo>
                    <a:cubicBezTo>
                      <a:pt x="16235" y="21531"/>
                      <a:pt x="26734" y="10765"/>
                      <a:pt x="37101" y="0"/>
                    </a:cubicBezTo>
                    <a:close/>
                  </a:path>
                </a:pathLst>
              </a:custGeom>
              <a:solidFill>
                <a:srgbClr val="FDCA4B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54" name="Freeform: Shape 576">
                <a:extLst>
                  <a:ext uri="{FF2B5EF4-FFF2-40B4-BE49-F238E27FC236}">
                    <a16:creationId xmlns:a16="http://schemas.microsoft.com/office/drawing/2014/main" id="{580012C9-DFCA-41D2-A4D4-60DDF01250B7}"/>
                  </a:ext>
                </a:extLst>
              </p:cNvPr>
              <p:cNvSpPr/>
              <p:nvPr/>
            </p:nvSpPr>
            <p:spPr>
              <a:xfrm>
                <a:off x="2598351" y="4750095"/>
                <a:ext cx="188264" cy="308344"/>
              </a:xfrm>
              <a:custGeom>
                <a:avLst/>
                <a:gdLst>
                  <a:gd name="connsiteX0" fmla="*/ 188265 w 188264"/>
                  <a:gd name="connsiteY0" fmla="*/ 0 h 308344"/>
                  <a:gd name="connsiteX1" fmla="*/ 185740 w 188264"/>
                  <a:gd name="connsiteY1" fmla="*/ 21531 h 308344"/>
                  <a:gd name="connsiteX2" fmla="*/ 150519 w 188264"/>
                  <a:gd name="connsiteY2" fmla="*/ 38144 h 308344"/>
                  <a:gd name="connsiteX3" fmla="*/ 139887 w 188264"/>
                  <a:gd name="connsiteY3" fmla="*/ 45720 h 308344"/>
                  <a:gd name="connsiteX4" fmla="*/ 137362 w 188264"/>
                  <a:gd name="connsiteY4" fmla="*/ 45720 h 308344"/>
                  <a:gd name="connsiteX5" fmla="*/ 103205 w 188264"/>
                  <a:gd name="connsiteY5" fmla="*/ 73498 h 308344"/>
                  <a:gd name="connsiteX6" fmla="*/ 102407 w 188264"/>
                  <a:gd name="connsiteY6" fmla="*/ 75624 h 308344"/>
                  <a:gd name="connsiteX7" fmla="*/ 26916 w 188264"/>
                  <a:gd name="connsiteY7" fmla="*/ 208531 h 308344"/>
                  <a:gd name="connsiteX8" fmla="*/ 22397 w 188264"/>
                  <a:gd name="connsiteY8" fmla="*/ 235378 h 308344"/>
                  <a:gd name="connsiteX9" fmla="*/ 22264 w 188264"/>
                  <a:gd name="connsiteY9" fmla="*/ 242423 h 308344"/>
                  <a:gd name="connsiteX10" fmla="*/ 21068 w 188264"/>
                  <a:gd name="connsiteY10" fmla="*/ 253055 h 308344"/>
                  <a:gd name="connsiteX11" fmla="*/ 21068 w 188264"/>
                  <a:gd name="connsiteY11" fmla="*/ 274320 h 308344"/>
                  <a:gd name="connsiteX12" fmla="*/ 22264 w 188264"/>
                  <a:gd name="connsiteY12" fmla="*/ 283890 h 308344"/>
                  <a:gd name="connsiteX13" fmla="*/ 22397 w 188264"/>
                  <a:gd name="connsiteY13" fmla="*/ 290136 h 308344"/>
                  <a:gd name="connsiteX14" fmla="*/ 21998 w 188264"/>
                  <a:gd name="connsiteY14" fmla="*/ 298110 h 308344"/>
                  <a:gd name="connsiteX15" fmla="*/ 6581 w 188264"/>
                  <a:gd name="connsiteY15" fmla="*/ 308344 h 308344"/>
                  <a:gd name="connsiteX16" fmla="*/ 4189 w 188264"/>
                  <a:gd name="connsiteY16" fmla="*/ 308344 h 308344"/>
                  <a:gd name="connsiteX17" fmla="*/ 1664 w 188264"/>
                  <a:gd name="connsiteY17" fmla="*/ 296782 h 308344"/>
                  <a:gd name="connsiteX18" fmla="*/ 69 w 188264"/>
                  <a:gd name="connsiteY18" fmla="*/ 246144 h 308344"/>
                  <a:gd name="connsiteX19" fmla="*/ 5651 w 188264"/>
                  <a:gd name="connsiteY19" fmla="*/ 206803 h 308344"/>
                  <a:gd name="connsiteX20" fmla="*/ 29042 w 188264"/>
                  <a:gd name="connsiteY20" fmla="*/ 138223 h 308344"/>
                  <a:gd name="connsiteX21" fmla="*/ 121546 w 188264"/>
                  <a:gd name="connsiteY21" fmla="*/ 32828 h 308344"/>
                  <a:gd name="connsiteX22" fmla="*/ 185075 w 188264"/>
                  <a:gd name="connsiteY22" fmla="*/ 399 h 308344"/>
                  <a:gd name="connsiteX23" fmla="*/ 188265 w 188264"/>
                  <a:gd name="connsiteY23" fmla="*/ 0 h 30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8264" h="308344">
                    <a:moveTo>
                      <a:pt x="188265" y="0"/>
                    </a:moveTo>
                    <a:cubicBezTo>
                      <a:pt x="187467" y="7177"/>
                      <a:pt x="186537" y="14354"/>
                      <a:pt x="185740" y="21531"/>
                    </a:cubicBezTo>
                    <a:cubicBezTo>
                      <a:pt x="173512" y="26183"/>
                      <a:pt x="161816" y="31765"/>
                      <a:pt x="150519" y="38144"/>
                    </a:cubicBezTo>
                    <a:cubicBezTo>
                      <a:pt x="147462" y="41334"/>
                      <a:pt x="144406" y="44524"/>
                      <a:pt x="139887" y="45720"/>
                    </a:cubicBezTo>
                    <a:cubicBezTo>
                      <a:pt x="139089" y="45720"/>
                      <a:pt x="137893" y="45321"/>
                      <a:pt x="137362" y="45720"/>
                    </a:cubicBezTo>
                    <a:cubicBezTo>
                      <a:pt x="125799" y="54625"/>
                      <a:pt x="113040" y="62333"/>
                      <a:pt x="103205" y="73498"/>
                    </a:cubicBezTo>
                    <a:cubicBezTo>
                      <a:pt x="103470" y="74428"/>
                      <a:pt x="103071" y="75092"/>
                      <a:pt x="102407" y="75624"/>
                    </a:cubicBezTo>
                    <a:cubicBezTo>
                      <a:pt x="63067" y="111908"/>
                      <a:pt x="38479" y="156564"/>
                      <a:pt x="26916" y="208531"/>
                    </a:cubicBezTo>
                    <a:cubicBezTo>
                      <a:pt x="24922" y="217436"/>
                      <a:pt x="23593" y="226341"/>
                      <a:pt x="22397" y="235378"/>
                    </a:cubicBezTo>
                    <a:cubicBezTo>
                      <a:pt x="22264" y="237771"/>
                      <a:pt x="22397" y="240163"/>
                      <a:pt x="22264" y="242423"/>
                    </a:cubicBezTo>
                    <a:cubicBezTo>
                      <a:pt x="21865" y="246011"/>
                      <a:pt x="21068" y="249467"/>
                      <a:pt x="21068" y="253055"/>
                    </a:cubicBezTo>
                    <a:cubicBezTo>
                      <a:pt x="20935" y="260099"/>
                      <a:pt x="21068" y="267276"/>
                      <a:pt x="21068" y="274320"/>
                    </a:cubicBezTo>
                    <a:cubicBezTo>
                      <a:pt x="21068" y="277510"/>
                      <a:pt x="21865" y="280699"/>
                      <a:pt x="22264" y="283890"/>
                    </a:cubicBezTo>
                    <a:cubicBezTo>
                      <a:pt x="22264" y="286016"/>
                      <a:pt x="22264" y="288010"/>
                      <a:pt x="22397" y="290136"/>
                    </a:cubicBezTo>
                    <a:cubicBezTo>
                      <a:pt x="22397" y="292794"/>
                      <a:pt x="23726" y="295585"/>
                      <a:pt x="21998" y="298110"/>
                    </a:cubicBezTo>
                    <a:cubicBezTo>
                      <a:pt x="16416" y="300769"/>
                      <a:pt x="11100" y="303826"/>
                      <a:pt x="6581" y="308344"/>
                    </a:cubicBezTo>
                    <a:cubicBezTo>
                      <a:pt x="5784" y="308344"/>
                      <a:pt x="4986" y="308344"/>
                      <a:pt x="4189" y="308344"/>
                    </a:cubicBezTo>
                    <a:cubicBezTo>
                      <a:pt x="3391" y="304490"/>
                      <a:pt x="2461" y="300636"/>
                      <a:pt x="1664" y="296782"/>
                    </a:cubicBezTo>
                    <a:cubicBezTo>
                      <a:pt x="-197" y="279902"/>
                      <a:pt x="-64" y="263023"/>
                      <a:pt x="69" y="246144"/>
                    </a:cubicBezTo>
                    <a:cubicBezTo>
                      <a:pt x="2328" y="233119"/>
                      <a:pt x="2993" y="219828"/>
                      <a:pt x="5651" y="206803"/>
                    </a:cubicBezTo>
                    <a:cubicBezTo>
                      <a:pt x="10568" y="182880"/>
                      <a:pt x="18941" y="160286"/>
                      <a:pt x="29042" y="138223"/>
                    </a:cubicBezTo>
                    <a:cubicBezTo>
                      <a:pt x="51105" y="95294"/>
                      <a:pt x="81806" y="60074"/>
                      <a:pt x="121546" y="32828"/>
                    </a:cubicBezTo>
                    <a:cubicBezTo>
                      <a:pt x="141216" y="19272"/>
                      <a:pt x="162481" y="8639"/>
                      <a:pt x="185075" y="399"/>
                    </a:cubicBezTo>
                    <a:cubicBezTo>
                      <a:pt x="186271" y="133"/>
                      <a:pt x="187334" y="133"/>
                      <a:pt x="1882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55" name="Freeform: Shape 577">
                <a:extLst>
                  <a:ext uri="{FF2B5EF4-FFF2-40B4-BE49-F238E27FC236}">
                    <a16:creationId xmlns:a16="http://schemas.microsoft.com/office/drawing/2014/main" id="{5264B3AB-3929-418F-88C4-F1A826D33E51}"/>
                  </a:ext>
                </a:extLst>
              </p:cNvPr>
              <p:cNvSpPr/>
              <p:nvPr/>
            </p:nvSpPr>
            <p:spPr>
              <a:xfrm>
                <a:off x="2767361" y="4839275"/>
                <a:ext cx="311612" cy="368653"/>
              </a:xfrm>
              <a:custGeom>
                <a:avLst/>
                <a:gdLst>
                  <a:gd name="connsiteX0" fmla="*/ 13008 w 311612"/>
                  <a:gd name="connsiteY0" fmla="*/ 360311 h 368653"/>
                  <a:gd name="connsiteX1" fmla="*/ 31615 w 311612"/>
                  <a:gd name="connsiteY1" fmla="*/ 336521 h 368653"/>
                  <a:gd name="connsiteX2" fmla="*/ 22976 w 311612"/>
                  <a:gd name="connsiteY2" fmla="*/ 314857 h 368653"/>
                  <a:gd name="connsiteX3" fmla="*/ 18856 w 311612"/>
                  <a:gd name="connsiteY3" fmla="*/ 307015 h 368653"/>
                  <a:gd name="connsiteX4" fmla="*/ 27362 w 311612"/>
                  <a:gd name="connsiteY4" fmla="*/ 273656 h 368653"/>
                  <a:gd name="connsiteX5" fmla="*/ 52216 w 311612"/>
                  <a:gd name="connsiteY5" fmla="*/ 255049 h 368653"/>
                  <a:gd name="connsiteX6" fmla="*/ 60456 w 311612"/>
                  <a:gd name="connsiteY6" fmla="*/ 244815 h 368653"/>
                  <a:gd name="connsiteX7" fmla="*/ 62715 w 311612"/>
                  <a:gd name="connsiteY7" fmla="*/ 241226 h 368653"/>
                  <a:gd name="connsiteX8" fmla="*/ 72152 w 311612"/>
                  <a:gd name="connsiteY8" fmla="*/ 240562 h 368653"/>
                  <a:gd name="connsiteX9" fmla="*/ 136877 w 311612"/>
                  <a:gd name="connsiteY9" fmla="*/ 240562 h 368653"/>
                  <a:gd name="connsiteX10" fmla="*/ 151630 w 311612"/>
                  <a:gd name="connsiteY10" fmla="*/ 234847 h 368653"/>
                  <a:gd name="connsiteX11" fmla="*/ 144985 w 311612"/>
                  <a:gd name="connsiteY11" fmla="*/ 209993 h 368653"/>
                  <a:gd name="connsiteX12" fmla="*/ 134352 w 311612"/>
                  <a:gd name="connsiteY12" fmla="*/ 208664 h 368653"/>
                  <a:gd name="connsiteX13" fmla="*/ 68430 w 311612"/>
                  <a:gd name="connsiteY13" fmla="*/ 208664 h 368653"/>
                  <a:gd name="connsiteX14" fmla="*/ 58994 w 311612"/>
                  <a:gd name="connsiteY14" fmla="*/ 208000 h 368653"/>
                  <a:gd name="connsiteX15" fmla="*/ 56602 w 311612"/>
                  <a:gd name="connsiteY15" fmla="*/ 205607 h 368653"/>
                  <a:gd name="connsiteX16" fmla="*/ 43710 w 311612"/>
                  <a:gd name="connsiteY16" fmla="*/ 190057 h 368653"/>
                  <a:gd name="connsiteX17" fmla="*/ 36400 w 311612"/>
                  <a:gd name="connsiteY17" fmla="*/ 177564 h 368653"/>
                  <a:gd name="connsiteX18" fmla="*/ 47298 w 311612"/>
                  <a:gd name="connsiteY18" fmla="*/ 160419 h 368653"/>
                  <a:gd name="connsiteX19" fmla="*/ 52614 w 311612"/>
                  <a:gd name="connsiteY19" fmla="*/ 148723 h 368653"/>
                  <a:gd name="connsiteX20" fmla="*/ 41184 w 311612"/>
                  <a:gd name="connsiteY20" fmla="*/ 139021 h 368653"/>
                  <a:gd name="connsiteX21" fmla="*/ 19919 w 311612"/>
                  <a:gd name="connsiteY21" fmla="*/ 127857 h 368653"/>
                  <a:gd name="connsiteX22" fmla="*/ 6097 w 311612"/>
                  <a:gd name="connsiteY22" fmla="*/ 116825 h 368653"/>
                  <a:gd name="connsiteX23" fmla="*/ 4901 w 311612"/>
                  <a:gd name="connsiteY23" fmla="*/ 88516 h 368653"/>
                  <a:gd name="connsiteX24" fmla="*/ 26166 w 311612"/>
                  <a:gd name="connsiteY24" fmla="*/ 70973 h 368653"/>
                  <a:gd name="connsiteX25" fmla="*/ 80259 w 311612"/>
                  <a:gd name="connsiteY25" fmla="*/ 51967 h 368653"/>
                  <a:gd name="connsiteX26" fmla="*/ 108568 w 311612"/>
                  <a:gd name="connsiteY26" fmla="*/ 40271 h 368653"/>
                  <a:gd name="connsiteX27" fmla="*/ 118270 w 311612"/>
                  <a:gd name="connsiteY27" fmla="*/ 26581 h 368653"/>
                  <a:gd name="connsiteX28" fmla="*/ 135947 w 311612"/>
                  <a:gd name="connsiteY28" fmla="*/ 22594 h 368653"/>
                  <a:gd name="connsiteX29" fmla="*/ 171699 w 311612"/>
                  <a:gd name="connsiteY29" fmla="*/ 1994 h 368653"/>
                  <a:gd name="connsiteX30" fmla="*/ 174756 w 311612"/>
                  <a:gd name="connsiteY30" fmla="*/ 0 h 368653"/>
                  <a:gd name="connsiteX31" fmla="*/ 192831 w 311612"/>
                  <a:gd name="connsiteY31" fmla="*/ 10898 h 368653"/>
                  <a:gd name="connsiteX32" fmla="*/ 209312 w 311612"/>
                  <a:gd name="connsiteY32" fmla="*/ 31632 h 368653"/>
                  <a:gd name="connsiteX33" fmla="*/ 225128 w 311612"/>
                  <a:gd name="connsiteY33" fmla="*/ 61270 h 368653"/>
                  <a:gd name="connsiteX34" fmla="*/ 241741 w 311612"/>
                  <a:gd name="connsiteY34" fmla="*/ 80010 h 368653"/>
                  <a:gd name="connsiteX35" fmla="*/ 270183 w 311612"/>
                  <a:gd name="connsiteY35" fmla="*/ 78947 h 368653"/>
                  <a:gd name="connsiteX36" fmla="*/ 290917 w 311612"/>
                  <a:gd name="connsiteY36" fmla="*/ 78548 h 368653"/>
                  <a:gd name="connsiteX37" fmla="*/ 294638 w 311612"/>
                  <a:gd name="connsiteY37" fmla="*/ 95029 h 368653"/>
                  <a:gd name="connsiteX38" fmla="*/ 280417 w 311612"/>
                  <a:gd name="connsiteY38" fmla="*/ 145400 h 368653"/>
                  <a:gd name="connsiteX39" fmla="*/ 284803 w 311612"/>
                  <a:gd name="connsiteY39" fmla="*/ 176501 h 368653"/>
                  <a:gd name="connsiteX40" fmla="*/ 306334 w 311612"/>
                  <a:gd name="connsiteY40" fmla="*/ 191386 h 368653"/>
                  <a:gd name="connsiteX41" fmla="*/ 310587 w 311612"/>
                  <a:gd name="connsiteY41" fmla="*/ 192316 h 368653"/>
                  <a:gd name="connsiteX42" fmla="*/ 310321 w 311612"/>
                  <a:gd name="connsiteY42" fmla="*/ 201354 h 368653"/>
                  <a:gd name="connsiteX43" fmla="*/ 303543 w 311612"/>
                  <a:gd name="connsiteY43" fmla="*/ 204145 h 368653"/>
                  <a:gd name="connsiteX44" fmla="*/ 270050 w 311612"/>
                  <a:gd name="connsiteY44" fmla="*/ 220227 h 368653"/>
                  <a:gd name="connsiteX45" fmla="*/ 244532 w 311612"/>
                  <a:gd name="connsiteY45" fmla="*/ 249732 h 368653"/>
                  <a:gd name="connsiteX46" fmla="*/ 239349 w 311612"/>
                  <a:gd name="connsiteY46" fmla="*/ 253720 h 368653"/>
                  <a:gd name="connsiteX47" fmla="*/ 224596 w 311612"/>
                  <a:gd name="connsiteY47" fmla="*/ 230195 h 368653"/>
                  <a:gd name="connsiteX48" fmla="*/ 207584 w 311612"/>
                  <a:gd name="connsiteY48" fmla="*/ 197633 h 368653"/>
                  <a:gd name="connsiteX49" fmla="*/ 193629 w 311612"/>
                  <a:gd name="connsiteY49" fmla="*/ 188329 h 368653"/>
                  <a:gd name="connsiteX50" fmla="*/ 178610 w 311612"/>
                  <a:gd name="connsiteY50" fmla="*/ 199228 h 368653"/>
                  <a:gd name="connsiteX51" fmla="*/ 177281 w 311612"/>
                  <a:gd name="connsiteY51" fmla="*/ 211721 h 368653"/>
                  <a:gd name="connsiteX52" fmla="*/ 183262 w 311612"/>
                  <a:gd name="connsiteY52" fmla="*/ 284820 h 368653"/>
                  <a:gd name="connsiteX53" fmla="*/ 167180 w 311612"/>
                  <a:gd name="connsiteY53" fmla="*/ 327882 h 368653"/>
                  <a:gd name="connsiteX54" fmla="*/ 165718 w 311612"/>
                  <a:gd name="connsiteY54" fmla="*/ 343831 h 368653"/>
                  <a:gd name="connsiteX55" fmla="*/ 167180 w 311612"/>
                  <a:gd name="connsiteY55" fmla="*/ 346622 h 368653"/>
                  <a:gd name="connsiteX56" fmla="*/ 166250 w 311612"/>
                  <a:gd name="connsiteY56" fmla="*/ 348482 h 368653"/>
                  <a:gd name="connsiteX57" fmla="*/ 113752 w 311612"/>
                  <a:gd name="connsiteY57" fmla="*/ 364298 h 368653"/>
                  <a:gd name="connsiteX58" fmla="*/ 21381 w 311612"/>
                  <a:gd name="connsiteY58" fmla="*/ 364431 h 368653"/>
                  <a:gd name="connsiteX59" fmla="*/ 13008 w 311612"/>
                  <a:gd name="connsiteY59" fmla="*/ 360311 h 36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11612" h="368653">
                    <a:moveTo>
                      <a:pt x="13008" y="360311"/>
                    </a:moveTo>
                    <a:cubicBezTo>
                      <a:pt x="32545" y="362305"/>
                      <a:pt x="35071" y="351672"/>
                      <a:pt x="31615" y="336521"/>
                    </a:cubicBezTo>
                    <a:cubicBezTo>
                      <a:pt x="29887" y="328945"/>
                      <a:pt x="26963" y="321635"/>
                      <a:pt x="22976" y="314857"/>
                    </a:cubicBezTo>
                    <a:cubicBezTo>
                      <a:pt x="21514" y="312331"/>
                      <a:pt x="20052" y="309674"/>
                      <a:pt x="18856" y="307015"/>
                    </a:cubicBezTo>
                    <a:cubicBezTo>
                      <a:pt x="12742" y="292794"/>
                      <a:pt x="15002" y="283225"/>
                      <a:pt x="27362" y="273656"/>
                    </a:cubicBezTo>
                    <a:cubicBezTo>
                      <a:pt x="35469" y="267276"/>
                      <a:pt x="43843" y="261163"/>
                      <a:pt x="52216" y="255049"/>
                    </a:cubicBezTo>
                    <a:cubicBezTo>
                      <a:pt x="55937" y="252391"/>
                      <a:pt x="58595" y="248935"/>
                      <a:pt x="60456" y="244815"/>
                    </a:cubicBezTo>
                    <a:cubicBezTo>
                      <a:pt x="60855" y="243353"/>
                      <a:pt x="60987" y="241758"/>
                      <a:pt x="62715" y="241226"/>
                    </a:cubicBezTo>
                    <a:cubicBezTo>
                      <a:pt x="65772" y="240296"/>
                      <a:pt x="68962" y="240562"/>
                      <a:pt x="72152" y="240562"/>
                    </a:cubicBezTo>
                    <a:cubicBezTo>
                      <a:pt x="93683" y="240562"/>
                      <a:pt x="115214" y="240562"/>
                      <a:pt x="136877" y="240562"/>
                    </a:cubicBezTo>
                    <a:cubicBezTo>
                      <a:pt x="142592" y="240562"/>
                      <a:pt x="147776" y="239632"/>
                      <a:pt x="151630" y="234847"/>
                    </a:cubicBezTo>
                    <a:cubicBezTo>
                      <a:pt x="158940" y="226208"/>
                      <a:pt x="155617" y="213848"/>
                      <a:pt x="144985" y="209993"/>
                    </a:cubicBezTo>
                    <a:cubicBezTo>
                      <a:pt x="141529" y="208797"/>
                      <a:pt x="137941" y="208664"/>
                      <a:pt x="134352" y="208664"/>
                    </a:cubicBezTo>
                    <a:cubicBezTo>
                      <a:pt x="112422" y="208664"/>
                      <a:pt x="90360" y="208664"/>
                      <a:pt x="68430" y="208664"/>
                    </a:cubicBezTo>
                    <a:cubicBezTo>
                      <a:pt x="65241" y="208664"/>
                      <a:pt x="62051" y="208930"/>
                      <a:pt x="58994" y="208000"/>
                    </a:cubicBezTo>
                    <a:cubicBezTo>
                      <a:pt x="57798" y="207601"/>
                      <a:pt x="57000" y="206804"/>
                      <a:pt x="56602" y="205607"/>
                    </a:cubicBezTo>
                    <a:cubicBezTo>
                      <a:pt x="53279" y="199627"/>
                      <a:pt x="48361" y="194975"/>
                      <a:pt x="43710" y="190057"/>
                    </a:cubicBezTo>
                    <a:cubicBezTo>
                      <a:pt x="40387" y="186469"/>
                      <a:pt x="37729" y="182481"/>
                      <a:pt x="36400" y="177564"/>
                    </a:cubicBezTo>
                    <a:cubicBezTo>
                      <a:pt x="34140" y="168925"/>
                      <a:pt x="38526" y="162147"/>
                      <a:pt x="47298" y="160419"/>
                    </a:cubicBezTo>
                    <a:cubicBezTo>
                      <a:pt x="54076" y="159090"/>
                      <a:pt x="56070" y="154837"/>
                      <a:pt x="52614" y="148723"/>
                    </a:cubicBezTo>
                    <a:cubicBezTo>
                      <a:pt x="49956" y="144204"/>
                      <a:pt x="45703" y="141413"/>
                      <a:pt x="41184" y="139021"/>
                    </a:cubicBezTo>
                    <a:cubicBezTo>
                      <a:pt x="34140" y="135167"/>
                      <a:pt x="26963" y="131578"/>
                      <a:pt x="19919" y="127857"/>
                    </a:cubicBezTo>
                    <a:cubicBezTo>
                      <a:pt x="14736" y="125066"/>
                      <a:pt x="10084" y="121344"/>
                      <a:pt x="6097" y="116825"/>
                    </a:cubicBezTo>
                    <a:cubicBezTo>
                      <a:pt x="-1612" y="108053"/>
                      <a:pt x="-2011" y="98085"/>
                      <a:pt x="4901" y="88516"/>
                    </a:cubicBezTo>
                    <a:cubicBezTo>
                      <a:pt x="10483" y="80808"/>
                      <a:pt x="18191" y="75624"/>
                      <a:pt x="26166" y="70973"/>
                    </a:cubicBezTo>
                    <a:cubicBezTo>
                      <a:pt x="42912" y="61005"/>
                      <a:pt x="61253" y="55688"/>
                      <a:pt x="80259" y="51967"/>
                    </a:cubicBezTo>
                    <a:cubicBezTo>
                      <a:pt x="90493" y="49973"/>
                      <a:pt x="100328" y="46917"/>
                      <a:pt x="108568" y="40271"/>
                    </a:cubicBezTo>
                    <a:cubicBezTo>
                      <a:pt x="113087" y="36682"/>
                      <a:pt x="116808" y="32429"/>
                      <a:pt x="118270" y="26581"/>
                    </a:cubicBezTo>
                    <a:cubicBezTo>
                      <a:pt x="124251" y="25253"/>
                      <a:pt x="130232" y="24322"/>
                      <a:pt x="135947" y="22594"/>
                    </a:cubicBezTo>
                    <a:cubicBezTo>
                      <a:pt x="149504" y="18607"/>
                      <a:pt x="161465" y="11829"/>
                      <a:pt x="171699" y="1994"/>
                    </a:cubicBezTo>
                    <a:cubicBezTo>
                      <a:pt x="172629" y="1197"/>
                      <a:pt x="173826" y="665"/>
                      <a:pt x="174756" y="0"/>
                    </a:cubicBezTo>
                    <a:cubicBezTo>
                      <a:pt x="182597" y="665"/>
                      <a:pt x="187515" y="6380"/>
                      <a:pt x="192831" y="10898"/>
                    </a:cubicBezTo>
                    <a:cubicBezTo>
                      <a:pt x="199610" y="16746"/>
                      <a:pt x="204793" y="24057"/>
                      <a:pt x="209312" y="31632"/>
                    </a:cubicBezTo>
                    <a:cubicBezTo>
                      <a:pt x="215027" y="41201"/>
                      <a:pt x="220609" y="51037"/>
                      <a:pt x="225128" y="61270"/>
                    </a:cubicBezTo>
                    <a:cubicBezTo>
                      <a:pt x="228583" y="69245"/>
                      <a:pt x="234564" y="75358"/>
                      <a:pt x="241741" y="80010"/>
                    </a:cubicBezTo>
                    <a:cubicBezTo>
                      <a:pt x="251310" y="86257"/>
                      <a:pt x="260879" y="85459"/>
                      <a:pt x="270183" y="78947"/>
                    </a:cubicBezTo>
                    <a:cubicBezTo>
                      <a:pt x="278423" y="73232"/>
                      <a:pt x="285069" y="73232"/>
                      <a:pt x="290917" y="78548"/>
                    </a:cubicBezTo>
                    <a:cubicBezTo>
                      <a:pt x="296233" y="83333"/>
                      <a:pt x="297695" y="88649"/>
                      <a:pt x="294638" y="95029"/>
                    </a:cubicBezTo>
                    <a:cubicBezTo>
                      <a:pt x="287062" y="111110"/>
                      <a:pt x="282277" y="127857"/>
                      <a:pt x="280417" y="145400"/>
                    </a:cubicBezTo>
                    <a:cubicBezTo>
                      <a:pt x="279221" y="156166"/>
                      <a:pt x="280550" y="166665"/>
                      <a:pt x="284803" y="176501"/>
                    </a:cubicBezTo>
                    <a:cubicBezTo>
                      <a:pt x="288790" y="185405"/>
                      <a:pt x="294372" y="193247"/>
                      <a:pt x="306334" y="191386"/>
                    </a:cubicBezTo>
                    <a:cubicBezTo>
                      <a:pt x="307796" y="191120"/>
                      <a:pt x="309258" y="191519"/>
                      <a:pt x="310587" y="192316"/>
                    </a:cubicBezTo>
                    <a:cubicBezTo>
                      <a:pt x="312979" y="195373"/>
                      <a:pt x="310454" y="198297"/>
                      <a:pt x="310321" y="201354"/>
                    </a:cubicBezTo>
                    <a:cubicBezTo>
                      <a:pt x="308593" y="203747"/>
                      <a:pt x="305935" y="203481"/>
                      <a:pt x="303543" y="204145"/>
                    </a:cubicBezTo>
                    <a:cubicBezTo>
                      <a:pt x="291315" y="207202"/>
                      <a:pt x="280018" y="212519"/>
                      <a:pt x="270050" y="220227"/>
                    </a:cubicBezTo>
                    <a:cubicBezTo>
                      <a:pt x="259551" y="228335"/>
                      <a:pt x="250911" y="238036"/>
                      <a:pt x="244532" y="249732"/>
                    </a:cubicBezTo>
                    <a:cubicBezTo>
                      <a:pt x="243469" y="251726"/>
                      <a:pt x="242937" y="254916"/>
                      <a:pt x="239349" y="253720"/>
                    </a:cubicBezTo>
                    <a:cubicBezTo>
                      <a:pt x="233368" y="246543"/>
                      <a:pt x="228716" y="238568"/>
                      <a:pt x="224596" y="230195"/>
                    </a:cubicBezTo>
                    <a:cubicBezTo>
                      <a:pt x="219280" y="219164"/>
                      <a:pt x="213033" y="208531"/>
                      <a:pt x="207584" y="197633"/>
                    </a:cubicBezTo>
                    <a:cubicBezTo>
                      <a:pt x="204660" y="192051"/>
                      <a:pt x="200407" y="188329"/>
                      <a:pt x="193629" y="188329"/>
                    </a:cubicBezTo>
                    <a:cubicBezTo>
                      <a:pt x="185521" y="188329"/>
                      <a:pt x="181002" y="191519"/>
                      <a:pt x="178610" y="199228"/>
                    </a:cubicBezTo>
                    <a:cubicBezTo>
                      <a:pt x="177281" y="203348"/>
                      <a:pt x="176882" y="207468"/>
                      <a:pt x="177281" y="211721"/>
                    </a:cubicBezTo>
                    <a:cubicBezTo>
                      <a:pt x="179673" y="236043"/>
                      <a:pt x="181002" y="260498"/>
                      <a:pt x="183262" y="284820"/>
                    </a:cubicBezTo>
                    <a:cubicBezTo>
                      <a:pt x="184724" y="301433"/>
                      <a:pt x="181401" y="316718"/>
                      <a:pt x="167180" y="327882"/>
                    </a:cubicBezTo>
                    <a:cubicBezTo>
                      <a:pt x="161066" y="332667"/>
                      <a:pt x="161066" y="337185"/>
                      <a:pt x="165718" y="343831"/>
                    </a:cubicBezTo>
                    <a:cubicBezTo>
                      <a:pt x="166250" y="344761"/>
                      <a:pt x="166914" y="345558"/>
                      <a:pt x="167180" y="346622"/>
                    </a:cubicBezTo>
                    <a:cubicBezTo>
                      <a:pt x="167180" y="347419"/>
                      <a:pt x="166914" y="348083"/>
                      <a:pt x="166250" y="348482"/>
                    </a:cubicBezTo>
                    <a:cubicBezTo>
                      <a:pt x="149504" y="356324"/>
                      <a:pt x="131827" y="360975"/>
                      <a:pt x="113752" y="364298"/>
                    </a:cubicBezTo>
                    <a:cubicBezTo>
                      <a:pt x="82917" y="369880"/>
                      <a:pt x="52216" y="370279"/>
                      <a:pt x="21381" y="364431"/>
                    </a:cubicBezTo>
                    <a:cubicBezTo>
                      <a:pt x="18324" y="363767"/>
                      <a:pt x="14337" y="364564"/>
                      <a:pt x="13008" y="360311"/>
                    </a:cubicBezTo>
                    <a:close/>
                  </a:path>
                </a:pathLst>
              </a:custGeom>
              <a:solidFill>
                <a:srgbClr val="97D6F4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56" name="Freeform: Shape 578">
                <a:extLst>
                  <a:ext uri="{FF2B5EF4-FFF2-40B4-BE49-F238E27FC236}">
                    <a16:creationId xmlns:a16="http://schemas.microsoft.com/office/drawing/2014/main" id="{E1B9BB82-445F-4EFC-B0EC-954AA4F40A89}"/>
                  </a:ext>
                </a:extLst>
              </p:cNvPr>
              <p:cNvSpPr/>
              <p:nvPr/>
            </p:nvSpPr>
            <p:spPr>
              <a:xfrm>
                <a:off x="2942117" y="4771621"/>
                <a:ext cx="152194" cy="260579"/>
              </a:xfrm>
              <a:custGeom>
                <a:avLst/>
                <a:gdLst>
                  <a:gd name="connsiteX0" fmla="*/ 136628 w 152194"/>
                  <a:gd name="connsiteY0" fmla="*/ 260502 h 260579"/>
                  <a:gd name="connsiteX1" fmla="*/ 116958 w 152194"/>
                  <a:gd name="connsiteY1" fmla="*/ 256515 h 260579"/>
                  <a:gd name="connsiteX2" fmla="*/ 104864 w 152194"/>
                  <a:gd name="connsiteY2" fmla="*/ 231927 h 260579"/>
                  <a:gd name="connsiteX3" fmla="*/ 113370 w 152194"/>
                  <a:gd name="connsiteY3" fmla="*/ 173714 h 260579"/>
                  <a:gd name="connsiteX4" fmla="*/ 118553 w 152194"/>
                  <a:gd name="connsiteY4" fmla="*/ 162151 h 260579"/>
                  <a:gd name="connsiteX5" fmla="*/ 115762 w 152194"/>
                  <a:gd name="connsiteY5" fmla="*/ 147133 h 260579"/>
                  <a:gd name="connsiteX6" fmla="*/ 100079 w 152194"/>
                  <a:gd name="connsiteY6" fmla="*/ 145006 h 260579"/>
                  <a:gd name="connsiteX7" fmla="*/ 98484 w 152194"/>
                  <a:gd name="connsiteY7" fmla="*/ 146069 h 260579"/>
                  <a:gd name="connsiteX8" fmla="*/ 50771 w 152194"/>
                  <a:gd name="connsiteY8" fmla="*/ 132646 h 260579"/>
                  <a:gd name="connsiteX9" fmla="*/ 26316 w 152194"/>
                  <a:gd name="connsiteY9" fmla="*/ 89850 h 260579"/>
                  <a:gd name="connsiteX10" fmla="*/ 0 w 152194"/>
                  <a:gd name="connsiteY10" fmla="*/ 67388 h 260579"/>
                  <a:gd name="connsiteX11" fmla="*/ 23923 w 152194"/>
                  <a:gd name="connsiteY11" fmla="*/ 24459 h 260579"/>
                  <a:gd name="connsiteX12" fmla="*/ 27246 w 152194"/>
                  <a:gd name="connsiteY12" fmla="*/ 270 h 260579"/>
                  <a:gd name="connsiteX13" fmla="*/ 40271 w 152194"/>
                  <a:gd name="connsiteY13" fmla="*/ 3859 h 260579"/>
                  <a:gd name="connsiteX14" fmla="*/ 126660 w 152194"/>
                  <a:gd name="connsiteY14" fmla="*/ 66325 h 260579"/>
                  <a:gd name="connsiteX15" fmla="*/ 130515 w 152194"/>
                  <a:gd name="connsiteY15" fmla="*/ 72040 h 260579"/>
                  <a:gd name="connsiteX16" fmla="*/ 148457 w 152194"/>
                  <a:gd name="connsiteY16" fmla="*/ 131848 h 260579"/>
                  <a:gd name="connsiteX17" fmla="*/ 140350 w 152194"/>
                  <a:gd name="connsiteY17" fmla="*/ 253724 h 260579"/>
                  <a:gd name="connsiteX18" fmla="*/ 137426 w 152194"/>
                  <a:gd name="connsiteY18" fmla="*/ 259970 h 260579"/>
                  <a:gd name="connsiteX19" fmla="*/ 136628 w 152194"/>
                  <a:gd name="connsiteY19" fmla="*/ 260502 h 260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94" h="260579">
                    <a:moveTo>
                      <a:pt x="136628" y="260502"/>
                    </a:moveTo>
                    <a:cubicBezTo>
                      <a:pt x="129983" y="259838"/>
                      <a:pt x="122939" y="262629"/>
                      <a:pt x="116958" y="256515"/>
                    </a:cubicBezTo>
                    <a:cubicBezTo>
                      <a:pt x="110180" y="249471"/>
                      <a:pt x="106326" y="241364"/>
                      <a:pt x="104864" y="231927"/>
                    </a:cubicBezTo>
                    <a:cubicBezTo>
                      <a:pt x="101674" y="211726"/>
                      <a:pt x="106459" y="192454"/>
                      <a:pt x="113370" y="173714"/>
                    </a:cubicBezTo>
                    <a:cubicBezTo>
                      <a:pt x="114832" y="169727"/>
                      <a:pt x="116825" y="166006"/>
                      <a:pt x="118553" y="162151"/>
                    </a:cubicBezTo>
                    <a:cubicBezTo>
                      <a:pt x="121344" y="156436"/>
                      <a:pt x="120281" y="151519"/>
                      <a:pt x="115762" y="147133"/>
                    </a:cubicBezTo>
                    <a:cubicBezTo>
                      <a:pt x="111376" y="142879"/>
                      <a:pt x="105528" y="142082"/>
                      <a:pt x="100079" y="145006"/>
                    </a:cubicBezTo>
                    <a:cubicBezTo>
                      <a:pt x="99547" y="145272"/>
                      <a:pt x="99016" y="145671"/>
                      <a:pt x="98484" y="146069"/>
                    </a:cubicBezTo>
                    <a:cubicBezTo>
                      <a:pt x="79744" y="158164"/>
                      <a:pt x="61004" y="152980"/>
                      <a:pt x="50771" y="132646"/>
                    </a:cubicBezTo>
                    <a:cubicBezTo>
                      <a:pt x="43328" y="117893"/>
                      <a:pt x="36284" y="103007"/>
                      <a:pt x="26316" y="89850"/>
                    </a:cubicBezTo>
                    <a:cubicBezTo>
                      <a:pt x="19271" y="80413"/>
                      <a:pt x="10367" y="73103"/>
                      <a:pt x="0" y="67388"/>
                    </a:cubicBezTo>
                    <a:cubicBezTo>
                      <a:pt x="11031" y="54762"/>
                      <a:pt x="19936" y="41073"/>
                      <a:pt x="23923" y="24459"/>
                    </a:cubicBezTo>
                    <a:cubicBezTo>
                      <a:pt x="25917" y="16485"/>
                      <a:pt x="26183" y="8245"/>
                      <a:pt x="27246" y="270"/>
                    </a:cubicBezTo>
                    <a:cubicBezTo>
                      <a:pt x="32296" y="-926"/>
                      <a:pt x="36151" y="2131"/>
                      <a:pt x="40271" y="3859"/>
                    </a:cubicBezTo>
                    <a:cubicBezTo>
                      <a:pt x="73498" y="18612"/>
                      <a:pt x="102073" y="39611"/>
                      <a:pt x="126660" y="66325"/>
                    </a:cubicBezTo>
                    <a:cubicBezTo>
                      <a:pt x="128255" y="68053"/>
                      <a:pt x="129717" y="69781"/>
                      <a:pt x="130515" y="72040"/>
                    </a:cubicBezTo>
                    <a:cubicBezTo>
                      <a:pt x="138888" y="91312"/>
                      <a:pt x="145002" y="111248"/>
                      <a:pt x="148457" y="131848"/>
                    </a:cubicBezTo>
                    <a:cubicBezTo>
                      <a:pt x="155368" y="173050"/>
                      <a:pt x="152710" y="213719"/>
                      <a:pt x="140350" y="253724"/>
                    </a:cubicBezTo>
                    <a:cubicBezTo>
                      <a:pt x="139685" y="255983"/>
                      <a:pt x="139021" y="258243"/>
                      <a:pt x="137426" y="259970"/>
                    </a:cubicBezTo>
                    <a:cubicBezTo>
                      <a:pt x="137160" y="260103"/>
                      <a:pt x="136894" y="260237"/>
                      <a:pt x="136628" y="260502"/>
                    </a:cubicBezTo>
                    <a:close/>
                  </a:path>
                </a:pathLst>
              </a:custGeom>
              <a:solidFill>
                <a:srgbClr val="A0C85C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57" name="Freeform: Shape 579">
                <a:extLst>
                  <a:ext uri="{FF2B5EF4-FFF2-40B4-BE49-F238E27FC236}">
                    <a16:creationId xmlns:a16="http://schemas.microsoft.com/office/drawing/2014/main" id="{96C88F05-2E2E-4A39-B434-FE8DF7849F07}"/>
                  </a:ext>
                </a:extLst>
              </p:cNvPr>
              <p:cNvSpPr/>
              <p:nvPr/>
            </p:nvSpPr>
            <p:spPr>
              <a:xfrm>
                <a:off x="2965774" y="4749829"/>
                <a:ext cx="189134" cy="308742"/>
              </a:xfrm>
              <a:custGeom>
                <a:avLst/>
                <a:gdLst>
                  <a:gd name="connsiteX0" fmla="*/ 105262 w 189134"/>
                  <a:gd name="connsiteY0" fmla="*/ 92902 h 308742"/>
                  <a:gd name="connsiteX1" fmla="*/ 3721 w 189134"/>
                  <a:gd name="connsiteY1" fmla="*/ 21930 h 308742"/>
                  <a:gd name="connsiteX2" fmla="*/ 0 w 189134"/>
                  <a:gd name="connsiteY2" fmla="*/ 0 h 308742"/>
                  <a:gd name="connsiteX3" fmla="*/ 44391 w 189134"/>
                  <a:gd name="connsiteY3" fmla="*/ 19139 h 308742"/>
                  <a:gd name="connsiteX4" fmla="*/ 52897 w 189134"/>
                  <a:gd name="connsiteY4" fmla="*/ 23126 h 308742"/>
                  <a:gd name="connsiteX5" fmla="*/ 99680 w 189134"/>
                  <a:gd name="connsiteY5" fmla="*/ 58479 h 308742"/>
                  <a:gd name="connsiteX6" fmla="*/ 161349 w 189134"/>
                  <a:gd name="connsiteY6" fmla="*/ 141147 h 308742"/>
                  <a:gd name="connsiteX7" fmla="*/ 185804 w 189134"/>
                  <a:gd name="connsiteY7" fmla="*/ 221689 h 308742"/>
                  <a:gd name="connsiteX8" fmla="*/ 188861 w 189134"/>
                  <a:gd name="connsiteY8" fmla="*/ 244017 h 308742"/>
                  <a:gd name="connsiteX9" fmla="*/ 186602 w 189134"/>
                  <a:gd name="connsiteY9" fmla="*/ 301300 h 308742"/>
                  <a:gd name="connsiteX10" fmla="*/ 185140 w 189134"/>
                  <a:gd name="connsiteY10" fmla="*/ 308743 h 308742"/>
                  <a:gd name="connsiteX11" fmla="*/ 167463 w 189134"/>
                  <a:gd name="connsiteY11" fmla="*/ 297313 h 308742"/>
                  <a:gd name="connsiteX12" fmla="*/ 167330 w 189134"/>
                  <a:gd name="connsiteY12" fmla="*/ 279902 h 308742"/>
                  <a:gd name="connsiteX13" fmla="*/ 168393 w 189134"/>
                  <a:gd name="connsiteY13" fmla="*/ 262890 h 308742"/>
                  <a:gd name="connsiteX14" fmla="*/ 129983 w 189134"/>
                  <a:gd name="connsiteY14" fmla="*/ 128122 h 308742"/>
                  <a:gd name="connsiteX15" fmla="*/ 105262 w 189134"/>
                  <a:gd name="connsiteY15" fmla="*/ 92902 h 30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9134" h="308742">
                    <a:moveTo>
                      <a:pt x="105262" y="92902"/>
                    </a:moveTo>
                    <a:cubicBezTo>
                      <a:pt x="77352" y="60871"/>
                      <a:pt x="43461" y="37214"/>
                      <a:pt x="3721" y="21930"/>
                    </a:cubicBezTo>
                    <a:cubicBezTo>
                      <a:pt x="1462" y="14752"/>
                      <a:pt x="3057" y="7044"/>
                      <a:pt x="0" y="0"/>
                    </a:cubicBezTo>
                    <a:cubicBezTo>
                      <a:pt x="15550" y="4652"/>
                      <a:pt x="30170" y="11430"/>
                      <a:pt x="44391" y="19139"/>
                    </a:cubicBezTo>
                    <a:cubicBezTo>
                      <a:pt x="47182" y="20600"/>
                      <a:pt x="49973" y="21797"/>
                      <a:pt x="52897" y="23126"/>
                    </a:cubicBezTo>
                    <a:cubicBezTo>
                      <a:pt x="69245" y="33891"/>
                      <a:pt x="85326" y="45055"/>
                      <a:pt x="99680" y="58479"/>
                    </a:cubicBezTo>
                    <a:cubicBezTo>
                      <a:pt x="125331" y="82269"/>
                      <a:pt x="145666" y="109914"/>
                      <a:pt x="161349" y="141147"/>
                    </a:cubicBezTo>
                    <a:cubicBezTo>
                      <a:pt x="172779" y="166931"/>
                      <a:pt x="181950" y="193513"/>
                      <a:pt x="185804" y="221689"/>
                    </a:cubicBezTo>
                    <a:cubicBezTo>
                      <a:pt x="186867" y="229132"/>
                      <a:pt x="187930" y="236574"/>
                      <a:pt x="188861" y="244017"/>
                    </a:cubicBezTo>
                    <a:cubicBezTo>
                      <a:pt x="189392" y="263156"/>
                      <a:pt x="189392" y="282294"/>
                      <a:pt x="186602" y="301300"/>
                    </a:cubicBezTo>
                    <a:cubicBezTo>
                      <a:pt x="186203" y="303825"/>
                      <a:pt x="185671" y="306218"/>
                      <a:pt x="185140" y="308743"/>
                    </a:cubicBezTo>
                    <a:cubicBezTo>
                      <a:pt x="179292" y="304889"/>
                      <a:pt x="173311" y="301167"/>
                      <a:pt x="167463" y="297313"/>
                    </a:cubicBezTo>
                    <a:cubicBezTo>
                      <a:pt x="164805" y="291598"/>
                      <a:pt x="167064" y="285617"/>
                      <a:pt x="167330" y="279902"/>
                    </a:cubicBezTo>
                    <a:cubicBezTo>
                      <a:pt x="167596" y="274187"/>
                      <a:pt x="168260" y="268605"/>
                      <a:pt x="168393" y="262890"/>
                    </a:cubicBezTo>
                    <a:cubicBezTo>
                      <a:pt x="167729" y="214512"/>
                      <a:pt x="155501" y="169456"/>
                      <a:pt x="129983" y="128122"/>
                    </a:cubicBezTo>
                    <a:cubicBezTo>
                      <a:pt x="122274" y="115895"/>
                      <a:pt x="112572" y="105262"/>
                      <a:pt x="105262" y="929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58" name="Freeform: Shape 580">
                <a:extLst>
                  <a:ext uri="{FF2B5EF4-FFF2-40B4-BE49-F238E27FC236}">
                    <a16:creationId xmlns:a16="http://schemas.microsoft.com/office/drawing/2014/main" id="{7C7080EE-A2FF-4EA2-BB8D-B942B68998F4}"/>
                  </a:ext>
                </a:extLst>
              </p:cNvPr>
              <p:cNvSpPr/>
              <p:nvPr/>
            </p:nvSpPr>
            <p:spPr>
              <a:xfrm>
                <a:off x="2782863" y="4833767"/>
                <a:ext cx="52130" cy="35802"/>
              </a:xfrm>
              <a:custGeom>
                <a:avLst/>
                <a:gdLst>
                  <a:gd name="connsiteX0" fmla="*/ 52131 w 52130"/>
                  <a:gd name="connsiteY0" fmla="*/ 21856 h 35802"/>
                  <a:gd name="connsiteX1" fmla="*/ 29138 w 52130"/>
                  <a:gd name="connsiteY1" fmla="*/ 35678 h 35802"/>
                  <a:gd name="connsiteX2" fmla="*/ 12790 w 52130"/>
                  <a:gd name="connsiteY2" fmla="*/ 34615 h 35802"/>
                  <a:gd name="connsiteX3" fmla="*/ 164 w 52130"/>
                  <a:gd name="connsiteY3" fmla="*/ 15609 h 35802"/>
                  <a:gd name="connsiteX4" fmla="*/ 17442 w 52130"/>
                  <a:gd name="connsiteY4" fmla="*/ 59 h 35802"/>
                  <a:gd name="connsiteX5" fmla="*/ 23822 w 52130"/>
                  <a:gd name="connsiteY5" fmla="*/ 59 h 35802"/>
                  <a:gd name="connsiteX6" fmla="*/ 52131 w 52130"/>
                  <a:gd name="connsiteY6" fmla="*/ 21856 h 3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130" h="35802">
                    <a:moveTo>
                      <a:pt x="52131" y="21856"/>
                    </a:moveTo>
                    <a:cubicBezTo>
                      <a:pt x="48011" y="32355"/>
                      <a:pt x="40036" y="36609"/>
                      <a:pt x="29138" y="35678"/>
                    </a:cubicBezTo>
                    <a:cubicBezTo>
                      <a:pt x="23689" y="35279"/>
                      <a:pt x="18107" y="36476"/>
                      <a:pt x="12790" y="34615"/>
                    </a:cubicBezTo>
                    <a:cubicBezTo>
                      <a:pt x="4417" y="31824"/>
                      <a:pt x="-1032" y="23717"/>
                      <a:pt x="164" y="15609"/>
                    </a:cubicBezTo>
                    <a:cubicBezTo>
                      <a:pt x="1493" y="6704"/>
                      <a:pt x="8670" y="325"/>
                      <a:pt x="17442" y="59"/>
                    </a:cubicBezTo>
                    <a:cubicBezTo>
                      <a:pt x="19569" y="-74"/>
                      <a:pt x="21695" y="59"/>
                      <a:pt x="23822" y="59"/>
                    </a:cubicBezTo>
                    <a:cubicBezTo>
                      <a:pt x="32992" y="7768"/>
                      <a:pt x="40967" y="16938"/>
                      <a:pt x="52131" y="21856"/>
                    </a:cubicBezTo>
                    <a:close/>
                  </a:path>
                </a:pathLst>
              </a:custGeom>
              <a:solidFill>
                <a:srgbClr val="D3E5BE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59" name="Freeform: Shape 581">
                <a:extLst>
                  <a:ext uri="{FF2B5EF4-FFF2-40B4-BE49-F238E27FC236}">
                    <a16:creationId xmlns:a16="http://schemas.microsoft.com/office/drawing/2014/main" id="{BC29634A-E245-4928-A77E-F8627CAF3142}"/>
                  </a:ext>
                </a:extLst>
              </p:cNvPr>
              <p:cNvSpPr/>
              <p:nvPr/>
            </p:nvSpPr>
            <p:spPr>
              <a:xfrm>
                <a:off x="2709131" y="5185881"/>
                <a:ext cx="245116" cy="85892"/>
              </a:xfrm>
              <a:custGeom>
                <a:avLst/>
                <a:gdLst>
                  <a:gd name="connsiteX0" fmla="*/ 71238 w 245116"/>
                  <a:gd name="connsiteY0" fmla="*/ 13705 h 85892"/>
                  <a:gd name="connsiteX1" fmla="*/ 97554 w 245116"/>
                  <a:gd name="connsiteY1" fmla="*/ 18622 h 85892"/>
                  <a:gd name="connsiteX2" fmla="*/ 130913 w 245116"/>
                  <a:gd name="connsiteY2" fmla="*/ 20085 h 85892"/>
                  <a:gd name="connsiteX3" fmla="*/ 219297 w 245116"/>
                  <a:gd name="connsiteY3" fmla="*/ 2541 h 85892"/>
                  <a:gd name="connsiteX4" fmla="*/ 224746 w 245116"/>
                  <a:gd name="connsiteY4" fmla="*/ 1079 h 85892"/>
                  <a:gd name="connsiteX5" fmla="*/ 228733 w 245116"/>
                  <a:gd name="connsiteY5" fmla="*/ 2142 h 85892"/>
                  <a:gd name="connsiteX6" fmla="*/ 241625 w 245116"/>
                  <a:gd name="connsiteY6" fmla="*/ 15167 h 85892"/>
                  <a:gd name="connsiteX7" fmla="*/ 241226 w 245116"/>
                  <a:gd name="connsiteY7" fmla="*/ 32977 h 85892"/>
                  <a:gd name="connsiteX8" fmla="*/ 230594 w 245116"/>
                  <a:gd name="connsiteY8" fmla="*/ 43875 h 85892"/>
                  <a:gd name="connsiteX9" fmla="*/ 219297 w 245116"/>
                  <a:gd name="connsiteY9" fmla="*/ 75773 h 85892"/>
                  <a:gd name="connsiteX10" fmla="*/ 218898 w 245116"/>
                  <a:gd name="connsiteY10" fmla="*/ 80690 h 85892"/>
                  <a:gd name="connsiteX11" fmla="*/ 147926 w 245116"/>
                  <a:gd name="connsiteY11" fmla="*/ 85076 h 85892"/>
                  <a:gd name="connsiteX12" fmla="*/ 91706 w 245116"/>
                  <a:gd name="connsiteY12" fmla="*/ 74576 h 85892"/>
                  <a:gd name="connsiteX13" fmla="*/ 1196 w 245116"/>
                  <a:gd name="connsiteY13" fmla="*/ 25268 h 85892"/>
                  <a:gd name="connsiteX14" fmla="*/ 0 w 245116"/>
                  <a:gd name="connsiteY14" fmla="*/ 23806 h 85892"/>
                  <a:gd name="connsiteX15" fmla="*/ 25385 w 245116"/>
                  <a:gd name="connsiteY15" fmla="*/ 946 h 85892"/>
                  <a:gd name="connsiteX16" fmla="*/ 34290 w 245116"/>
                  <a:gd name="connsiteY16" fmla="*/ 1743 h 85892"/>
                  <a:gd name="connsiteX17" fmla="*/ 66321 w 245116"/>
                  <a:gd name="connsiteY17" fmla="*/ 12376 h 85892"/>
                  <a:gd name="connsiteX18" fmla="*/ 71238 w 245116"/>
                  <a:gd name="connsiteY18" fmla="*/ 13705 h 8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5116" h="85892">
                    <a:moveTo>
                      <a:pt x="71238" y="13705"/>
                    </a:moveTo>
                    <a:cubicBezTo>
                      <a:pt x="79611" y="17028"/>
                      <a:pt x="88782" y="17426"/>
                      <a:pt x="97554" y="18622"/>
                    </a:cubicBezTo>
                    <a:cubicBezTo>
                      <a:pt x="108585" y="20085"/>
                      <a:pt x="119749" y="20483"/>
                      <a:pt x="130913" y="20085"/>
                    </a:cubicBezTo>
                    <a:cubicBezTo>
                      <a:pt x="161349" y="19154"/>
                      <a:pt x="190854" y="13439"/>
                      <a:pt x="219297" y="2541"/>
                    </a:cubicBezTo>
                    <a:cubicBezTo>
                      <a:pt x="221024" y="1876"/>
                      <a:pt x="222752" y="813"/>
                      <a:pt x="224746" y="1079"/>
                    </a:cubicBezTo>
                    <a:cubicBezTo>
                      <a:pt x="226474" y="149"/>
                      <a:pt x="227670" y="1212"/>
                      <a:pt x="228733" y="2142"/>
                    </a:cubicBezTo>
                    <a:cubicBezTo>
                      <a:pt x="233252" y="6262"/>
                      <a:pt x="237904" y="10382"/>
                      <a:pt x="241625" y="15167"/>
                    </a:cubicBezTo>
                    <a:cubicBezTo>
                      <a:pt x="246410" y="21413"/>
                      <a:pt x="246277" y="26863"/>
                      <a:pt x="241226" y="32977"/>
                    </a:cubicBezTo>
                    <a:cubicBezTo>
                      <a:pt x="238036" y="36964"/>
                      <a:pt x="234315" y="40419"/>
                      <a:pt x="230594" y="43875"/>
                    </a:cubicBezTo>
                    <a:cubicBezTo>
                      <a:pt x="221157" y="52647"/>
                      <a:pt x="217170" y="63013"/>
                      <a:pt x="219297" y="75773"/>
                    </a:cubicBezTo>
                    <a:cubicBezTo>
                      <a:pt x="219562" y="77367"/>
                      <a:pt x="220094" y="79095"/>
                      <a:pt x="218898" y="80690"/>
                    </a:cubicBezTo>
                    <a:cubicBezTo>
                      <a:pt x="195506" y="85342"/>
                      <a:pt x="171849" y="87069"/>
                      <a:pt x="147926" y="85076"/>
                    </a:cubicBezTo>
                    <a:cubicBezTo>
                      <a:pt x="128787" y="83481"/>
                      <a:pt x="110047" y="80158"/>
                      <a:pt x="91706" y="74576"/>
                    </a:cubicBezTo>
                    <a:cubicBezTo>
                      <a:pt x="58213" y="64342"/>
                      <a:pt x="28176" y="47596"/>
                      <a:pt x="1196" y="25268"/>
                    </a:cubicBezTo>
                    <a:cubicBezTo>
                      <a:pt x="665" y="24869"/>
                      <a:pt x="399" y="24337"/>
                      <a:pt x="0" y="23806"/>
                    </a:cubicBezTo>
                    <a:cubicBezTo>
                      <a:pt x="9436" y="17293"/>
                      <a:pt x="18208" y="9850"/>
                      <a:pt x="25385" y="946"/>
                    </a:cubicBezTo>
                    <a:cubicBezTo>
                      <a:pt x="28575" y="-1048"/>
                      <a:pt x="31499" y="547"/>
                      <a:pt x="34290" y="1743"/>
                    </a:cubicBezTo>
                    <a:cubicBezTo>
                      <a:pt x="44790" y="5863"/>
                      <a:pt x="55688" y="8787"/>
                      <a:pt x="66321" y="12376"/>
                    </a:cubicBezTo>
                    <a:cubicBezTo>
                      <a:pt x="67915" y="12774"/>
                      <a:pt x="69510" y="13173"/>
                      <a:pt x="71238" y="13705"/>
                    </a:cubicBezTo>
                    <a:close/>
                  </a:path>
                </a:pathLst>
              </a:custGeom>
              <a:solidFill>
                <a:srgbClr val="7DCCF3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60" name="Freeform: Shape 582">
                <a:extLst>
                  <a:ext uri="{FF2B5EF4-FFF2-40B4-BE49-F238E27FC236}">
                    <a16:creationId xmlns:a16="http://schemas.microsoft.com/office/drawing/2014/main" id="{01B2CC59-9161-42A4-A5B2-838994F84DA1}"/>
                  </a:ext>
                </a:extLst>
              </p:cNvPr>
              <p:cNvSpPr/>
              <p:nvPr/>
            </p:nvSpPr>
            <p:spPr>
              <a:xfrm>
                <a:off x="2734516" y="5167821"/>
                <a:ext cx="40935" cy="30435"/>
              </a:xfrm>
              <a:custGeom>
                <a:avLst/>
                <a:gdLst>
                  <a:gd name="connsiteX0" fmla="*/ 40935 w 40935"/>
                  <a:gd name="connsiteY0" fmla="*/ 30436 h 30435"/>
                  <a:gd name="connsiteX1" fmla="*/ 9038 w 40935"/>
                  <a:gd name="connsiteY1" fmla="*/ 21664 h 30435"/>
                  <a:gd name="connsiteX2" fmla="*/ 0 w 40935"/>
                  <a:gd name="connsiteY2" fmla="*/ 19139 h 30435"/>
                  <a:gd name="connsiteX3" fmla="*/ 11563 w 40935"/>
                  <a:gd name="connsiteY3" fmla="*/ 0 h 30435"/>
                  <a:gd name="connsiteX4" fmla="*/ 26980 w 40935"/>
                  <a:gd name="connsiteY4" fmla="*/ 21265 h 30435"/>
                  <a:gd name="connsiteX5" fmla="*/ 40935 w 40935"/>
                  <a:gd name="connsiteY5" fmla="*/ 30436 h 30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935" h="30435">
                    <a:moveTo>
                      <a:pt x="40935" y="30436"/>
                    </a:moveTo>
                    <a:cubicBezTo>
                      <a:pt x="29638" y="29904"/>
                      <a:pt x="19404" y="25120"/>
                      <a:pt x="9038" y="21664"/>
                    </a:cubicBezTo>
                    <a:cubicBezTo>
                      <a:pt x="6114" y="20601"/>
                      <a:pt x="3190" y="19139"/>
                      <a:pt x="0" y="19139"/>
                    </a:cubicBezTo>
                    <a:cubicBezTo>
                      <a:pt x="3854" y="12759"/>
                      <a:pt x="7709" y="6380"/>
                      <a:pt x="11563" y="0"/>
                    </a:cubicBezTo>
                    <a:cubicBezTo>
                      <a:pt x="16215" y="7443"/>
                      <a:pt x="20468" y="15152"/>
                      <a:pt x="26980" y="21265"/>
                    </a:cubicBezTo>
                    <a:cubicBezTo>
                      <a:pt x="31100" y="24987"/>
                      <a:pt x="36151" y="27512"/>
                      <a:pt x="40935" y="30436"/>
                    </a:cubicBezTo>
                    <a:close/>
                  </a:path>
                </a:pathLst>
              </a:custGeom>
              <a:solidFill>
                <a:srgbClr val="97D6F3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61" name="Freeform: Shape 583">
                <a:extLst>
                  <a:ext uri="{FF2B5EF4-FFF2-40B4-BE49-F238E27FC236}">
                    <a16:creationId xmlns:a16="http://schemas.microsoft.com/office/drawing/2014/main" id="{7181A742-3F0B-470E-A330-5864982B1F0E}"/>
                  </a:ext>
                </a:extLst>
              </p:cNvPr>
              <p:cNvSpPr/>
              <p:nvPr/>
            </p:nvSpPr>
            <p:spPr>
              <a:xfrm>
                <a:off x="2617882" y="4823197"/>
                <a:ext cx="111428" cy="225406"/>
              </a:xfrm>
              <a:custGeom>
                <a:avLst/>
                <a:gdLst>
                  <a:gd name="connsiteX0" fmla="*/ 1404 w 111428"/>
                  <a:gd name="connsiteY0" fmla="*/ 211451 h 225406"/>
                  <a:gd name="connsiteX1" fmla="*/ 208 w 111428"/>
                  <a:gd name="connsiteY1" fmla="*/ 202281 h 225406"/>
                  <a:gd name="connsiteX2" fmla="*/ 208 w 111428"/>
                  <a:gd name="connsiteY2" fmla="*/ 179687 h 225406"/>
                  <a:gd name="connsiteX3" fmla="*/ 1537 w 111428"/>
                  <a:gd name="connsiteY3" fmla="*/ 169320 h 225406"/>
                  <a:gd name="connsiteX4" fmla="*/ 1537 w 111428"/>
                  <a:gd name="connsiteY4" fmla="*/ 161877 h 225406"/>
                  <a:gd name="connsiteX5" fmla="*/ 19081 w 111428"/>
                  <a:gd name="connsiteY5" fmla="*/ 92499 h 225406"/>
                  <a:gd name="connsiteX6" fmla="*/ 65731 w 111428"/>
                  <a:gd name="connsiteY6" fmla="*/ 17806 h 225406"/>
                  <a:gd name="connsiteX7" fmla="*/ 83806 w 111428"/>
                  <a:gd name="connsiteY7" fmla="*/ 528 h 225406"/>
                  <a:gd name="connsiteX8" fmla="*/ 110520 w 111428"/>
                  <a:gd name="connsiteY8" fmla="*/ 14084 h 225406"/>
                  <a:gd name="connsiteX9" fmla="*/ 105204 w 111428"/>
                  <a:gd name="connsiteY9" fmla="*/ 33090 h 225406"/>
                  <a:gd name="connsiteX10" fmla="*/ 64535 w 111428"/>
                  <a:gd name="connsiteY10" fmla="*/ 87848 h 225406"/>
                  <a:gd name="connsiteX11" fmla="*/ 41675 w 111428"/>
                  <a:gd name="connsiteY11" fmla="*/ 157890 h 225406"/>
                  <a:gd name="connsiteX12" fmla="*/ 40479 w 111428"/>
                  <a:gd name="connsiteY12" fmla="*/ 215306 h 225406"/>
                  <a:gd name="connsiteX13" fmla="*/ 17087 w 111428"/>
                  <a:gd name="connsiteY13" fmla="*/ 219426 h 225406"/>
                  <a:gd name="connsiteX14" fmla="*/ 2600 w 111428"/>
                  <a:gd name="connsiteY14" fmla="*/ 225406 h 225406"/>
                  <a:gd name="connsiteX15" fmla="*/ 1404 w 111428"/>
                  <a:gd name="connsiteY15" fmla="*/ 217698 h 225406"/>
                  <a:gd name="connsiteX16" fmla="*/ 1404 w 111428"/>
                  <a:gd name="connsiteY16" fmla="*/ 211451 h 225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1428" h="225406">
                    <a:moveTo>
                      <a:pt x="1404" y="211451"/>
                    </a:moveTo>
                    <a:cubicBezTo>
                      <a:pt x="1271" y="208394"/>
                      <a:pt x="-590" y="205470"/>
                      <a:pt x="208" y="202281"/>
                    </a:cubicBezTo>
                    <a:cubicBezTo>
                      <a:pt x="1005" y="194705"/>
                      <a:pt x="1005" y="187262"/>
                      <a:pt x="208" y="179687"/>
                    </a:cubicBezTo>
                    <a:cubicBezTo>
                      <a:pt x="-590" y="176098"/>
                      <a:pt x="1138" y="172775"/>
                      <a:pt x="1537" y="169320"/>
                    </a:cubicBezTo>
                    <a:cubicBezTo>
                      <a:pt x="2334" y="166795"/>
                      <a:pt x="2334" y="164402"/>
                      <a:pt x="1537" y="161877"/>
                    </a:cubicBezTo>
                    <a:cubicBezTo>
                      <a:pt x="4328" y="137954"/>
                      <a:pt x="10043" y="114828"/>
                      <a:pt x="19081" y="92499"/>
                    </a:cubicBezTo>
                    <a:cubicBezTo>
                      <a:pt x="30378" y="64855"/>
                      <a:pt x="45795" y="39868"/>
                      <a:pt x="65731" y="17806"/>
                    </a:cubicBezTo>
                    <a:cubicBezTo>
                      <a:pt x="71313" y="11559"/>
                      <a:pt x="76230" y="4648"/>
                      <a:pt x="83806" y="528"/>
                    </a:cubicBezTo>
                    <a:cubicBezTo>
                      <a:pt x="98692" y="-1599"/>
                      <a:pt x="106932" y="2655"/>
                      <a:pt x="110520" y="14084"/>
                    </a:cubicBezTo>
                    <a:cubicBezTo>
                      <a:pt x="112913" y="21660"/>
                      <a:pt x="110388" y="27907"/>
                      <a:pt x="105204" y="33090"/>
                    </a:cubicBezTo>
                    <a:cubicBezTo>
                      <a:pt x="89122" y="49438"/>
                      <a:pt x="75300" y="67513"/>
                      <a:pt x="64535" y="87848"/>
                    </a:cubicBezTo>
                    <a:cubicBezTo>
                      <a:pt x="52972" y="109911"/>
                      <a:pt x="45263" y="133169"/>
                      <a:pt x="41675" y="157890"/>
                    </a:cubicBezTo>
                    <a:cubicBezTo>
                      <a:pt x="38884" y="177028"/>
                      <a:pt x="38485" y="196167"/>
                      <a:pt x="40479" y="215306"/>
                    </a:cubicBezTo>
                    <a:cubicBezTo>
                      <a:pt x="32770" y="216901"/>
                      <a:pt x="24663" y="216901"/>
                      <a:pt x="17087" y="219426"/>
                    </a:cubicBezTo>
                    <a:cubicBezTo>
                      <a:pt x="12169" y="221154"/>
                      <a:pt x="7119" y="222748"/>
                      <a:pt x="2600" y="225406"/>
                    </a:cubicBezTo>
                    <a:cubicBezTo>
                      <a:pt x="2201" y="222882"/>
                      <a:pt x="1803" y="220223"/>
                      <a:pt x="1404" y="217698"/>
                    </a:cubicBezTo>
                    <a:cubicBezTo>
                      <a:pt x="2201" y="215438"/>
                      <a:pt x="2068" y="213445"/>
                      <a:pt x="1404" y="211451"/>
                    </a:cubicBezTo>
                    <a:close/>
                  </a:path>
                </a:pathLst>
              </a:custGeom>
              <a:solidFill>
                <a:srgbClr val="D3E5BE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62" name="Freeform: Shape 584">
                <a:extLst>
                  <a:ext uri="{FF2B5EF4-FFF2-40B4-BE49-F238E27FC236}">
                    <a16:creationId xmlns:a16="http://schemas.microsoft.com/office/drawing/2014/main" id="{872FC30E-7285-4A93-81DE-FC1FB516991E}"/>
                  </a:ext>
                </a:extLst>
              </p:cNvPr>
              <p:cNvSpPr/>
              <p:nvPr/>
            </p:nvSpPr>
            <p:spPr>
              <a:xfrm>
                <a:off x="2658493" y="5038352"/>
                <a:ext cx="12759" cy="1402"/>
              </a:xfrm>
              <a:custGeom>
                <a:avLst/>
                <a:gdLst>
                  <a:gd name="connsiteX0" fmla="*/ 0 w 12759"/>
                  <a:gd name="connsiteY0" fmla="*/ 18 h 1402"/>
                  <a:gd name="connsiteX1" fmla="*/ 12759 w 12759"/>
                  <a:gd name="connsiteY1" fmla="*/ 1081 h 1402"/>
                  <a:gd name="connsiteX2" fmla="*/ 0 w 12759"/>
                  <a:gd name="connsiteY2" fmla="*/ 18 h 1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59" h="1402">
                    <a:moveTo>
                      <a:pt x="0" y="18"/>
                    </a:moveTo>
                    <a:cubicBezTo>
                      <a:pt x="4253" y="416"/>
                      <a:pt x="8639" y="-780"/>
                      <a:pt x="12759" y="1081"/>
                    </a:cubicBezTo>
                    <a:cubicBezTo>
                      <a:pt x="8506" y="948"/>
                      <a:pt x="3987" y="2410"/>
                      <a:pt x="0" y="18"/>
                    </a:cubicBezTo>
                    <a:close/>
                  </a:path>
                </a:pathLst>
              </a:custGeom>
              <a:solidFill>
                <a:srgbClr val="D3E5BE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63" name="Freeform: Shape 585">
                <a:extLst>
                  <a:ext uri="{FF2B5EF4-FFF2-40B4-BE49-F238E27FC236}">
                    <a16:creationId xmlns:a16="http://schemas.microsoft.com/office/drawing/2014/main" id="{D33297ED-F9B1-4DD7-B9EB-79F23BFD9E2E}"/>
                  </a:ext>
                </a:extLst>
              </p:cNvPr>
              <p:cNvSpPr/>
              <p:nvPr/>
            </p:nvSpPr>
            <p:spPr>
              <a:xfrm>
                <a:off x="2925917" y="5144430"/>
                <a:ext cx="118803" cy="122141"/>
              </a:xfrm>
              <a:custGeom>
                <a:avLst/>
                <a:gdLst>
                  <a:gd name="connsiteX0" fmla="*/ 1979 w 118803"/>
                  <a:gd name="connsiteY0" fmla="*/ 122142 h 122141"/>
                  <a:gd name="connsiteX1" fmla="*/ 12345 w 118803"/>
                  <a:gd name="connsiteY1" fmla="*/ 84396 h 122141"/>
                  <a:gd name="connsiteX2" fmla="*/ 22579 w 118803"/>
                  <a:gd name="connsiteY2" fmla="*/ 74162 h 122141"/>
                  <a:gd name="connsiteX3" fmla="*/ 22978 w 118803"/>
                  <a:gd name="connsiteY3" fmla="*/ 56751 h 122141"/>
                  <a:gd name="connsiteX4" fmla="*/ 7959 w 118803"/>
                  <a:gd name="connsiteY4" fmla="*/ 42397 h 122141"/>
                  <a:gd name="connsiteX5" fmla="*/ 7827 w 118803"/>
                  <a:gd name="connsiteY5" fmla="*/ 41201 h 122141"/>
                  <a:gd name="connsiteX6" fmla="*/ 12345 w 118803"/>
                  <a:gd name="connsiteY6" fmla="*/ 38011 h 122141"/>
                  <a:gd name="connsiteX7" fmla="*/ 68698 w 118803"/>
                  <a:gd name="connsiteY7" fmla="*/ 3323 h 122141"/>
                  <a:gd name="connsiteX8" fmla="*/ 75343 w 118803"/>
                  <a:gd name="connsiteY8" fmla="*/ 0 h 122141"/>
                  <a:gd name="connsiteX9" fmla="*/ 77470 w 118803"/>
                  <a:gd name="connsiteY9" fmla="*/ 1860 h 122141"/>
                  <a:gd name="connsiteX10" fmla="*/ 85843 w 118803"/>
                  <a:gd name="connsiteY10" fmla="*/ 26714 h 122141"/>
                  <a:gd name="connsiteX11" fmla="*/ 86640 w 118803"/>
                  <a:gd name="connsiteY11" fmla="*/ 30967 h 122141"/>
                  <a:gd name="connsiteX12" fmla="*/ 113753 w 118803"/>
                  <a:gd name="connsiteY12" fmla="*/ 61536 h 122141"/>
                  <a:gd name="connsiteX13" fmla="*/ 118804 w 118803"/>
                  <a:gd name="connsiteY13" fmla="*/ 65257 h 122141"/>
                  <a:gd name="connsiteX14" fmla="*/ 42781 w 118803"/>
                  <a:gd name="connsiteY14" fmla="*/ 110711 h 122141"/>
                  <a:gd name="connsiteX15" fmla="*/ 1979 w 118803"/>
                  <a:gd name="connsiteY15" fmla="*/ 122142 h 122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8803" h="122141">
                    <a:moveTo>
                      <a:pt x="1979" y="122142"/>
                    </a:moveTo>
                    <a:cubicBezTo>
                      <a:pt x="-2673" y="107389"/>
                      <a:pt x="915" y="94895"/>
                      <a:pt x="12345" y="84396"/>
                    </a:cubicBezTo>
                    <a:cubicBezTo>
                      <a:pt x="15934" y="81073"/>
                      <a:pt x="19389" y="77751"/>
                      <a:pt x="22579" y="74162"/>
                    </a:cubicBezTo>
                    <a:cubicBezTo>
                      <a:pt x="28028" y="68181"/>
                      <a:pt x="28161" y="62998"/>
                      <a:pt x="22978" y="56751"/>
                    </a:cubicBezTo>
                    <a:cubicBezTo>
                      <a:pt x="18459" y="51435"/>
                      <a:pt x="13409" y="46650"/>
                      <a:pt x="7959" y="42397"/>
                    </a:cubicBezTo>
                    <a:cubicBezTo>
                      <a:pt x="7959" y="41999"/>
                      <a:pt x="7959" y="41600"/>
                      <a:pt x="7827" y="41201"/>
                    </a:cubicBezTo>
                    <a:cubicBezTo>
                      <a:pt x="8757" y="39340"/>
                      <a:pt x="10617" y="38676"/>
                      <a:pt x="12345" y="38011"/>
                    </a:cubicBezTo>
                    <a:cubicBezTo>
                      <a:pt x="32946" y="29372"/>
                      <a:pt x="51287" y="17278"/>
                      <a:pt x="68698" y="3323"/>
                    </a:cubicBezTo>
                    <a:cubicBezTo>
                      <a:pt x="70691" y="1728"/>
                      <a:pt x="72552" y="0"/>
                      <a:pt x="75343" y="0"/>
                    </a:cubicBezTo>
                    <a:cubicBezTo>
                      <a:pt x="76274" y="399"/>
                      <a:pt x="76938" y="930"/>
                      <a:pt x="77470" y="1860"/>
                    </a:cubicBezTo>
                    <a:cubicBezTo>
                      <a:pt x="79729" y="10367"/>
                      <a:pt x="82121" y="18740"/>
                      <a:pt x="85843" y="26714"/>
                    </a:cubicBezTo>
                    <a:cubicBezTo>
                      <a:pt x="86507" y="28043"/>
                      <a:pt x="87039" y="29372"/>
                      <a:pt x="86640" y="30967"/>
                    </a:cubicBezTo>
                    <a:cubicBezTo>
                      <a:pt x="92754" y="43726"/>
                      <a:pt x="102323" y="53428"/>
                      <a:pt x="113753" y="61536"/>
                    </a:cubicBezTo>
                    <a:cubicBezTo>
                      <a:pt x="115481" y="62732"/>
                      <a:pt x="117076" y="64061"/>
                      <a:pt x="118804" y="65257"/>
                    </a:cubicBezTo>
                    <a:cubicBezTo>
                      <a:pt x="96342" y="85326"/>
                      <a:pt x="70691" y="99946"/>
                      <a:pt x="42781" y="110711"/>
                    </a:cubicBezTo>
                    <a:cubicBezTo>
                      <a:pt x="29490" y="115762"/>
                      <a:pt x="15934" y="119882"/>
                      <a:pt x="1979" y="122142"/>
                    </a:cubicBezTo>
                    <a:close/>
                  </a:path>
                </a:pathLst>
              </a:custGeom>
              <a:solidFill>
                <a:srgbClr val="65B875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64" name="Freeform: Shape 586">
                <a:extLst>
                  <a:ext uri="{FF2B5EF4-FFF2-40B4-BE49-F238E27FC236}">
                    <a16:creationId xmlns:a16="http://schemas.microsoft.com/office/drawing/2014/main" id="{F4368A17-8BC1-4254-88B7-AB9C8C085538}"/>
                  </a:ext>
                </a:extLst>
              </p:cNvPr>
              <p:cNvSpPr/>
              <p:nvPr/>
            </p:nvSpPr>
            <p:spPr>
              <a:xfrm>
                <a:off x="3036481" y="5036449"/>
                <a:ext cx="110578" cy="96122"/>
              </a:xfrm>
              <a:custGeom>
                <a:avLst/>
                <a:gdLst>
                  <a:gd name="connsiteX0" fmla="*/ 0 w 110578"/>
                  <a:gd name="connsiteY0" fmla="*/ 22123 h 96122"/>
                  <a:gd name="connsiteX1" fmla="*/ 37480 w 110578"/>
                  <a:gd name="connsiteY1" fmla="*/ 4447 h 96122"/>
                  <a:gd name="connsiteX2" fmla="*/ 40935 w 110578"/>
                  <a:gd name="connsiteY2" fmla="*/ 3251 h 96122"/>
                  <a:gd name="connsiteX3" fmla="*/ 66188 w 110578"/>
                  <a:gd name="connsiteY3" fmla="*/ 3251 h 96122"/>
                  <a:gd name="connsiteX4" fmla="*/ 98218 w 110578"/>
                  <a:gd name="connsiteY4" fmla="*/ 31959 h 96122"/>
                  <a:gd name="connsiteX5" fmla="*/ 110578 w 110578"/>
                  <a:gd name="connsiteY5" fmla="*/ 61464 h 96122"/>
                  <a:gd name="connsiteX6" fmla="*/ 102338 w 110578"/>
                  <a:gd name="connsiteY6" fmla="*/ 63324 h 96122"/>
                  <a:gd name="connsiteX7" fmla="*/ 81605 w 110578"/>
                  <a:gd name="connsiteY7" fmla="*/ 64654 h 96122"/>
                  <a:gd name="connsiteX8" fmla="*/ 55289 w 110578"/>
                  <a:gd name="connsiteY8" fmla="*/ 89507 h 96122"/>
                  <a:gd name="connsiteX9" fmla="*/ 52631 w 110578"/>
                  <a:gd name="connsiteY9" fmla="*/ 95887 h 96122"/>
                  <a:gd name="connsiteX10" fmla="*/ 48378 w 110578"/>
                  <a:gd name="connsiteY10" fmla="*/ 92564 h 96122"/>
                  <a:gd name="connsiteX11" fmla="*/ 15550 w 110578"/>
                  <a:gd name="connsiteY11" fmla="*/ 71033 h 96122"/>
                  <a:gd name="connsiteX12" fmla="*/ 10101 w 110578"/>
                  <a:gd name="connsiteY12" fmla="*/ 69704 h 96122"/>
                  <a:gd name="connsiteX13" fmla="*/ 12227 w 110578"/>
                  <a:gd name="connsiteY13" fmla="*/ 62394 h 96122"/>
                  <a:gd name="connsiteX14" fmla="*/ 20069 w 110578"/>
                  <a:gd name="connsiteY14" fmla="*/ 52559 h 96122"/>
                  <a:gd name="connsiteX15" fmla="*/ 22195 w 110578"/>
                  <a:gd name="connsiteY15" fmla="*/ 34218 h 96122"/>
                  <a:gd name="connsiteX16" fmla="*/ 7443 w 110578"/>
                  <a:gd name="connsiteY16" fmla="*/ 24117 h 96122"/>
                  <a:gd name="connsiteX17" fmla="*/ 0 w 110578"/>
                  <a:gd name="connsiteY17" fmla="*/ 22123 h 9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0578" h="96122">
                    <a:moveTo>
                      <a:pt x="0" y="22123"/>
                    </a:moveTo>
                    <a:cubicBezTo>
                      <a:pt x="10765" y="12421"/>
                      <a:pt x="23657" y="7504"/>
                      <a:pt x="37480" y="4447"/>
                    </a:cubicBezTo>
                    <a:cubicBezTo>
                      <a:pt x="38676" y="4181"/>
                      <a:pt x="40005" y="4314"/>
                      <a:pt x="40935" y="3251"/>
                    </a:cubicBezTo>
                    <a:cubicBezTo>
                      <a:pt x="49308" y="194"/>
                      <a:pt x="57814" y="-2199"/>
                      <a:pt x="66188" y="3251"/>
                    </a:cubicBezTo>
                    <a:cubicBezTo>
                      <a:pt x="78814" y="10693"/>
                      <a:pt x="90111" y="19332"/>
                      <a:pt x="98218" y="31959"/>
                    </a:cubicBezTo>
                    <a:cubicBezTo>
                      <a:pt x="104066" y="41129"/>
                      <a:pt x="108053" y="50964"/>
                      <a:pt x="110578" y="61464"/>
                    </a:cubicBezTo>
                    <a:cubicBezTo>
                      <a:pt x="108186" y="63989"/>
                      <a:pt x="105129" y="63192"/>
                      <a:pt x="102338" y="63324"/>
                    </a:cubicBezTo>
                    <a:cubicBezTo>
                      <a:pt x="95427" y="63591"/>
                      <a:pt x="88516" y="62793"/>
                      <a:pt x="81605" y="64654"/>
                    </a:cubicBezTo>
                    <a:cubicBezTo>
                      <a:pt x="68181" y="68109"/>
                      <a:pt x="59808" y="76615"/>
                      <a:pt x="55289" y="89507"/>
                    </a:cubicBezTo>
                    <a:cubicBezTo>
                      <a:pt x="54492" y="91634"/>
                      <a:pt x="54226" y="94026"/>
                      <a:pt x="52631" y="95887"/>
                    </a:cubicBezTo>
                    <a:cubicBezTo>
                      <a:pt x="49574" y="96950"/>
                      <a:pt x="49176" y="94159"/>
                      <a:pt x="48378" y="92564"/>
                    </a:cubicBezTo>
                    <a:cubicBezTo>
                      <a:pt x="42131" y="78210"/>
                      <a:pt x="30967" y="71432"/>
                      <a:pt x="15550" y="71033"/>
                    </a:cubicBezTo>
                    <a:cubicBezTo>
                      <a:pt x="13689" y="71033"/>
                      <a:pt x="11696" y="71033"/>
                      <a:pt x="10101" y="69704"/>
                    </a:cubicBezTo>
                    <a:cubicBezTo>
                      <a:pt x="8506" y="66647"/>
                      <a:pt x="10633" y="64521"/>
                      <a:pt x="12227" y="62394"/>
                    </a:cubicBezTo>
                    <a:cubicBezTo>
                      <a:pt x="14753" y="59072"/>
                      <a:pt x="17411" y="55882"/>
                      <a:pt x="20069" y="52559"/>
                    </a:cubicBezTo>
                    <a:cubicBezTo>
                      <a:pt x="24721" y="46977"/>
                      <a:pt x="24986" y="40464"/>
                      <a:pt x="22195" y="34218"/>
                    </a:cubicBezTo>
                    <a:cubicBezTo>
                      <a:pt x="19537" y="27971"/>
                      <a:pt x="14487" y="24516"/>
                      <a:pt x="7443" y="24117"/>
                    </a:cubicBezTo>
                    <a:cubicBezTo>
                      <a:pt x="5183" y="23718"/>
                      <a:pt x="2259" y="24383"/>
                      <a:pt x="0" y="22123"/>
                    </a:cubicBezTo>
                    <a:close/>
                  </a:path>
                </a:pathLst>
              </a:custGeom>
              <a:solidFill>
                <a:srgbClr val="F6F3E7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65" name="Freeform: Shape 587">
                <a:extLst>
                  <a:ext uri="{FF2B5EF4-FFF2-40B4-BE49-F238E27FC236}">
                    <a16:creationId xmlns:a16="http://schemas.microsoft.com/office/drawing/2014/main" id="{7172E91D-6130-43A1-8A3C-75F1F1FEC7B4}"/>
                  </a:ext>
                </a:extLst>
              </p:cNvPr>
              <p:cNvSpPr/>
              <p:nvPr/>
            </p:nvSpPr>
            <p:spPr>
              <a:xfrm>
                <a:off x="3002456" y="5145991"/>
                <a:ext cx="129868" cy="49143"/>
              </a:xfrm>
              <a:custGeom>
                <a:avLst/>
                <a:gdLst>
                  <a:gd name="connsiteX0" fmla="*/ 10101 w 129868"/>
                  <a:gd name="connsiteY0" fmla="*/ 29406 h 49143"/>
                  <a:gd name="connsiteX1" fmla="*/ 0 w 129868"/>
                  <a:gd name="connsiteY1" fmla="*/ 167 h 49143"/>
                  <a:gd name="connsiteX2" fmla="*/ 3588 w 129868"/>
                  <a:gd name="connsiteY2" fmla="*/ 2028 h 49143"/>
                  <a:gd name="connsiteX3" fmla="*/ 31898 w 129868"/>
                  <a:gd name="connsiteY3" fmla="*/ 2028 h 49143"/>
                  <a:gd name="connsiteX4" fmla="*/ 33492 w 129868"/>
                  <a:gd name="connsiteY4" fmla="*/ 1097 h 49143"/>
                  <a:gd name="connsiteX5" fmla="*/ 37480 w 129868"/>
                  <a:gd name="connsiteY5" fmla="*/ 3889 h 49143"/>
                  <a:gd name="connsiteX6" fmla="*/ 83333 w 129868"/>
                  <a:gd name="connsiteY6" fmla="*/ 14654 h 49143"/>
                  <a:gd name="connsiteX7" fmla="*/ 85060 w 129868"/>
                  <a:gd name="connsiteY7" fmla="*/ 13724 h 49143"/>
                  <a:gd name="connsiteX8" fmla="*/ 90775 w 129868"/>
                  <a:gd name="connsiteY8" fmla="*/ 15451 h 49143"/>
                  <a:gd name="connsiteX9" fmla="*/ 122009 w 129868"/>
                  <a:gd name="connsiteY9" fmla="*/ 14388 h 49143"/>
                  <a:gd name="connsiteX10" fmla="*/ 129318 w 129868"/>
                  <a:gd name="connsiteY10" fmla="*/ 13989 h 49143"/>
                  <a:gd name="connsiteX11" fmla="*/ 127458 w 129868"/>
                  <a:gd name="connsiteY11" fmla="*/ 19173 h 49143"/>
                  <a:gd name="connsiteX12" fmla="*/ 77750 w 129868"/>
                  <a:gd name="connsiteY12" fmla="*/ 48013 h 49143"/>
                  <a:gd name="connsiteX13" fmla="*/ 15949 w 129868"/>
                  <a:gd name="connsiteY13" fmla="*/ 32995 h 49143"/>
                  <a:gd name="connsiteX14" fmla="*/ 10101 w 129868"/>
                  <a:gd name="connsiteY14" fmla="*/ 29406 h 49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868" h="49143">
                    <a:moveTo>
                      <a:pt x="10101" y="29406"/>
                    </a:moveTo>
                    <a:cubicBezTo>
                      <a:pt x="4785" y="20369"/>
                      <a:pt x="930" y="10800"/>
                      <a:pt x="0" y="167"/>
                    </a:cubicBezTo>
                    <a:cubicBezTo>
                      <a:pt x="1861" y="-498"/>
                      <a:pt x="2658" y="965"/>
                      <a:pt x="3588" y="2028"/>
                    </a:cubicBezTo>
                    <a:cubicBezTo>
                      <a:pt x="13822" y="11730"/>
                      <a:pt x="21797" y="11730"/>
                      <a:pt x="31898" y="2028"/>
                    </a:cubicBezTo>
                    <a:cubicBezTo>
                      <a:pt x="32296" y="1629"/>
                      <a:pt x="32961" y="1230"/>
                      <a:pt x="33492" y="1097"/>
                    </a:cubicBezTo>
                    <a:cubicBezTo>
                      <a:pt x="35353" y="1363"/>
                      <a:pt x="36416" y="2692"/>
                      <a:pt x="37480" y="3889"/>
                    </a:cubicBezTo>
                    <a:cubicBezTo>
                      <a:pt x="50239" y="17977"/>
                      <a:pt x="66453" y="18109"/>
                      <a:pt x="83333" y="14654"/>
                    </a:cubicBezTo>
                    <a:cubicBezTo>
                      <a:pt x="83864" y="14255"/>
                      <a:pt x="84396" y="13989"/>
                      <a:pt x="85060" y="13724"/>
                    </a:cubicBezTo>
                    <a:cubicBezTo>
                      <a:pt x="87187" y="13590"/>
                      <a:pt x="88782" y="15053"/>
                      <a:pt x="90775" y="15451"/>
                    </a:cubicBezTo>
                    <a:cubicBezTo>
                      <a:pt x="101275" y="16647"/>
                      <a:pt x="111642" y="16913"/>
                      <a:pt x="122009" y="14388"/>
                    </a:cubicBezTo>
                    <a:cubicBezTo>
                      <a:pt x="124401" y="13857"/>
                      <a:pt x="126793" y="12394"/>
                      <a:pt x="129318" y="13989"/>
                    </a:cubicBezTo>
                    <a:cubicBezTo>
                      <a:pt x="130913" y="16514"/>
                      <a:pt x="128654" y="17844"/>
                      <a:pt x="127458" y="19173"/>
                    </a:cubicBezTo>
                    <a:cubicBezTo>
                      <a:pt x="114167" y="34457"/>
                      <a:pt x="97820" y="44691"/>
                      <a:pt x="77750" y="48013"/>
                    </a:cubicBezTo>
                    <a:cubicBezTo>
                      <a:pt x="55023" y="51735"/>
                      <a:pt x="34556" y="46153"/>
                      <a:pt x="15949" y="32995"/>
                    </a:cubicBezTo>
                    <a:cubicBezTo>
                      <a:pt x="13955" y="31799"/>
                      <a:pt x="12227" y="30337"/>
                      <a:pt x="10101" y="29406"/>
                    </a:cubicBezTo>
                    <a:close/>
                  </a:path>
                </a:pathLst>
              </a:custGeom>
              <a:solidFill>
                <a:srgbClr val="F6F3E7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66" name="Freeform: Shape 588">
                <a:extLst>
                  <a:ext uri="{FF2B5EF4-FFF2-40B4-BE49-F238E27FC236}">
                    <a16:creationId xmlns:a16="http://schemas.microsoft.com/office/drawing/2014/main" id="{81F3D0CC-6EDC-445C-AC42-51E2EE9E9DF8}"/>
                  </a:ext>
                </a:extLst>
              </p:cNvPr>
              <p:cNvSpPr/>
              <p:nvPr/>
            </p:nvSpPr>
            <p:spPr>
              <a:xfrm>
                <a:off x="3076739" y="5011508"/>
                <a:ext cx="58952" cy="35633"/>
              </a:xfrm>
              <a:custGeom>
                <a:avLst/>
                <a:gdLst>
                  <a:gd name="connsiteX0" fmla="*/ 26062 w 58952"/>
                  <a:gd name="connsiteY0" fmla="*/ 28058 h 35633"/>
                  <a:gd name="connsiteX1" fmla="*/ 810 w 58952"/>
                  <a:gd name="connsiteY1" fmla="*/ 28058 h 35633"/>
                  <a:gd name="connsiteX2" fmla="*/ 2006 w 58952"/>
                  <a:gd name="connsiteY2" fmla="*/ 20482 h 35633"/>
                  <a:gd name="connsiteX3" fmla="*/ 2006 w 58952"/>
                  <a:gd name="connsiteY3" fmla="*/ 20083 h 35633"/>
                  <a:gd name="connsiteX4" fmla="*/ 9715 w 58952"/>
                  <a:gd name="connsiteY4" fmla="*/ 17691 h 35633"/>
                  <a:gd name="connsiteX5" fmla="*/ 53175 w 58952"/>
                  <a:gd name="connsiteY5" fmla="*/ 2008 h 35633"/>
                  <a:gd name="connsiteX6" fmla="*/ 58890 w 58952"/>
                  <a:gd name="connsiteY6" fmla="*/ 280 h 35633"/>
                  <a:gd name="connsiteX7" fmla="*/ 56498 w 58952"/>
                  <a:gd name="connsiteY7" fmla="*/ 35634 h 35633"/>
                  <a:gd name="connsiteX8" fmla="*/ 26062 w 58952"/>
                  <a:gd name="connsiteY8" fmla="*/ 28058 h 35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952" h="35633">
                    <a:moveTo>
                      <a:pt x="26062" y="28058"/>
                    </a:moveTo>
                    <a:cubicBezTo>
                      <a:pt x="17689" y="25799"/>
                      <a:pt x="9183" y="28058"/>
                      <a:pt x="810" y="28058"/>
                    </a:cubicBezTo>
                    <a:cubicBezTo>
                      <a:pt x="-1317" y="25134"/>
                      <a:pt x="1341" y="23007"/>
                      <a:pt x="2006" y="20482"/>
                    </a:cubicBezTo>
                    <a:cubicBezTo>
                      <a:pt x="2006" y="20482"/>
                      <a:pt x="2006" y="20083"/>
                      <a:pt x="2006" y="20083"/>
                    </a:cubicBezTo>
                    <a:cubicBezTo>
                      <a:pt x="4265" y="18356"/>
                      <a:pt x="7057" y="18090"/>
                      <a:pt x="9715" y="17691"/>
                    </a:cubicBezTo>
                    <a:cubicBezTo>
                      <a:pt x="25265" y="15299"/>
                      <a:pt x="39752" y="10115"/>
                      <a:pt x="53175" y="2008"/>
                    </a:cubicBezTo>
                    <a:cubicBezTo>
                      <a:pt x="54903" y="945"/>
                      <a:pt x="56498" y="-650"/>
                      <a:pt x="58890" y="280"/>
                    </a:cubicBezTo>
                    <a:cubicBezTo>
                      <a:pt x="59289" y="12109"/>
                      <a:pt x="57694" y="23805"/>
                      <a:pt x="56498" y="35634"/>
                    </a:cubicBezTo>
                    <a:cubicBezTo>
                      <a:pt x="46397" y="32843"/>
                      <a:pt x="36961" y="27792"/>
                      <a:pt x="26062" y="28058"/>
                    </a:cubicBezTo>
                    <a:close/>
                  </a:path>
                </a:pathLst>
              </a:custGeom>
              <a:solidFill>
                <a:srgbClr val="7DCDF3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67" name="Freeform: Shape 589">
                <a:extLst>
                  <a:ext uri="{FF2B5EF4-FFF2-40B4-BE49-F238E27FC236}">
                    <a16:creationId xmlns:a16="http://schemas.microsoft.com/office/drawing/2014/main" id="{4402C05B-8247-4B90-804E-1B2028024F11}"/>
                  </a:ext>
                </a:extLst>
              </p:cNvPr>
              <p:cNvSpPr/>
              <p:nvPr/>
            </p:nvSpPr>
            <p:spPr>
              <a:xfrm>
                <a:off x="2699580" y="4984738"/>
                <a:ext cx="52369" cy="35917"/>
              </a:xfrm>
              <a:custGeom>
                <a:avLst/>
                <a:gdLst>
                  <a:gd name="connsiteX0" fmla="*/ 24703 w 52369"/>
                  <a:gd name="connsiteY0" fmla="*/ 35823 h 35917"/>
                  <a:gd name="connsiteX1" fmla="*/ 7159 w 52369"/>
                  <a:gd name="connsiteY1" fmla="*/ 31703 h 35917"/>
                  <a:gd name="connsiteX2" fmla="*/ 912 w 52369"/>
                  <a:gd name="connsiteY2" fmla="*/ 11368 h 35917"/>
                  <a:gd name="connsiteX3" fmla="*/ 17127 w 52369"/>
                  <a:gd name="connsiteY3" fmla="*/ 204 h 35917"/>
                  <a:gd name="connsiteX4" fmla="*/ 32943 w 52369"/>
                  <a:gd name="connsiteY4" fmla="*/ 71 h 35917"/>
                  <a:gd name="connsiteX5" fmla="*/ 52347 w 52369"/>
                  <a:gd name="connsiteY5" fmla="*/ 17349 h 35917"/>
                  <a:gd name="connsiteX6" fmla="*/ 33474 w 52369"/>
                  <a:gd name="connsiteY6" fmla="*/ 35690 h 35917"/>
                  <a:gd name="connsiteX7" fmla="*/ 24703 w 52369"/>
                  <a:gd name="connsiteY7" fmla="*/ 35823 h 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369" h="35917">
                    <a:moveTo>
                      <a:pt x="24703" y="35823"/>
                    </a:moveTo>
                    <a:cubicBezTo>
                      <a:pt x="19386" y="36088"/>
                      <a:pt x="12874" y="36088"/>
                      <a:pt x="7159" y="31703"/>
                    </a:cubicBezTo>
                    <a:cubicBezTo>
                      <a:pt x="912" y="26918"/>
                      <a:pt x="-1480" y="19475"/>
                      <a:pt x="912" y="11368"/>
                    </a:cubicBezTo>
                    <a:cubicBezTo>
                      <a:pt x="2773" y="5387"/>
                      <a:pt x="9950" y="336"/>
                      <a:pt x="17127" y="204"/>
                    </a:cubicBezTo>
                    <a:cubicBezTo>
                      <a:pt x="22443" y="71"/>
                      <a:pt x="27759" y="470"/>
                      <a:pt x="32943" y="71"/>
                    </a:cubicBezTo>
                    <a:cubicBezTo>
                      <a:pt x="44373" y="-860"/>
                      <a:pt x="51816" y="7514"/>
                      <a:pt x="52347" y="17349"/>
                    </a:cubicBezTo>
                    <a:cubicBezTo>
                      <a:pt x="52879" y="26652"/>
                      <a:pt x="43708" y="35291"/>
                      <a:pt x="33474" y="35690"/>
                    </a:cubicBezTo>
                    <a:cubicBezTo>
                      <a:pt x="31082" y="35823"/>
                      <a:pt x="28557" y="35823"/>
                      <a:pt x="24703" y="35823"/>
                    </a:cubicBezTo>
                    <a:close/>
                  </a:path>
                </a:pathLst>
              </a:custGeom>
              <a:solidFill>
                <a:srgbClr val="65B875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68" name="Freeform: Shape 590">
                <a:extLst>
                  <a:ext uri="{FF2B5EF4-FFF2-40B4-BE49-F238E27FC236}">
                    <a16:creationId xmlns:a16="http://schemas.microsoft.com/office/drawing/2014/main" id="{AE344B32-DFB3-4E76-BBD4-617078C2D0D5}"/>
                  </a:ext>
                </a:extLst>
              </p:cNvPr>
              <p:cNvSpPr/>
              <p:nvPr/>
            </p:nvSpPr>
            <p:spPr>
              <a:xfrm>
                <a:off x="2759820" y="5046079"/>
                <a:ext cx="55105" cy="35485"/>
              </a:xfrm>
              <a:custGeom>
                <a:avLst/>
                <a:gdLst>
                  <a:gd name="connsiteX0" fmla="*/ 15499 w 55105"/>
                  <a:gd name="connsiteY0" fmla="*/ 0 h 35485"/>
                  <a:gd name="connsiteX1" fmla="*/ 40751 w 55105"/>
                  <a:gd name="connsiteY1" fmla="*/ 133 h 35485"/>
                  <a:gd name="connsiteX2" fmla="*/ 55105 w 55105"/>
                  <a:gd name="connsiteY2" fmla="*/ 17543 h 35485"/>
                  <a:gd name="connsiteX3" fmla="*/ 40884 w 55105"/>
                  <a:gd name="connsiteY3" fmla="*/ 35486 h 35485"/>
                  <a:gd name="connsiteX4" fmla="*/ 14170 w 55105"/>
                  <a:gd name="connsiteY4" fmla="*/ 35486 h 35485"/>
                  <a:gd name="connsiteX5" fmla="*/ 1942 w 55105"/>
                  <a:gd name="connsiteY5" fmla="*/ 9835 h 35485"/>
                  <a:gd name="connsiteX6" fmla="*/ 15499 w 55105"/>
                  <a:gd name="connsiteY6" fmla="*/ 0 h 3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05" h="35485">
                    <a:moveTo>
                      <a:pt x="15499" y="0"/>
                    </a:moveTo>
                    <a:cubicBezTo>
                      <a:pt x="23872" y="0"/>
                      <a:pt x="32378" y="0"/>
                      <a:pt x="40751" y="133"/>
                    </a:cubicBezTo>
                    <a:cubicBezTo>
                      <a:pt x="50187" y="2658"/>
                      <a:pt x="55105" y="8639"/>
                      <a:pt x="55105" y="17543"/>
                    </a:cubicBezTo>
                    <a:cubicBezTo>
                      <a:pt x="55105" y="26980"/>
                      <a:pt x="50320" y="32961"/>
                      <a:pt x="40884" y="35486"/>
                    </a:cubicBezTo>
                    <a:cubicBezTo>
                      <a:pt x="31979" y="35486"/>
                      <a:pt x="23074" y="35486"/>
                      <a:pt x="14170" y="35486"/>
                    </a:cubicBezTo>
                    <a:cubicBezTo>
                      <a:pt x="1942" y="31366"/>
                      <a:pt x="-3108" y="20733"/>
                      <a:pt x="1942" y="9835"/>
                    </a:cubicBezTo>
                    <a:cubicBezTo>
                      <a:pt x="4468" y="3854"/>
                      <a:pt x="8986" y="531"/>
                      <a:pt x="15499" y="0"/>
                    </a:cubicBezTo>
                    <a:close/>
                  </a:path>
                </a:pathLst>
              </a:custGeom>
              <a:solidFill>
                <a:srgbClr val="F5F9F0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69" name="Freeform: Shape 591">
                <a:extLst>
                  <a:ext uri="{FF2B5EF4-FFF2-40B4-BE49-F238E27FC236}">
                    <a16:creationId xmlns:a16="http://schemas.microsoft.com/office/drawing/2014/main" id="{4AFB43F0-7B6A-4A26-AFA6-B71F99EF49D2}"/>
                  </a:ext>
                </a:extLst>
              </p:cNvPr>
              <p:cNvSpPr/>
              <p:nvPr/>
            </p:nvSpPr>
            <p:spPr>
              <a:xfrm>
                <a:off x="2734154" y="4788372"/>
                <a:ext cx="38897" cy="39604"/>
              </a:xfrm>
              <a:custGeom>
                <a:avLst/>
                <a:gdLst>
                  <a:gd name="connsiteX0" fmla="*/ 4083 w 38897"/>
                  <a:gd name="connsiteY0" fmla="*/ 7576 h 39604"/>
                  <a:gd name="connsiteX1" fmla="*/ 14716 w 38897"/>
                  <a:gd name="connsiteY1" fmla="*/ 0 h 39604"/>
                  <a:gd name="connsiteX2" fmla="*/ 18836 w 38897"/>
                  <a:gd name="connsiteY2" fmla="*/ 930 h 39604"/>
                  <a:gd name="connsiteX3" fmla="*/ 38240 w 38897"/>
                  <a:gd name="connsiteY3" fmla="*/ 14886 h 39604"/>
                  <a:gd name="connsiteX4" fmla="*/ 29468 w 38897"/>
                  <a:gd name="connsiteY4" fmla="*/ 36815 h 39604"/>
                  <a:gd name="connsiteX5" fmla="*/ 6077 w 38897"/>
                  <a:gd name="connsiteY5" fmla="*/ 34290 h 39604"/>
                  <a:gd name="connsiteX6" fmla="*/ 2754 w 38897"/>
                  <a:gd name="connsiteY6" fmla="*/ 9835 h 39604"/>
                  <a:gd name="connsiteX7" fmla="*/ 4083 w 38897"/>
                  <a:gd name="connsiteY7" fmla="*/ 7576 h 39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897" h="39604">
                    <a:moveTo>
                      <a:pt x="4083" y="7576"/>
                    </a:moveTo>
                    <a:cubicBezTo>
                      <a:pt x="6741" y="3854"/>
                      <a:pt x="10463" y="1462"/>
                      <a:pt x="14716" y="0"/>
                    </a:cubicBezTo>
                    <a:cubicBezTo>
                      <a:pt x="15912" y="1462"/>
                      <a:pt x="17374" y="797"/>
                      <a:pt x="18836" y="930"/>
                    </a:cubicBezTo>
                    <a:cubicBezTo>
                      <a:pt x="28671" y="1196"/>
                      <a:pt x="36114" y="6512"/>
                      <a:pt x="38240" y="14886"/>
                    </a:cubicBezTo>
                    <a:cubicBezTo>
                      <a:pt x="40500" y="23259"/>
                      <a:pt x="36778" y="32429"/>
                      <a:pt x="29468" y="36815"/>
                    </a:cubicBezTo>
                    <a:cubicBezTo>
                      <a:pt x="21893" y="41334"/>
                      <a:pt x="12323" y="40271"/>
                      <a:pt x="6077" y="34290"/>
                    </a:cubicBezTo>
                    <a:cubicBezTo>
                      <a:pt x="-569" y="28044"/>
                      <a:pt x="-1898" y="18474"/>
                      <a:pt x="2754" y="9835"/>
                    </a:cubicBezTo>
                    <a:cubicBezTo>
                      <a:pt x="3153" y="9038"/>
                      <a:pt x="3684" y="8240"/>
                      <a:pt x="4083" y="7576"/>
                    </a:cubicBezTo>
                    <a:close/>
                  </a:path>
                </a:pathLst>
              </a:custGeom>
              <a:solidFill>
                <a:srgbClr val="D3E5BE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70" name="Freeform: Shape 592">
                <a:extLst>
                  <a:ext uri="{FF2B5EF4-FFF2-40B4-BE49-F238E27FC236}">
                    <a16:creationId xmlns:a16="http://schemas.microsoft.com/office/drawing/2014/main" id="{3E070BC3-056D-45B8-89CC-C4908F16D6F9}"/>
                  </a:ext>
                </a:extLst>
              </p:cNvPr>
              <p:cNvSpPr/>
              <p:nvPr/>
            </p:nvSpPr>
            <p:spPr>
              <a:xfrm>
                <a:off x="2741421" y="5045909"/>
                <a:ext cx="33897" cy="35693"/>
              </a:xfrm>
              <a:custGeom>
                <a:avLst/>
                <a:gdLst>
                  <a:gd name="connsiteX0" fmla="*/ 33898 w 33897"/>
                  <a:gd name="connsiteY0" fmla="*/ 170 h 35693"/>
                  <a:gd name="connsiteX1" fmla="*/ 22069 w 33897"/>
                  <a:gd name="connsiteY1" fmla="*/ 25954 h 35693"/>
                  <a:gd name="connsiteX2" fmla="*/ 32569 w 33897"/>
                  <a:gd name="connsiteY2" fmla="*/ 35523 h 35693"/>
                  <a:gd name="connsiteX3" fmla="*/ 17417 w 33897"/>
                  <a:gd name="connsiteY3" fmla="*/ 35656 h 35693"/>
                  <a:gd name="connsiteX4" fmla="*/ 7 w 33897"/>
                  <a:gd name="connsiteY4" fmla="*/ 17581 h 35693"/>
                  <a:gd name="connsiteX5" fmla="*/ 17417 w 33897"/>
                  <a:gd name="connsiteY5" fmla="*/ 37 h 35693"/>
                  <a:gd name="connsiteX6" fmla="*/ 33898 w 33897"/>
                  <a:gd name="connsiteY6" fmla="*/ 170 h 3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97" h="35693">
                    <a:moveTo>
                      <a:pt x="33898" y="170"/>
                    </a:moveTo>
                    <a:cubicBezTo>
                      <a:pt x="21139" y="6018"/>
                      <a:pt x="16886" y="15455"/>
                      <a:pt x="22069" y="25954"/>
                    </a:cubicBezTo>
                    <a:cubicBezTo>
                      <a:pt x="24328" y="30606"/>
                      <a:pt x="28847" y="32599"/>
                      <a:pt x="32569" y="35523"/>
                    </a:cubicBezTo>
                    <a:cubicBezTo>
                      <a:pt x="27518" y="35523"/>
                      <a:pt x="22468" y="35789"/>
                      <a:pt x="17417" y="35656"/>
                    </a:cubicBezTo>
                    <a:cubicBezTo>
                      <a:pt x="7449" y="35391"/>
                      <a:pt x="-259" y="27150"/>
                      <a:pt x="7" y="17581"/>
                    </a:cubicBezTo>
                    <a:cubicBezTo>
                      <a:pt x="272" y="8012"/>
                      <a:pt x="7715" y="303"/>
                      <a:pt x="17417" y="37"/>
                    </a:cubicBezTo>
                    <a:cubicBezTo>
                      <a:pt x="22867" y="-96"/>
                      <a:pt x="28316" y="170"/>
                      <a:pt x="33898" y="170"/>
                    </a:cubicBezTo>
                    <a:close/>
                  </a:path>
                </a:pathLst>
              </a:custGeom>
              <a:solidFill>
                <a:srgbClr val="D3E5BE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71" name="Freeform: Shape 593">
                <a:extLst>
                  <a:ext uri="{FF2B5EF4-FFF2-40B4-BE49-F238E27FC236}">
                    <a16:creationId xmlns:a16="http://schemas.microsoft.com/office/drawing/2014/main" id="{99862436-418D-4B7D-82C2-13FD903BEF80}"/>
                  </a:ext>
                </a:extLst>
              </p:cNvPr>
              <p:cNvSpPr/>
              <p:nvPr/>
            </p:nvSpPr>
            <p:spPr>
              <a:xfrm>
                <a:off x="2800704" y="5044882"/>
                <a:ext cx="32006" cy="39074"/>
              </a:xfrm>
              <a:custGeom>
                <a:avLst/>
                <a:gdLst>
                  <a:gd name="connsiteX0" fmla="*/ 0 w 32006"/>
                  <a:gd name="connsiteY0" fmla="*/ 36682 h 39074"/>
                  <a:gd name="connsiteX1" fmla="*/ 12759 w 32006"/>
                  <a:gd name="connsiteY1" fmla="*/ 17145 h 39074"/>
                  <a:gd name="connsiteX2" fmla="*/ 0 w 32006"/>
                  <a:gd name="connsiteY2" fmla="*/ 1329 h 39074"/>
                  <a:gd name="connsiteX3" fmla="*/ 23259 w 32006"/>
                  <a:gd name="connsiteY3" fmla="*/ 0 h 39074"/>
                  <a:gd name="connsiteX4" fmla="*/ 24322 w 32006"/>
                  <a:gd name="connsiteY4" fmla="*/ 1197 h 39074"/>
                  <a:gd name="connsiteX5" fmla="*/ 28176 w 32006"/>
                  <a:gd name="connsiteY5" fmla="*/ 36682 h 39074"/>
                  <a:gd name="connsiteX6" fmla="*/ 26980 w 32006"/>
                  <a:gd name="connsiteY6" fmla="*/ 39075 h 39074"/>
                  <a:gd name="connsiteX7" fmla="*/ 21132 w 32006"/>
                  <a:gd name="connsiteY7" fmla="*/ 36948 h 39074"/>
                  <a:gd name="connsiteX8" fmla="*/ 0 w 32006"/>
                  <a:gd name="connsiteY8" fmla="*/ 36682 h 3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006" h="39074">
                    <a:moveTo>
                      <a:pt x="0" y="36682"/>
                    </a:moveTo>
                    <a:cubicBezTo>
                      <a:pt x="8240" y="32828"/>
                      <a:pt x="13424" y="26980"/>
                      <a:pt x="12759" y="17145"/>
                    </a:cubicBezTo>
                    <a:cubicBezTo>
                      <a:pt x="12227" y="8905"/>
                      <a:pt x="6247" y="4918"/>
                      <a:pt x="0" y="1329"/>
                    </a:cubicBezTo>
                    <a:cubicBezTo>
                      <a:pt x="7709" y="133"/>
                      <a:pt x="15683" y="2658"/>
                      <a:pt x="23259" y="0"/>
                    </a:cubicBezTo>
                    <a:cubicBezTo>
                      <a:pt x="23657" y="399"/>
                      <a:pt x="23923" y="798"/>
                      <a:pt x="24322" y="1197"/>
                    </a:cubicBezTo>
                    <a:cubicBezTo>
                      <a:pt x="32562" y="9038"/>
                      <a:pt x="34689" y="28309"/>
                      <a:pt x="28176" y="36682"/>
                    </a:cubicBezTo>
                    <a:cubicBezTo>
                      <a:pt x="27778" y="37480"/>
                      <a:pt x="27379" y="38277"/>
                      <a:pt x="26980" y="39075"/>
                    </a:cubicBezTo>
                    <a:cubicBezTo>
                      <a:pt x="25917" y="36018"/>
                      <a:pt x="23259" y="36948"/>
                      <a:pt x="21132" y="36948"/>
                    </a:cubicBezTo>
                    <a:cubicBezTo>
                      <a:pt x="14088" y="36682"/>
                      <a:pt x="7044" y="36682"/>
                      <a:pt x="0" y="36682"/>
                    </a:cubicBezTo>
                    <a:close/>
                  </a:path>
                </a:pathLst>
              </a:custGeom>
              <a:solidFill>
                <a:srgbClr val="D3E5BF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72" name="Freeform: Shape 594">
                <a:extLst>
                  <a:ext uri="{FF2B5EF4-FFF2-40B4-BE49-F238E27FC236}">
                    <a16:creationId xmlns:a16="http://schemas.microsoft.com/office/drawing/2014/main" id="{733C6B4E-3DF1-4808-B44D-265C24E6F952}"/>
                  </a:ext>
                </a:extLst>
              </p:cNvPr>
              <p:cNvSpPr/>
              <p:nvPr/>
            </p:nvSpPr>
            <p:spPr>
              <a:xfrm>
                <a:off x="2617957" y="5002884"/>
                <a:ext cx="1295" cy="22593"/>
              </a:xfrm>
              <a:custGeom>
                <a:avLst/>
                <a:gdLst>
                  <a:gd name="connsiteX0" fmla="*/ 0 w 1295"/>
                  <a:gd name="connsiteY0" fmla="*/ 0 h 22593"/>
                  <a:gd name="connsiteX1" fmla="*/ 0 w 1295"/>
                  <a:gd name="connsiteY1" fmla="*/ 22594 h 22593"/>
                  <a:gd name="connsiteX2" fmla="*/ 0 w 1295"/>
                  <a:gd name="connsiteY2" fmla="*/ 0 h 2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5" h="22593">
                    <a:moveTo>
                      <a:pt x="0" y="0"/>
                    </a:moveTo>
                    <a:cubicBezTo>
                      <a:pt x="1728" y="7575"/>
                      <a:pt x="1728" y="15018"/>
                      <a:pt x="0" y="22594"/>
                    </a:cubicBezTo>
                    <a:cubicBezTo>
                      <a:pt x="0" y="15018"/>
                      <a:pt x="0" y="7443"/>
                      <a:pt x="0" y="0"/>
                    </a:cubicBezTo>
                    <a:close/>
                  </a:path>
                </a:pathLst>
              </a:custGeom>
              <a:solidFill>
                <a:srgbClr val="C3DEB4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73" name="Freeform: Shape 595">
                <a:extLst>
                  <a:ext uri="{FF2B5EF4-FFF2-40B4-BE49-F238E27FC236}">
                    <a16:creationId xmlns:a16="http://schemas.microsoft.com/office/drawing/2014/main" id="{948659DF-35D5-4358-8941-565081BF8B64}"/>
                  </a:ext>
                </a:extLst>
              </p:cNvPr>
              <p:cNvSpPr/>
              <p:nvPr/>
            </p:nvSpPr>
            <p:spPr>
              <a:xfrm>
                <a:off x="2619286" y="4985074"/>
                <a:ext cx="1295" cy="7443"/>
              </a:xfrm>
              <a:custGeom>
                <a:avLst/>
                <a:gdLst>
                  <a:gd name="connsiteX0" fmla="*/ 0 w 1295"/>
                  <a:gd name="connsiteY0" fmla="*/ 0 h 7443"/>
                  <a:gd name="connsiteX1" fmla="*/ 0 w 1295"/>
                  <a:gd name="connsiteY1" fmla="*/ 7443 h 7443"/>
                  <a:gd name="connsiteX2" fmla="*/ 0 w 1295"/>
                  <a:gd name="connsiteY2" fmla="*/ 0 h 7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5" h="7443">
                    <a:moveTo>
                      <a:pt x="0" y="0"/>
                    </a:moveTo>
                    <a:cubicBezTo>
                      <a:pt x="1728" y="2525"/>
                      <a:pt x="1728" y="4918"/>
                      <a:pt x="0" y="7443"/>
                    </a:cubicBezTo>
                    <a:cubicBezTo>
                      <a:pt x="0" y="4918"/>
                      <a:pt x="0" y="2525"/>
                      <a:pt x="0" y="0"/>
                    </a:cubicBezTo>
                    <a:close/>
                  </a:path>
                </a:pathLst>
              </a:custGeom>
              <a:solidFill>
                <a:srgbClr val="C7DFB3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74" name="Freeform: Shape 596">
                <a:extLst>
                  <a:ext uri="{FF2B5EF4-FFF2-40B4-BE49-F238E27FC236}">
                    <a16:creationId xmlns:a16="http://schemas.microsoft.com/office/drawing/2014/main" id="{44E1EDD4-5899-4955-BC60-8EEEFCBD7678}"/>
                  </a:ext>
                </a:extLst>
              </p:cNvPr>
              <p:cNvSpPr/>
              <p:nvPr/>
            </p:nvSpPr>
            <p:spPr>
              <a:xfrm>
                <a:off x="2619286" y="5034649"/>
                <a:ext cx="1196" cy="6113"/>
              </a:xfrm>
              <a:custGeom>
                <a:avLst/>
                <a:gdLst>
                  <a:gd name="connsiteX0" fmla="*/ 0 w 1196"/>
                  <a:gd name="connsiteY0" fmla="*/ 0 h 6113"/>
                  <a:gd name="connsiteX1" fmla="*/ 0 w 1196"/>
                  <a:gd name="connsiteY1" fmla="*/ 6114 h 6113"/>
                  <a:gd name="connsiteX2" fmla="*/ 0 w 1196"/>
                  <a:gd name="connsiteY2" fmla="*/ 0 h 6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6" h="6113">
                    <a:moveTo>
                      <a:pt x="0" y="0"/>
                    </a:moveTo>
                    <a:cubicBezTo>
                      <a:pt x="1595" y="1994"/>
                      <a:pt x="1595" y="4120"/>
                      <a:pt x="0" y="6114"/>
                    </a:cubicBezTo>
                    <a:cubicBezTo>
                      <a:pt x="0" y="3987"/>
                      <a:pt x="0" y="1994"/>
                      <a:pt x="0" y="0"/>
                    </a:cubicBezTo>
                    <a:close/>
                  </a:path>
                </a:pathLst>
              </a:custGeom>
              <a:solidFill>
                <a:srgbClr val="C6DFB2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75" name="Freeform: Shape 597">
                <a:extLst>
                  <a:ext uri="{FF2B5EF4-FFF2-40B4-BE49-F238E27FC236}">
                    <a16:creationId xmlns:a16="http://schemas.microsoft.com/office/drawing/2014/main" id="{56596CC4-4E81-4F11-9A89-74B43601384D}"/>
                  </a:ext>
                </a:extLst>
              </p:cNvPr>
              <p:cNvSpPr/>
              <p:nvPr/>
            </p:nvSpPr>
            <p:spPr>
              <a:xfrm>
                <a:off x="2927316" y="5025269"/>
                <a:ext cx="81506" cy="160494"/>
              </a:xfrm>
              <a:custGeom>
                <a:avLst/>
                <a:gdLst>
                  <a:gd name="connsiteX0" fmla="*/ 73812 w 81506"/>
                  <a:gd name="connsiteY0" fmla="*/ 119559 h 160494"/>
                  <a:gd name="connsiteX1" fmla="*/ 36332 w 81506"/>
                  <a:gd name="connsiteY1" fmla="*/ 146141 h 160494"/>
                  <a:gd name="connsiteX2" fmla="*/ 6295 w 81506"/>
                  <a:gd name="connsiteY2" fmla="*/ 160494 h 160494"/>
                  <a:gd name="connsiteX3" fmla="*/ 5498 w 81506"/>
                  <a:gd name="connsiteY3" fmla="*/ 141090 h 160494"/>
                  <a:gd name="connsiteX4" fmla="*/ 21048 w 81506"/>
                  <a:gd name="connsiteY4" fmla="*/ 94174 h 160494"/>
                  <a:gd name="connsiteX5" fmla="*/ 15731 w 81506"/>
                  <a:gd name="connsiteY5" fmla="*/ 24132 h 160494"/>
                  <a:gd name="connsiteX6" fmla="*/ 16529 w 81506"/>
                  <a:gd name="connsiteY6" fmla="*/ 14031 h 160494"/>
                  <a:gd name="connsiteX7" fmla="*/ 29554 w 81506"/>
                  <a:gd name="connsiteY7" fmla="*/ 342 h 160494"/>
                  <a:gd name="connsiteX8" fmla="*/ 48028 w 81506"/>
                  <a:gd name="connsiteY8" fmla="*/ 8316 h 160494"/>
                  <a:gd name="connsiteX9" fmla="*/ 59724 w 81506"/>
                  <a:gd name="connsiteY9" fmla="*/ 30778 h 160494"/>
                  <a:gd name="connsiteX10" fmla="*/ 80989 w 81506"/>
                  <a:gd name="connsiteY10" fmla="*/ 67460 h 160494"/>
                  <a:gd name="connsiteX11" fmla="*/ 80590 w 81506"/>
                  <a:gd name="connsiteY11" fmla="*/ 73574 h 160494"/>
                  <a:gd name="connsiteX12" fmla="*/ 75274 w 81506"/>
                  <a:gd name="connsiteY12" fmla="*/ 114376 h 160494"/>
                  <a:gd name="connsiteX13" fmla="*/ 73812 w 81506"/>
                  <a:gd name="connsiteY13" fmla="*/ 119559 h 16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506" h="160494">
                    <a:moveTo>
                      <a:pt x="73812" y="119559"/>
                    </a:moveTo>
                    <a:cubicBezTo>
                      <a:pt x="61717" y="128863"/>
                      <a:pt x="49623" y="138432"/>
                      <a:pt x="36332" y="146141"/>
                    </a:cubicBezTo>
                    <a:cubicBezTo>
                      <a:pt x="26763" y="151590"/>
                      <a:pt x="17060" y="157305"/>
                      <a:pt x="6295" y="160494"/>
                    </a:cubicBezTo>
                    <a:cubicBezTo>
                      <a:pt x="-1546" y="153849"/>
                      <a:pt x="-2344" y="147470"/>
                      <a:pt x="5498" y="141090"/>
                    </a:cubicBezTo>
                    <a:cubicBezTo>
                      <a:pt x="20915" y="128597"/>
                      <a:pt x="22776" y="112382"/>
                      <a:pt x="21048" y="94174"/>
                    </a:cubicBezTo>
                    <a:cubicBezTo>
                      <a:pt x="18788" y="70915"/>
                      <a:pt x="17326" y="47391"/>
                      <a:pt x="15731" y="24132"/>
                    </a:cubicBezTo>
                    <a:cubicBezTo>
                      <a:pt x="15466" y="20810"/>
                      <a:pt x="15864" y="17354"/>
                      <a:pt x="16529" y="14031"/>
                    </a:cubicBezTo>
                    <a:cubicBezTo>
                      <a:pt x="17991" y="6322"/>
                      <a:pt x="22776" y="1538"/>
                      <a:pt x="29554" y="342"/>
                    </a:cubicBezTo>
                    <a:cubicBezTo>
                      <a:pt x="37528" y="-987"/>
                      <a:pt x="44174" y="1538"/>
                      <a:pt x="48028" y="8316"/>
                    </a:cubicBezTo>
                    <a:cubicBezTo>
                      <a:pt x="52281" y="15626"/>
                      <a:pt x="56002" y="23202"/>
                      <a:pt x="59724" y="30778"/>
                    </a:cubicBezTo>
                    <a:cubicBezTo>
                      <a:pt x="65970" y="43537"/>
                      <a:pt x="72748" y="55897"/>
                      <a:pt x="80989" y="67460"/>
                    </a:cubicBezTo>
                    <a:cubicBezTo>
                      <a:pt x="82052" y="69586"/>
                      <a:pt x="81255" y="71580"/>
                      <a:pt x="80590" y="73574"/>
                    </a:cubicBezTo>
                    <a:cubicBezTo>
                      <a:pt x="76071" y="86864"/>
                      <a:pt x="73413" y="100288"/>
                      <a:pt x="75274" y="114376"/>
                    </a:cubicBezTo>
                    <a:cubicBezTo>
                      <a:pt x="75540" y="116237"/>
                      <a:pt x="75540" y="118230"/>
                      <a:pt x="73812" y="119559"/>
                    </a:cubicBezTo>
                    <a:close/>
                  </a:path>
                </a:pathLst>
              </a:custGeom>
              <a:solidFill>
                <a:srgbClr val="A0C85C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76" name="Freeform: Shape 598">
                <a:extLst>
                  <a:ext uri="{FF2B5EF4-FFF2-40B4-BE49-F238E27FC236}">
                    <a16:creationId xmlns:a16="http://schemas.microsoft.com/office/drawing/2014/main" id="{CBBB677F-5985-46EB-BA3D-73C76B7647E0}"/>
                  </a:ext>
                </a:extLst>
              </p:cNvPr>
              <p:cNvSpPr/>
              <p:nvPr/>
            </p:nvSpPr>
            <p:spPr>
              <a:xfrm>
                <a:off x="3000193" y="5058406"/>
                <a:ext cx="62103" cy="98595"/>
              </a:xfrm>
              <a:custGeom>
                <a:avLst/>
                <a:gdLst>
                  <a:gd name="connsiteX0" fmla="*/ 935 w 62103"/>
                  <a:gd name="connsiteY0" fmla="*/ 86423 h 98595"/>
                  <a:gd name="connsiteX1" fmla="*/ 8111 w 62103"/>
                  <a:gd name="connsiteY1" fmla="*/ 34323 h 98595"/>
                  <a:gd name="connsiteX2" fmla="*/ 31237 w 62103"/>
                  <a:gd name="connsiteY2" fmla="*/ 3489 h 98595"/>
                  <a:gd name="connsiteX3" fmla="*/ 36288 w 62103"/>
                  <a:gd name="connsiteY3" fmla="*/ 33 h 98595"/>
                  <a:gd name="connsiteX4" fmla="*/ 48249 w 62103"/>
                  <a:gd name="connsiteY4" fmla="*/ 565 h 98595"/>
                  <a:gd name="connsiteX5" fmla="*/ 57154 w 62103"/>
                  <a:gd name="connsiteY5" fmla="*/ 32463 h 98595"/>
                  <a:gd name="connsiteX6" fmla="*/ 46655 w 62103"/>
                  <a:gd name="connsiteY6" fmla="*/ 47082 h 98595"/>
                  <a:gd name="connsiteX7" fmla="*/ 32433 w 62103"/>
                  <a:gd name="connsiteY7" fmla="*/ 49607 h 98595"/>
                  <a:gd name="connsiteX8" fmla="*/ 32832 w 62103"/>
                  <a:gd name="connsiteY8" fmla="*/ 81372 h 98595"/>
                  <a:gd name="connsiteX9" fmla="*/ 35357 w 62103"/>
                  <a:gd name="connsiteY9" fmla="*/ 88815 h 98595"/>
                  <a:gd name="connsiteX10" fmla="*/ 8510 w 62103"/>
                  <a:gd name="connsiteY10" fmla="*/ 94663 h 98595"/>
                  <a:gd name="connsiteX11" fmla="*/ 2131 w 62103"/>
                  <a:gd name="connsiteY11" fmla="*/ 87885 h 98595"/>
                  <a:gd name="connsiteX12" fmla="*/ 935 w 62103"/>
                  <a:gd name="connsiteY12" fmla="*/ 86423 h 98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03" h="98595">
                    <a:moveTo>
                      <a:pt x="935" y="86423"/>
                    </a:moveTo>
                    <a:cubicBezTo>
                      <a:pt x="-1591" y="68347"/>
                      <a:pt x="1067" y="51070"/>
                      <a:pt x="8111" y="34323"/>
                    </a:cubicBezTo>
                    <a:cubicBezTo>
                      <a:pt x="13694" y="22362"/>
                      <a:pt x="21402" y="12261"/>
                      <a:pt x="31237" y="3489"/>
                    </a:cubicBezTo>
                    <a:cubicBezTo>
                      <a:pt x="32832" y="2160"/>
                      <a:pt x="34028" y="299"/>
                      <a:pt x="36288" y="33"/>
                    </a:cubicBezTo>
                    <a:cubicBezTo>
                      <a:pt x="40275" y="166"/>
                      <a:pt x="44395" y="-365"/>
                      <a:pt x="48249" y="565"/>
                    </a:cubicBezTo>
                    <a:cubicBezTo>
                      <a:pt x="61939" y="3888"/>
                      <a:pt x="66591" y="21697"/>
                      <a:pt x="57154" y="32463"/>
                    </a:cubicBezTo>
                    <a:cubicBezTo>
                      <a:pt x="53167" y="36981"/>
                      <a:pt x="48648" y="41102"/>
                      <a:pt x="46655" y="47082"/>
                    </a:cubicBezTo>
                    <a:cubicBezTo>
                      <a:pt x="42003" y="48411"/>
                      <a:pt x="36554" y="45355"/>
                      <a:pt x="32433" y="49607"/>
                    </a:cubicBezTo>
                    <a:cubicBezTo>
                      <a:pt x="31105" y="60240"/>
                      <a:pt x="33098" y="70873"/>
                      <a:pt x="32832" y="81372"/>
                    </a:cubicBezTo>
                    <a:cubicBezTo>
                      <a:pt x="32566" y="84163"/>
                      <a:pt x="34959" y="86157"/>
                      <a:pt x="35357" y="88815"/>
                    </a:cubicBezTo>
                    <a:cubicBezTo>
                      <a:pt x="31105" y="98783"/>
                      <a:pt x="16883" y="101840"/>
                      <a:pt x="8510" y="94663"/>
                    </a:cubicBezTo>
                    <a:cubicBezTo>
                      <a:pt x="6118" y="92669"/>
                      <a:pt x="4257" y="90144"/>
                      <a:pt x="2131" y="87885"/>
                    </a:cubicBezTo>
                    <a:cubicBezTo>
                      <a:pt x="1732" y="87353"/>
                      <a:pt x="1333" y="86955"/>
                      <a:pt x="935" y="86423"/>
                    </a:cubicBezTo>
                    <a:close/>
                  </a:path>
                </a:pathLst>
              </a:custGeom>
              <a:solidFill>
                <a:srgbClr val="FCFBF7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77" name="Freeform: Shape 599">
                <a:extLst>
                  <a:ext uri="{FF2B5EF4-FFF2-40B4-BE49-F238E27FC236}">
                    <a16:creationId xmlns:a16="http://schemas.microsoft.com/office/drawing/2014/main" id="{340145E6-538D-4A3F-BF7C-93B4F6E66272}"/>
                  </a:ext>
                </a:extLst>
              </p:cNvPr>
              <p:cNvSpPr/>
              <p:nvPr/>
            </p:nvSpPr>
            <p:spPr>
              <a:xfrm>
                <a:off x="2825026" y="5045887"/>
                <a:ext cx="100085" cy="35812"/>
              </a:xfrm>
              <a:custGeom>
                <a:avLst/>
                <a:gdLst>
                  <a:gd name="connsiteX0" fmla="*/ 3854 w 100085"/>
                  <a:gd name="connsiteY0" fmla="*/ 35545 h 35812"/>
                  <a:gd name="connsiteX1" fmla="*/ 0 w 100085"/>
                  <a:gd name="connsiteY1" fmla="*/ 59 h 35812"/>
                  <a:gd name="connsiteX2" fmla="*/ 81073 w 100085"/>
                  <a:gd name="connsiteY2" fmla="*/ 59 h 35812"/>
                  <a:gd name="connsiteX3" fmla="*/ 100079 w 100085"/>
                  <a:gd name="connsiteY3" fmla="*/ 17869 h 35812"/>
                  <a:gd name="connsiteX4" fmla="*/ 81073 w 100085"/>
                  <a:gd name="connsiteY4" fmla="*/ 35811 h 35812"/>
                  <a:gd name="connsiteX5" fmla="*/ 3854 w 100085"/>
                  <a:gd name="connsiteY5" fmla="*/ 35545 h 3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85" h="35812">
                    <a:moveTo>
                      <a:pt x="3854" y="35545"/>
                    </a:moveTo>
                    <a:cubicBezTo>
                      <a:pt x="8240" y="23052"/>
                      <a:pt x="5183" y="11489"/>
                      <a:pt x="0" y="59"/>
                    </a:cubicBezTo>
                    <a:cubicBezTo>
                      <a:pt x="26980" y="59"/>
                      <a:pt x="53960" y="-74"/>
                      <a:pt x="81073" y="59"/>
                    </a:cubicBezTo>
                    <a:cubicBezTo>
                      <a:pt x="91972" y="59"/>
                      <a:pt x="100345" y="7901"/>
                      <a:pt x="100079" y="17869"/>
                    </a:cubicBezTo>
                    <a:cubicBezTo>
                      <a:pt x="99946" y="26242"/>
                      <a:pt x="92636" y="35944"/>
                      <a:pt x="81073" y="35811"/>
                    </a:cubicBezTo>
                    <a:cubicBezTo>
                      <a:pt x="55289" y="35279"/>
                      <a:pt x="29505" y="35545"/>
                      <a:pt x="3854" y="35545"/>
                    </a:cubicBezTo>
                    <a:close/>
                  </a:path>
                </a:pathLst>
              </a:custGeom>
              <a:solidFill>
                <a:srgbClr val="CBE9F9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78" name="Freeform: Shape 600">
                <a:extLst>
                  <a:ext uri="{FF2B5EF4-FFF2-40B4-BE49-F238E27FC236}">
                    <a16:creationId xmlns:a16="http://schemas.microsoft.com/office/drawing/2014/main" id="{C19BDB67-0A90-4B81-A6B5-58609705045A}"/>
                  </a:ext>
                </a:extLst>
              </p:cNvPr>
              <p:cNvSpPr/>
              <p:nvPr/>
            </p:nvSpPr>
            <p:spPr>
              <a:xfrm>
                <a:off x="2951673" y="4953775"/>
                <a:ext cx="67414" cy="35020"/>
              </a:xfrm>
              <a:custGeom>
                <a:avLst/>
                <a:gdLst>
                  <a:gd name="connsiteX0" fmla="*/ 50917 w 67414"/>
                  <a:gd name="connsiteY0" fmla="*/ 731 h 35020"/>
                  <a:gd name="connsiteX1" fmla="*/ 67397 w 67414"/>
                  <a:gd name="connsiteY1" fmla="*/ 18540 h 35020"/>
                  <a:gd name="connsiteX2" fmla="*/ 50252 w 67414"/>
                  <a:gd name="connsiteY2" fmla="*/ 35021 h 35020"/>
                  <a:gd name="connsiteX3" fmla="*/ 146 w 67414"/>
                  <a:gd name="connsiteY3" fmla="*/ 35021 h 35020"/>
                  <a:gd name="connsiteX4" fmla="*/ 3336 w 67414"/>
                  <a:gd name="connsiteY4" fmla="*/ 30901 h 35020"/>
                  <a:gd name="connsiteX5" fmla="*/ 3469 w 67414"/>
                  <a:gd name="connsiteY5" fmla="*/ 5117 h 35020"/>
                  <a:gd name="connsiteX6" fmla="*/ 279 w 67414"/>
                  <a:gd name="connsiteY6" fmla="*/ 2060 h 35020"/>
                  <a:gd name="connsiteX7" fmla="*/ 2140 w 67414"/>
                  <a:gd name="connsiteY7" fmla="*/ 67 h 35020"/>
                  <a:gd name="connsiteX8" fmla="*/ 44670 w 67414"/>
                  <a:gd name="connsiteY8" fmla="*/ 67 h 35020"/>
                  <a:gd name="connsiteX9" fmla="*/ 50917 w 67414"/>
                  <a:gd name="connsiteY9" fmla="*/ 731 h 3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414" h="35020">
                    <a:moveTo>
                      <a:pt x="50917" y="731"/>
                    </a:moveTo>
                    <a:cubicBezTo>
                      <a:pt x="61283" y="1528"/>
                      <a:pt x="67796" y="8439"/>
                      <a:pt x="67397" y="18540"/>
                    </a:cubicBezTo>
                    <a:cubicBezTo>
                      <a:pt x="66999" y="28243"/>
                      <a:pt x="60087" y="35021"/>
                      <a:pt x="50252" y="35021"/>
                    </a:cubicBezTo>
                    <a:cubicBezTo>
                      <a:pt x="33506" y="35021"/>
                      <a:pt x="16893" y="35021"/>
                      <a:pt x="146" y="35021"/>
                    </a:cubicBezTo>
                    <a:cubicBezTo>
                      <a:pt x="-253" y="32496"/>
                      <a:pt x="2007" y="31964"/>
                      <a:pt x="3336" y="30901"/>
                    </a:cubicBezTo>
                    <a:cubicBezTo>
                      <a:pt x="11975" y="23458"/>
                      <a:pt x="11975" y="12826"/>
                      <a:pt x="3469" y="5117"/>
                    </a:cubicBezTo>
                    <a:cubicBezTo>
                      <a:pt x="2406" y="4187"/>
                      <a:pt x="944" y="3522"/>
                      <a:pt x="279" y="2060"/>
                    </a:cubicBezTo>
                    <a:cubicBezTo>
                      <a:pt x="-651" y="67"/>
                      <a:pt x="944" y="67"/>
                      <a:pt x="2140" y="67"/>
                    </a:cubicBezTo>
                    <a:cubicBezTo>
                      <a:pt x="16361" y="67"/>
                      <a:pt x="30449" y="67"/>
                      <a:pt x="44670" y="67"/>
                    </a:cubicBezTo>
                    <a:cubicBezTo>
                      <a:pt x="46664" y="199"/>
                      <a:pt x="48923" y="-465"/>
                      <a:pt x="50917" y="731"/>
                    </a:cubicBezTo>
                    <a:close/>
                  </a:path>
                </a:pathLst>
              </a:custGeom>
              <a:solidFill>
                <a:srgbClr val="CBE9F9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79" name="Freeform: Shape 601">
                <a:extLst>
                  <a:ext uri="{FF2B5EF4-FFF2-40B4-BE49-F238E27FC236}">
                    <a16:creationId xmlns:a16="http://schemas.microsoft.com/office/drawing/2014/main" id="{1EF311B0-0DF0-4222-997D-5B7948EB78A2}"/>
                  </a:ext>
                </a:extLst>
              </p:cNvPr>
              <p:cNvSpPr/>
              <p:nvPr/>
            </p:nvSpPr>
            <p:spPr>
              <a:xfrm>
                <a:off x="2850271" y="5138515"/>
                <a:ext cx="53302" cy="35744"/>
              </a:xfrm>
              <a:custGeom>
                <a:avLst/>
                <a:gdLst>
                  <a:gd name="connsiteX0" fmla="*/ 26455 w 53302"/>
                  <a:gd name="connsiteY0" fmla="*/ 35685 h 35744"/>
                  <a:gd name="connsiteX1" fmla="*/ 16354 w 53302"/>
                  <a:gd name="connsiteY1" fmla="*/ 35685 h 35744"/>
                  <a:gd name="connsiteX2" fmla="*/ 6 w 53302"/>
                  <a:gd name="connsiteY2" fmla="*/ 17610 h 35744"/>
                  <a:gd name="connsiteX3" fmla="*/ 16354 w 53302"/>
                  <a:gd name="connsiteY3" fmla="*/ 200 h 35744"/>
                  <a:gd name="connsiteX4" fmla="*/ 36689 w 53302"/>
                  <a:gd name="connsiteY4" fmla="*/ 200 h 35744"/>
                  <a:gd name="connsiteX5" fmla="*/ 53302 w 53302"/>
                  <a:gd name="connsiteY5" fmla="*/ 17876 h 35744"/>
                  <a:gd name="connsiteX6" fmla="*/ 36689 w 53302"/>
                  <a:gd name="connsiteY6" fmla="*/ 35685 h 35744"/>
                  <a:gd name="connsiteX7" fmla="*/ 26455 w 53302"/>
                  <a:gd name="connsiteY7" fmla="*/ 35685 h 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302" h="35744">
                    <a:moveTo>
                      <a:pt x="26455" y="35685"/>
                    </a:moveTo>
                    <a:cubicBezTo>
                      <a:pt x="23132" y="35685"/>
                      <a:pt x="19677" y="35819"/>
                      <a:pt x="16354" y="35685"/>
                    </a:cubicBezTo>
                    <a:cubicBezTo>
                      <a:pt x="7848" y="35154"/>
                      <a:pt x="-259" y="26249"/>
                      <a:pt x="6" y="17610"/>
                    </a:cubicBezTo>
                    <a:cubicBezTo>
                      <a:pt x="272" y="9104"/>
                      <a:pt x="8114" y="465"/>
                      <a:pt x="16354" y="200"/>
                    </a:cubicBezTo>
                    <a:cubicBezTo>
                      <a:pt x="23132" y="-67"/>
                      <a:pt x="29910" y="-67"/>
                      <a:pt x="36689" y="200"/>
                    </a:cubicBezTo>
                    <a:cubicBezTo>
                      <a:pt x="45328" y="465"/>
                      <a:pt x="53302" y="9237"/>
                      <a:pt x="53302" y="17876"/>
                    </a:cubicBezTo>
                    <a:cubicBezTo>
                      <a:pt x="53302" y="26648"/>
                      <a:pt x="45195" y="35287"/>
                      <a:pt x="36689" y="35685"/>
                    </a:cubicBezTo>
                    <a:cubicBezTo>
                      <a:pt x="33100" y="35819"/>
                      <a:pt x="29778" y="35685"/>
                      <a:pt x="26455" y="35685"/>
                    </a:cubicBezTo>
                    <a:close/>
                  </a:path>
                </a:pathLst>
              </a:custGeom>
              <a:solidFill>
                <a:srgbClr val="7DCCF3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80" name="Freeform: Shape 602">
                <a:extLst>
                  <a:ext uri="{FF2B5EF4-FFF2-40B4-BE49-F238E27FC236}">
                    <a16:creationId xmlns:a16="http://schemas.microsoft.com/office/drawing/2014/main" id="{C6EC85B2-3398-4297-B900-AF802659CE28}"/>
                  </a:ext>
                </a:extLst>
              </p:cNvPr>
              <p:cNvSpPr/>
              <p:nvPr/>
            </p:nvSpPr>
            <p:spPr>
              <a:xfrm>
                <a:off x="2828479" y="4922741"/>
                <a:ext cx="51451" cy="35718"/>
              </a:xfrm>
              <a:custGeom>
                <a:avLst/>
                <a:gdLst>
                  <a:gd name="connsiteX0" fmla="*/ 25520 w 51451"/>
                  <a:gd name="connsiteY0" fmla="*/ 0 h 35718"/>
                  <a:gd name="connsiteX1" fmla="*/ 33096 w 51451"/>
                  <a:gd name="connsiteY1" fmla="*/ 0 h 35718"/>
                  <a:gd name="connsiteX2" fmla="*/ 51437 w 51451"/>
                  <a:gd name="connsiteY2" fmla="*/ 16879 h 35718"/>
                  <a:gd name="connsiteX3" fmla="*/ 33494 w 51451"/>
                  <a:gd name="connsiteY3" fmla="*/ 35619 h 35718"/>
                  <a:gd name="connsiteX4" fmla="*/ 17679 w 51451"/>
                  <a:gd name="connsiteY4" fmla="*/ 35619 h 35718"/>
                  <a:gd name="connsiteX5" fmla="*/ 2 w 51451"/>
                  <a:gd name="connsiteY5" fmla="*/ 17012 h 35718"/>
                  <a:gd name="connsiteX6" fmla="*/ 17812 w 51451"/>
                  <a:gd name="connsiteY6" fmla="*/ 0 h 35718"/>
                  <a:gd name="connsiteX7" fmla="*/ 25520 w 51451"/>
                  <a:gd name="connsiteY7" fmla="*/ 0 h 35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51" h="35718">
                    <a:moveTo>
                      <a:pt x="25520" y="0"/>
                    </a:moveTo>
                    <a:cubicBezTo>
                      <a:pt x="28045" y="0"/>
                      <a:pt x="30571" y="0"/>
                      <a:pt x="33096" y="0"/>
                    </a:cubicBezTo>
                    <a:cubicBezTo>
                      <a:pt x="43595" y="0"/>
                      <a:pt x="51171" y="7044"/>
                      <a:pt x="51437" y="16879"/>
                    </a:cubicBezTo>
                    <a:cubicBezTo>
                      <a:pt x="51836" y="27246"/>
                      <a:pt x="44127" y="35353"/>
                      <a:pt x="33494" y="35619"/>
                    </a:cubicBezTo>
                    <a:cubicBezTo>
                      <a:pt x="28178" y="35752"/>
                      <a:pt x="22995" y="35752"/>
                      <a:pt x="17679" y="35619"/>
                    </a:cubicBezTo>
                    <a:cubicBezTo>
                      <a:pt x="6780" y="35353"/>
                      <a:pt x="-131" y="28176"/>
                      <a:pt x="2" y="17012"/>
                    </a:cubicBezTo>
                    <a:cubicBezTo>
                      <a:pt x="135" y="6778"/>
                      <a:pt x="7046" y="133"/>
                      <a:pt x="17812" y="0"/>
                    </a:cubicBezTo>
                    <a:cubicBezTo>
                      <a:pt x="20337" y="0"/>
                      <a:pt x="22995" y="0"/>
                      <a:pt x="25520" y="0"/>
                    </a:cubicBezTo>
                    <a:close/>
                  </a:path>
                </a:pathLst>
              </a:custGeom>
              <a:solidFill>
                <a:srgbClr val="CBE9F9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81" name="Freeform: Shape 603">
                <a:extLst>
                  <a:ext uri="{FF2B5EF4-FFF2-40B4-BE49-F238E27FC236}">
                    <a16:creationId xmlns:a16="http://schemas.microsoft.com/office/drawing/2014/main" id="{5D5ED219-D5CB-46AD-9B48-2DA90F36AED7}"/>
                  </a:ext>
                </a:extLst>
              </p:cNvPr>
              <p:cNvSpPr/>
              <p:nvPr/>
            </p:nvSpPr>
            <p:spPr>
              <a:xfrm>
                <a:off x="2915728" y="4953691"/>
                <a:ext cx="47517" cy="36168"/>
              </a:xfrm>
              <a:custGeom>
                <a:avLst/>
                <a:gdLst>
                  <a:gd name="connsiteX0" fmla="*/ 35958 w 47517"/>
                  <a:gd name="connsiteY0" fmla="*/ 815 h 36168"/>
                  <a:gd name="connsiteX1" fmla="*/ 43401 w 47517"/>
                  <a:gd name="connsiteY1" fmla="*/ 29257 h 36168"/>
                  <a:gd name="connsiteX2" fmla="*/ 35958 w 47517"/>
                  <a:gd name="connsiteY2" fmla="*/ 34972 h 36168"/>
                  <a:gd name="connsiteX3" fmla="*/ 13098 w 47517"/>
                  <a:gd name="connsiteY3" fmla="*/ 34972 h 36168"/>
                  <a:gd name="connsiteX4" fmla="*/ 2864 w 47517"/>
                  <a:gd name="connsiteY4" fmla="*/ 7726 h 36168"/>
                  <a:gd name="connsiteX5" fmla="*/ 13231 w 47517"/>
                  <a:gd name="connsiteY5" fmla="*/ 283 h 36168"/>
                  <a:gd name="connsiteX6" fmla="*/ 35958 w 47517"/>
                  <a:gd name="connsiteY6" fmla="*/ 815 h 3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517" h="36168">
                    <a:moveTo>
                      <a:pt x="35958" y="815"/>
                    </a:moveTo>
                    <a:cubicBezTo>
                      <a:pt x="48319" y="9055"/>
                      <a:pt x="50711" y="19023"/>
                      <a:pt x="43401" y="29257"/>
                    </a:cubicBezTo>
                    <a:cubicBezTo>
                      <a:pt x="41407" y="32048"/>
                      <a:pt x="38085" y="32580"/>
                      <a:pt x="35958" y="34972"/>
                    </a:cubicBezTo>
                    <a:cubicBezTo>
                      <a:pt x="28383" y="36567"/>
                      <a:pt x="20674" y="36567"/>
                      <a:pt x="13098" y="34972"/>
                    </a:cubicBezTo>
                    <a:cubicBezTo>
                      <a:pt x="1137" y="30985"/>
                      <a:pt x="-3515" y="18625"/>
                      <a:pt x="2864" y="7726"/>
                    </a:cubicBezTo>
                    <a:cubicBezTo>
                      <a:pt x="5257" y="3739"/>
                      <a:pt x="8579" y="416"/>
                      <a:pt x="13231" y="283"/>
                    </a:cubicBezTo>
                    <a:cubicBezTo>
                      <a:pt x="20807" y="151"/>
                      <a:pt x="28383" y="-514"/>
                      <a:pt x="35958" y="815"/>
                    </a:cubicBezTo>
                    <a:close/>
                  </a:path>
                </a:pathLst>
              </a:custGeom>
              <a:solidFill>
                <a:srgbClr val="E8F5FB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82" name="Freeform: Shape 604">
                <a:extLst>
                  <a:ext uri="{FF2B5EF4-FFF2-40B4-BE49-F238E27FC236}">
                    <a16:creationId xmlns:a16="http://schemas.microsoft.com/office/drawing/2014/main" id="{6C6E1507-565F-4C5D-9933-F4CF39ECBBC3}"/>
                  </a:ext>
                </a:extLst>
              </p:cNvPr>
              <p:cNvSpPr/>
              <p:nvPr/>
            </p:nvSpPr>
            <p:spPr>
              <a:xfrm>
                <a:off x="2901976" y="4953061"/>
                <a:ext cx="100480" cy="35836"/>
              </a:xfrm>
              <a:custGeom>
                <a:avLst/>
                <a:gdLst>
                  <a:gd name="connsiteX0" fmla="*/ 49710 w 100480"/>
                  <a:gd name="connsiteY0" fmla="*/ 1444 h 35836"/>
                  <a:gd name="connsiteX1" fmla="*/ 33229 w 100480"/>
                  <a:gd name="connsiteY1" fmla="*/ 1311 h 35836"/>
                  <a:gd name="connsiteX2" fmla="*/ 15818 w 100480"/>
                  <a:gd name="connsiteY2" fmla="*/ 14602 h 35836"/>
                  <a:gd name="connsiteX3" fmla="*/ 24324 w 100480"/>
                  <a:gd name="connsiteY3" fmla="*/ 33874 h 35836"/>
                  <a:gd name="connsiteX4" fmla="*/ 26850 w 100480"/>
                  <a:gd name="connsiteY4" fmla="*/ 35734 h 35836"/>
                  <a:gd name="connsiteX5" fmla="*/ 8907 w 100480"/>
                  <a:gd name="connsiteY5" fmla="*/ 33741 h 35836"/>
                  <a:gd name="connsiteX6" fmla="*/ 268 w 100480"/>
                  <a:gd name="connsiteY6" fmla="*/ 14868 h 35836"/>
                  <a:gd name="connsiteX7" fmla="*/ 13692 w 100480"/>
                  <a:gd name="connsiteY7" fmla="*/ 1311 h 35836"/>
                  <a:gd name="connsiteX8" fmla="*/ 31900 w 100480"/>
                  <a:gd name="connsiteY8" fmla="*/ 115 h 35836"/>
                  <a:gd name="connsiteX9" fmla="*/ 94499 w 100480"/>
                  <a:gd name="connsiteY9" fmla="*/ 115 h 35836"/>
                  <a:gd name="connsiteX10" fmla="*/ 100480 w 100480"/>
                  <a:gd name="connsiteY10" fmla="*/ 1311 h 35836"/>
                  <a:gd name="connsiteX11" fmla="*/ 49710 w 100480"/>
                  <a:gd name="connsiteY11" fmla="*/ 1444 h 3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480" h="35836">
                    <a:moveTo>
                      <a:pt x="49710" y="1444"/>
                    </a:moveTo>
                    <a:cubicBezTo>
                      <a:pt x="44261" y="1444"/>
                      <a:pt x="38678" y="1843"/>
                      <a:pt x="33229" y="1311"/>
                    </a:cubicBezTo>
                    <a:cubicBezTo>
                      <a:pt x="24457" y="381"/>
                      <a:pt x="17679" y="7027"/>
                      <a:pt x="15818" y="14602"/>
                    </a:cubicBezTo>
                    <a:cubicBezTo>
                      <a:pt x="14091" y="22045"/>
                      <a:pt x="17280" y="29754"/>
                      <a:pt x="24324" y="33874"/>
                    </a:cubicBezTo>
                    <a:cubicBezTo>
                      <a:pt x="25255" y="34406"/>
                      <a:pt x="25919" y="35070"/>
                      <a:pt x="26850" y="35734"/>
                    </a:cubicBezTo>
                    <a:cubicBezTo>
                      <a:pt x="20869" y="35336"/>
                      <a:pt x="14622" y="37063"/>
                      <a:pt x="8907" y="33741"/>
                    </a:cubicBezTo>
                    <a:cubicBezTo>
                      <a:pt x="2661" y="30152"/>
                      <a:pt x="-1061" y="22444"/>
                      <a:pt x="268" y="14868"/>
                    </a:cubicBezTo>
                    <a:cubicBezTo>
                      <a:pt x="1332" y="8355"/>
                      <a:pt x="7180" y="2907"/>
                      <a:pt x="13692" y="1311"/>
                    </a:cubicBezTo>
                    <a:cubicBezTo>
                      <a:pt x="19806" y="-150"/>
                      <a:pt x="25786" y="115"/>
                      <a:pt x="31900" y="115"/>
                    </a:cubicBezTo>
                    <a:cubicBezTo>
                      <a:pt x="52767" y="115"/>
                      <a:pt x="73633" y="115"/>
                      <a:pt x="94499" y="115"/>
                    </a:cubicBezTo>
                    <a:cubicBezTo>
                      <a:pt x="96493" y="115"/>
                      <a:pt x="98752" y="-549"/>
                      <a:pt x="100480" y="1311"/>
                    </a:cubicBezTo>
                    <a:cubicBezTo>
                      <a:pt x="83601" y="1444"/>
                      <a:pt x="66589" y="1444"/>
                      <a:pt x="49710" y="1444"/>
                    </a:cubicBezTo>
                    <a:close/>
                  </a:path>
                </a:pathLst>
              </a:custGeom>
              <a:solidFill>
                <a:srgbClr val="CBE9F9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83" name="Freeform: Shape 605">
                <a:extLst>
                  <a:ext uri="{FF2B5EF4-FFF2-40B4-BE49-F238E27FC236}">
                    <a16:creationId xmlns:a16="http://schemas.microsoft.com/office/drawing/2014/main" id="{BD045D54-24C1-4734-AA77-8B5DE4D0174B}"/>
                  </a:ext>
                </a:extLst>
              </p:cNvPr>
              <p:cNvSpPr/>
              <p:nvPr/>
            </p:nvSpPr>
            <p:spPr>
              <a:xfrm>
                <a:off x="3071036" y="4842598"/>
                <a:ext cx="64645" cy="189126"/>
              </a:xfrm>
              <a:custGeom>
                <a:avLst/>
                <a:gdLst>
                  <a:gd name="connsiteX0" fmla="*/ 64593 w 64645"/>
                  <a:gd name="connsiteY0" fmla="*/ 169324 h 189126"/>
                  <a:gd name="connsiteX1" fmla="*/ 7576 w 64645"/>
                  <a:gd name="connsiteY1" fmla="*/ 189127 h 189126"/>
                  <a:gd name="connsiteX2" fmla="*/ 20601 w 64645"/>
                  <a:gd name="connsiteY2" fmla="*/ 125066 h 189126"/>
                  <a:gd name="connsiteX3" fmla="*/ 2127 w 64645"/>
                  <a:gd name="connsiteY3" fmla="*/ 6645 h 189126"/>
                  <a:gd name="connsiteX4" fmla="*/ 0 w 64645"/>
                  <a:gd name="connsiteY4" fmla="*/ 0 h 189126"/>
                  <a:gd name="connsiteX5" fmla="*/ 43195 w 64645"/>
                  <a:gd name="connsiteY5" fmla="*/ 67384 h 189126"/>
                  <a:gd name="connsiteX6" fmla="*/ 63663 w 64645"/>
                  <a:gd name="connsiteY6" fmla="*/ 150983 h 189126"/>
                  <a:gd name="connsiteX7" fmla="*/ 64593 w 64645"/>
                  <a:gd name="connsiteY7" fmla="*/ 169324 h 189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45" h="189126">
                    <a:moveTo>
                      <a:pt x="64593" y="169324"/>
                    </a:moveTo>
                    <a:cubicBezTo>
                      <a:pt x="47315" y="181020"/>
                      <a:pt x="28442" y="187665"/>
                      <a:pt x="7576" y="189127"/>
                    </a:cubicBezTo>
                    <a:cubicBezTo>
                      <a:pt x="14354" y="168260"/>
                      <a:pt x="18740" y="147128"/>
                      <a:pt x="20601" y="125066"/>
                    </a:cubicBezTo>
                    <a:cubicBezTo>
                      <a:pt x="23923" y="83997"/>
                      <a:pt x="17677" y="44657"/>
                      <a:pt x="2127" y="6645"/>
                    </a:cubicBezTo>
                    <a:cubicBezTo>
                      <a:pt x="1196" y="4519"/>
                      <a:pt x="665" y="2260"/>
                      <a:pt x="0" y="0"/>
                    </a:cubicBezTo>
                    <a:cubicBezTo>
                      <a:pt x="18474" y="19803"/>
                      <a:pt x="32429" y="42663"/>
                      <a:pt x="43195" y="67384"/>
                    </a:cubicBezTo>
                    <a:cubicBezTo>
                      <a:pt x="54758" y="94098"/>
                      <a:pt x="61935" y="121876"/>
                      <a:pt x="63663" y="150983"/>
                    </a:cubicBezTo>
                    <a:cubicBezTo>
                      <a:pt x="64061" y="157096"/>
                      <a:pt x="64859" y="163210"/>
                      <a:pt x="64593" y="169324"/>
                    </a:cubicBezTo>
                    <a:close/>
                  </a:path>
                </a:pathLst>
              </a:custGeom>
              <a:solidFill>
                <a:srgbClr val="65B875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84" name="Freeform: Shape 606">
                <a:extLst>
                  <a:ext uri="{FF2B5EF4-FFF2-40B4-BE49-F238E27FC236}">
                    <a16:creationId xmlns:a16="http://schemas.microsoft.com/office/drawing/2014/main" id="{1FC7AE74-4692-47C2-BC5D-7D8BC99B41EA}"/>
                  </a:ext>
                </a:extLst>
              </p:cNvPr>
              <p:cNvSpPr/>
              <p:nvPr/>
            </p:nvSpPr>
            <p:spPr>
              <a:xfrm>
                <a:off x="2999798" y="4851549"/>
                <a:ext cx="52224" cy="35824"/>
              </a:xfrm>
              <a:custGeom>
                <a:avLst/>
                <a:gdLst>
                  <a:gd name="connsiteX0" fmla="*/ 27512 w 52224"/>
                  <a:gd name="connsiteY0" fmla="*/ 87 h 35824"/>
                  <a:gd name="connsiteX1" fmla="*/ 41068 w 52224"/>
                  <a:gd name="connsiteY1" fmla="*/ 1416 h 35824"/>
                  <a:gd name="connsiteX2" fmla="*/ 51967 w 52224"/>
                  <a:gd name="connsiteY2" fmla="*/ 20289 h 35824"/>
                  <a:gd name="connsiteX3" fmla="*/ 34955 w 52224"/>
                  <a:gd name="connsiteY3" fmla="*/ 35573 h 35824"/>
                  <a:gd name="connsiteX4" fmla="*/ 15949 w 52224"/>
                  <a:gd name="connsiteY4" fmla="*/ 35573 h 35824"/>
                  <a:gd name="connsiteX5" fmla="*/ 0 w 52224"/>
                  <a:gd name="connsiteY5" fmla="*/ 17896 h 35824"/>
                  <a:gd name="connsiteX6" fmla="*/ 15816 w 52224"/>
                  <a:gd name="connsiteY6" fmla="*/ 220 h 35824"/>
                  <a:gd name="connsiteX7" fmla="*/ 27512 w 52224"/>
                  <a:gd name="connsiteY7" fmla="*/ 87 h 35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224" h="35824">
                    <a:moveTo>
                      <a:pt x="27512" y="87"/>
                    </a:moveTo>
                    <a:cubicBezTo>
                      <a:pt x="31499" y="618"/>
                      <a:pt x="36284" y="-843"/>
                      <a:pt x="41068" y="1416"/>
                    </a:cubicBezTo>
                    <a:cubicBezTo>
                      <a:pt x="48511" y="5004"/>
                      <a:pt x="53429" y="13245"/>
                      <a:pt x="51967" y="20289"/>
                    </a:cubicBezTo>
                    <a:cubicBezTo>
                      <a:pt x="50372" y="28928"/>
                      <a:pt x="43727" y="35042"/>
                      <a:pt x="34955" y="35573"/>
                    </a:cubicBezTo>
                    <a:cubicBezTo>
                      <a:pt x="28708" y="35839"/>
                      <a:pt x="22328" y="35972"/>
                      <a:pt x="15949" y="35573"/>
                    </a:cubicBezTo>
                    <a:cubicBezTo>
                      <a:pt x="6114" y="35042"/>
                      <a:pt x="0" y="27998"/>
                      <a:pt x="0" y="17896"/>
                    </a:cubicBezTo>
                    <a:cubicBezTo>
                      <a:pt x="0" y="7662"/>
                      <a:pt x="5981" y="884"/>
                      <a:pt x="15816" y="220"/>
                    </a:cubicBezTo>
                    <a:cubicBezTo>
                      <a:pt x="19537" y="-179"/>
                      <a:pt x="23126" y="87"/>
                      <a:pt x="27512" y="87"/>
                    </a:cubicBezTo>
                    <a:close/>
                  </a:path>
                </a:pathLst>
              </a:custGeom>
              <a:solidFill>
                <a:srgbClr val="65B875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sp>
            <p:nvSpPr>
              <p:cNvPr id="185" name="Freeform: Shape 607">
                <a:extLst>
                  <a:ext uri="{FF2B5EF4-FFF2-40B4-BE49-F238E27FC236}">
                    <a16:creationId xmlns:a16="http://schemas.microsoft.com/office/drawing/2014/main" id="{8F5F0B4D-4847-4A17-9BA9-D94B707BB6AC}"/>
                  </a:ext>
                </a:extLst>
              </p:cNvPr>
              <p:cNvSpPr/>
              <p:nvPr/>
            </p:nvSpPr>
            <p:spPr>
              <a:xfrm>
                <a:off x="2961684" y="4804553"/>
                <a:ext cx="52187" cy="35935"/>
              </a:xfrm>
              <a:custGeom>
                <a:avLst/>
                <a:gdLst>
                  <a:gd name="connsiteX0" fmla="*/ 27881 w 52187"/>
                  <a:gd name="connsiteY0" fmla="*/ 33 h 35935"/>
                  <a:gd name="connsiteX1" fmla="*/ 45823 w 52187"/>
                  <a:gd name="connsiteY1" fmla="*/ 4286 h 35935"/>
                  <a:gd name="connsiteX2" fmla="*/ 51538 w 52187"/>
                  <a:gd name="connsiteY2" fmla="*/ 21830 h 35935"/>
                  <a:gd name="connsiteX3" fmla="*/ 37583 w 52187"/>
                  <a:gd name="connsiteY3" fmla="*/ 34855 h 35935"/>
                  <a:gd name="connsiteX4" fmla="*/ 13792 w 52187"/>
                  <a:gd name="connsiteY4" fmla="*/ 34722 h 35935"/>
                  <a:gd name="connsiteX5" fmla="*/ 103 w 52187"/>
                  <a:gd name="connsiteY5" fmla="*/ 15584 h 35935"/>
                  <a:gd name="connsiteX6" fmla="*/ 17115 w 52187"/>
                  <a:gd name="connsiteY6" fmla="*/ 166 h 35935"/>
                  <a:gd name="connsiteX7" fmla="*/ 27881 w 52187"/>
                  <a:gd name="connsiteY7" fmla="*/ 33 h 35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187" h="35935">
                    <a:moveTo>
                      <a:pt x="27881" y="33"/>
                    </a:moveTo>
                    <a:cubicBezTo>
                      <a:pt x="33330" y="432"/>
                      <a:pt x="40241" y="-1429"/>
                      <a:pt x="45823" y="4286"/>
                    </a:cubicBezTo>
                    <a:cubicBezTo>
                      <a:pt x="50741" y="9337"/>
                      <a:pt x="53531" y="14786"/>
                      <a:pt x="51538" y="21830"/>
                    </a:cubicBezTo>
                    <a:cubicBezTo>
                      <a:pt x="49544" y="29007"/>
                      <a:pt x="45025" y="33526"/>
                      <a:pt x="37583" y="34855"/>
                    </a:cubicBezTo>
                    <a:cubicBezTo>
                      <a:pt x="29608" y="36184"/>
                      <a:pt x="21634" y="36450"/>
                      <a:pt x="13792" y="34722"/>
                    </a:cubicBezTo>
                    <a:cubicBezTo>
                      <a:pt x="4622" y="32728"/>
                      <a:pt x="-827" y="24754"/>
                      <a:pt x="103" y="15584"/>
                    </a:cubicBezTo>
                    <a:cubicBezTo>
                      <a:pt x="1033" y="6812"/>
                      <a:pt x="8210" y="432"/>
                      <a:pt x="17115" y="166"/>
                    </a:cubicBezTo>
                    <a:cubicBezTo>
                      <a:pt x="20438" y="-100"/>
                      <a:pt x="23627" y="33"/>
                      <a:pt x="27881" y="33"/>
                    </a:cubicBezTo>
                    <a:close/>
                  </a:path>
                </a:pathLst>
              </a:custGeom>
              <a:solidFill>
                <a:srgbClr val="D3E5BE"/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F3E88146-E599-44BA-8DAF-B8D065019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1311" y="5068274"/>
                <a:ext cx="120445" cy="120445"/>
              </a:xfrm>
              <a:custGeom>
                <a:avLst/>
                <a:gdLst>
                  <a:gd name="connsiteX0" fmla="*/ -24 w 120445"/>
                  <a:gd name="connsiteY0" fmla="*/ 130 h 120445"/>
                  <a:gd name="connsiteX1" fmla="*/ 120422 w 120445"/>
                  <a:gd name="connsiteY1" fmla="*/ 130 h 120445"/>
                  <a:gd name="connsiteX2" fmla="*/ 120422 w 120445"/>
                  <a:gd name="connsiteY2" fmla="*/ 120575 h 120445"/>
                  <a:gd name="connsiteX3" fmla="*/ -24 w 120445"/>
                  <a:gd name="connsiteY3" fmla="*/ 120575 h 120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445" h="120445">
                    <a:moveTo>
                      <a:pt x="-24" y="130"/>
                    </a:moveTo>
                    <a:lnTo>
                      <a:pt x="120422" y="130"/>
                    </a:lnTo>
                    <a:lnTo>
                      <a:pt x="120422" y="120575"/>
                    </a:lnTo>
                    <a:lnTo>
                      <a:pt x="-24" y="120575"/>
                    </a:lnTo>
                    <a:close/>
                  </a:path>
                </a:pathLst>
              </a:custGeom>
            </p:spPr>
          </p:pic>
        </p:grpSp>
        <p:grpSp>
          <p:nvGrpSpPr>
            <p:cNvPr id="56" name="Graphic 3">
              <a:extLst>
                <a:ext uri="{FF2B5EF4-FFF2-40B4-BE49-F238E27FC236}">
                  <a16:creationId xmlns:a16="http://schemas.microsoft.com/office/drawing/2014/main" id="{7C175730-584B-498E-9F17-3821D3D54FD5}"/>
                </a:ext>
              </a:extLst>
            </p:cNvPr>
            <p:cNvGrpSpPr/>
            <p:nvPr/>
          </p:nvGrpSpPr>
          <p:grpSpPr>
            <a:xfrm>
              <a:off x="4959161" y="3493946"/>
              <a:ext cx="912645" cy="920849"/>
              <a:chOff x="4968416" y="3347926"/>
              <a:chExt cx="901906" cy="910014"/>
            </a:xfrm>
          </p:grpSpPr>
          <p:sp>
            <p:nvSpPr>
              <p:cNvPr id="63" name="Freeform: Shape 485">
                <a:extLst>
                  <a:ext uri="{FF2B5EF4-FFF2-40B4-BE49-F238E27FC236}">
                    <a16:creationId xmlns:a16="http://schemas.microsoft.com/office/drawing/2014/main" id="{25E183AD-AAF1-460D-A146-8159FED4438E}"/>
                  </a:ext>
                </a:extLst>
              </p:cNvPr>
              <p:cNvSpPr/>
              <p:nvPr/>
            </p:nvSpPr>
            <p:spPr>
              <a:xfrm>
                <a:off x="4968416" y="3356034"/>
                <a:ext cx="901906" cy="901906"/>
              </a:xfrm>
              <a:custGeom>
                <a:avLst/>
                <a:gdLst>
                  <a:gd name="connsiteX0" fmla="*/ 901907 w 901906"/>
                  <a:gd name="connsiteY0" fmla="*/ 450953 h 901906"/>
                  <a:gd name="connsiteX1" fmla="*/ 450953 w 901906"/>
                  <a:gd name="connsiteY1" fmla="*/ 901907 h 901906"/>
                  <a:gd name="connsiteX2" fmla="*/ 0 w 901906"/>
                  <a:gd name="connsiteY2" fmla="*/ 450953 h 901906"/>
                  <a:gd name="connsiteX3" fmla="*/ 450953 w 901906"/>
                  <a:gd name="connsiteY3" fmla="*/ 0 h 901906"/>
                  <a:gd name="connsiteX4" fmla="*/ 901907 w 901906"/>
                  <a:gd name="connsiteY4" fmla="*/ 450953 h 90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1906" h="901906">
                    <a:moveTo>
                      <a:pt x="901907" y="450953"/>
                    </a:moveTo>
                    <a:cubicBezTo>
                      <a:pt x="901907" y="700008"/>
                      <a:pt x="700008" y="901907"/>
                      <a:pt x="450953" y="901907"/>
                    </a:cubicBezTo>
                    <a:cubicBezTo>
                      <a:pt x="201899" y="901907"/>
                      <a:pt x="0" y="700008"/>
                      <a:pt x="0" y="450953"/>
                    </a:cubicBezTo>
                    <a:cubicBezTo>
                      <a:pt x="0" y="201899"/>
                      <a:pt x="201899" y="0"/>
                      <a:pt x="450953" y="0"/>
                    </a:cubicBezTo>
                    <a:cubicBezTo>
                      <a:pt x="700008" y="0"/>
                      <a:pt x="901907" y="201899"/>
                      <a:pt x="901907" y="450953"/>
                    </a:cubicBezTo>
                    <a:close/>
                  </a:path>
                </a:pathLst>
              </a:custGeom>
              <a:solidFill>
                <a:srgbClr val="99C31C">
                  <a:alpha val="20000"/>
                </a:srgbClr>
              </a:solidFill>
              <a:ln w="132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07"/>
              </a:p>
            </p:txBody>
          </p:sp>
          <p:grpSp>
            <p:nvGrpSpPr>
              <p:cNvPr id="64" name="Graphic 3">
                <a:extLst>
                  <a:ext uri="{FF2B5EF4-FFF2-40B4-BE49-F238E27FC236}">
                    <a16:creationId xmlns:a16="http://schemas.microsoft.com/office/drawing/2014/main" id="{BC772375-1737-4D7F-930E-002F2ADC4C2C}"/>
                  </a:ext>
                </a:extLst>
              </p:cNvPr>
              <p:cNvGrpSpPr/>
              <p:nvPr/>
            </p:nvGrpSpPr>
            <p:grpSpPr>
              <a:xfrm>
                <a:off x="5021433" y="3347926"/>
                <a:ext cx="796738" cy="812624"/>
                <a:chOff x="5021433" y="3347926"/>
                <a:chExt cx="796738" cy="812624"/>
              </a:xfrm>
            </p:grpSpPr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341F516-F309-44B5-9A25-3DA7018162AE}"/>
                    </a:ext>
                  </a:extLst>
                </p:cNvPr>
                <p:cNvSpPr txBox="1"/>
                <p:nvPr/>
              </p:nvSpPr>
              <p:spPr>
                <a:xfrm>
                  <a:off x="5021433" y="3915598"/>
                  <a:ext cx="796738" cy="244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>
                      <a:latin typeface="Metropolis-Regular"/>
                      <a:sym typeface="Metropolis-Regular"/>
                      <a:rtl val="0"/>
                    </a:rPr>
                    <a:t>BPS</a:t>
                  </a:r>
                  <a:endParaRPr lang="en-US" sz="1000" dirty="0">
                    <a:latin typeface="Metropolis-Regular"/>
                    <a:sym typeface="Metropolis-Regular"/>
                    <a:rtl val="0"/>
                  </a:endParaRPr>
                </a:p>
              </p:txBody>
            </p:sp>
            <p:grpSp>
              <p:nvGrpSpPr>
                <p:cNvPr id="66" name="Graphic 3">
                  <a:extLst>
                    <a:ext uri="{FF2B5EF4-FFF2-40B4-BE49-F238E27FC236}">
                      <a16:creationId xmlns:a16="http://schemas.microsoft.com/office/drawing/2014/main" id="{F1CAD79E-14CD-463C-B6CA-0C00F809FABA}"/>
                    </a:ext>
                  </a:extLst>
                </p:cNvPr>
                <p:cNvGrpSpPr/>
                <p:nvPr/>
              </p:nvGrpSpPr>
              <p:grpSpPr>
                <a:xfrm>
                  <a:off x="5028490" y="3347926"/>
                  <a:ext cx="781758" cy="587581"/>
                  <a:chOff x="5028490" y="3347926"/>
                  <a:chExt cx="781758" cy="587581"/>
                </a:xfrm>
              </p:grpSpPr>
              <p:grpSp>
                <p:nvGrpSpPr>
                  <p:cNvPr id="67" name="Graphic 3">
                    <a:extLst>
                      <a:ext uri="{FF2B5EF4-FFF2-40B4-BE49-F238E27FC236}">
                        <a16:creationId xmlns:a16="http://schemas.microsoft.com/office/drawing/2014/main" id="{9DB173EE-E62D-4319-B03F-359FB7D38FB9}"/>
                      </a:ext>
                    </a:extLst>
                  </p:cNvPr>
                  <p:cNvGrpSpPr/>
                  <p:nvPr/>
                </p:nvGrpSpPr>
                <p:grpSpPr>
                  <a:xfrm>
                    <a:off x="5028490" y="3347926"/>
                    <a:ext cx="781758" cy="587581"/>
                    <a:chOff x="5028490" y="3347926"/>
                    <a:chExt cx="781758" cy="587581"/>
                  </a:xfrm>
                </p:grpSpPr>
                <p:sp>
                  <p:nvSpPr>
                    <p:cNvPr id="70" name="Freeform: Shape 492">
                      <a:extLst>
                        <a:ext uri="{FF2B5EF4-FFF2-40B4-BE49-F238E27FC236}">
                          <a16:creationId xmlns:a16="http://schemas.microsoft.com/office/drawing/2014/main" id="{D7F13ECC-F8CA-4901-B5CD-528490337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8490" y="3904275"/>
                      <a:ext cx="781758" cy="31233"/>
                    </a:xfrm>
                    <a:custGeom>
                      <a:avLst/>
                      <a:gdLst>
                        <a:gd name="connsiteX0" fmla="*/ 0 w 781758"/>
                        <a:gd name="connsiteY0" fmla="*/ 0 h 31233"/>
                        <a:gd name="connsiteX1" fmla="*/ 781759 w 781758"/>
                        <a:gd name="connsiteY1" fmla="*/ 0 h 31233"/>
                        <a:gd name="connsiteX2" fmla="*/ 781759 w 781758"/>
                        <a:gd name="connsiteY2" fmla="*/ 31233 h 31233"/>
                        <a:gd name="connsiteX3" fmla="*/ 0 w 781758"/>
                        <a:gd name="connsiteY3" fmla="*/ 31233 h 312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1758" h="31233">
                          <a:moveTo>
                            <a:pt x="0" y="0"/>
                          </a:moveTo>
                          <a:lnTo>
                            <a:pt x="781759" y="0"/>
                          </a:lnTo>
                          <a:lnTo>
                            <a:pt x="781759" y="31233"/>
                          </a:lnTo>
                          <a:lnTo>
                            <a:pt x="0" y="31233"/>
                          </a:lnTo>
                          <a:close/>
                        </a:path>
                      </a:pathLst>
                    </a:custGeom>
                    <a:solidFill>
                      <a:srgbClr val="84B128"/>
                    </a:solidFill>
                    <a:ln w="1328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707"/>
                    </a:p>
                  </p:txBody>
                </p:sp>
                <p:grpSp>
                  <p:nvGrpSpPr>
                    <p:cNvPr id="71" name="Graphic 3">
                      <a:extLst>
                        <a:ext uri="{FF2B5EF4-FFF2-40B4-BE49-F238E27FC236}">
                          <a16:creationId xmlns:a16="http://schemas.microsoft.com/office/drawing/2014/main" id="{8A265208-9825-4CE6-86EB-003921DE4C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83381" y="3347926"/>
                      <a:ext cx="671977" cy="556348"/>
                      <a:chOff x="5083381" y="3347926"/>
                      <a:chExt cx="671977" cy="556348"/>
                    </a:xfrm>
                  </p:grpSpPr>
                  <p:grpSp>
                    <p:nvGrpSpPr>
                      <p:cNvPr id="72" name="Graphic 3">
                        <a:extLst>
                          <a:ext uri="{FF2B5EF4-FFF2-40B4-BE49-F238E27FC236}">
                            <a16:creationId xmlns:a16="http://schemas.microsoft.com/office/drawing/2014/main" id="{F37EE4B3-6208-44CE-B81B-D03707CF16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00393" y="3373046"/>
                        <a:ext cx="637820" cy="83266"/>
                        <a:chOff x="5100393" y="3373046"/>
                        <a:chExt cx="637820" cy="83266"/>
                      </a:xfrm>
                    </p:grpSpPr>
                    <p:grpSp>
                      <p:nvGrpSpPr>
                        <p:cNvPr id="116" name="Graphic 3">
                          <a:extLst>
                            <a:ext uri="{FF2B5EF4-FFF2-40B4-BE49-F238E27FC236}">
                              <a16:creationId xmlns:a16="http://schemas.microsoft.com/office/drawing/2014/main" id="{7FE778D4-5FD2-4C7F-B50F-CA9EC213E9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100393" y="3373046"/>
                          <a:ext cx="637820" cy="83266"/>
                          <a:chOff x="5100393" y="3373046"/>
                          <a:chExt cx="637820" cy="83266"/>
                        </a:xfrm>
                      </p:grpSpPr>
                      <p:sp>
                        <p:nvSpPr>
                          <p:cNvPr id="121" name="Freeform: Shape 543">
                            <a:extLst>
                              <a:ext uri="{FF2B5EF4-FFF2-40B4-BE49-F238E27FC236}">
                                <a16:creationId xmlns:a16="http://schemas.microsoft.com/office/drawing/2014/main" id="{39623F8D-D12E-4CDF-8600-BC7D9245D8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00393" y="3373046"/>
                            <a:ext cx="637820" cy="83199"/>
                          </a:xfrm>
                          <a:custGeom>
                            <a:avLst/>
                            <a:gdLst>
                              <a:gd name="connsiteX0" fmla="*/ 0 w 637820"/>
                              <a:gd name="connsiteY0" fmla="*/ 0 h 83199"/>
                              <a:gd name="connsiteX1" fmla="*/ 637820 w 637820"/>
                              <a:gd name="connsiteY1" fmla="*/ 0 h 83199"/>
                              <a:gd name="connsiteX2" fmla="*/ 637820 w 637820"/>
                              <a:gd name="connsiteY2" fmla="*/ 83200 h 83199"/>
                              <a:gd name="connsiteX3" fmla="*/ 0 w 637820"/>
                              <a:gd name="connsiteY3" fmla="*/ 83200 h 8319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637820" h="83199">
                                <a:moveTo>
                                  <a:pt x="0" y="0"/>
                                </a:moveTo>
                                <a:lnTo>
                                  <a:pt x="637820" y="0"/>
                                </a:lnTo>
                                <a:lnTo>
                                  <a:pt x="637820" y="83200"/>
                                </a:lnTo>
                                <a:lnTo>
                                  <a:pt x="0" y="8320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72AE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122" name="Freeform: Shape 544">
                            <a:extLst>
                              <a:ext uri="{FF2B5EF4-FFF2-40B4-BE49-F238E27FC236}">
                                <a16:creationId xmlns:a16="http://schemas.microsoft.com/office/drawing/2014/main" id="{59A4F119-03E6-4F12-A0E8-6DBB23601D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00393" y="3373046"/>
                            <a:ext cx="637820" cy="8771"/>
                          </a:xfrm>
                          <a:custGeom>
                            <a:avLst/>
                            <a:gdLst>
                              <a:gd name="connsiteX0" fmla="*/ 0 w 637820"/>
                              <a:gd name="connsiteY0" fmla="*/ 0 h 8771"/>
                              <a:gd name="connsiteX1" fmla="*/ 637820 w 637820"/>
                              <a:gd name="connsiteY1" fmla="*/ 0 h 8771"/>
                              <a:gd name="connsiteX2" fmla="*/ 637820 w 637820"/>
                              <a:gd name="connsiteY2" fmla="*/ 8772 h 8771"/>
                              <a:gd name="connsiteX3" fmla="*/ 0 w 637820"/>
                              <a:gd name="connsiteY3" fmla="*/ 8772 h 877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637820" h="8771">
                                <a:moveTo>
                                  <a:pt x="0" y="0"/>
                                </a:moveTo>
                                <a:lnTo>
                                  <a:pt x="637820" y="0"/>
                                </a:lnTo>
                                <a:lnTo>
                                  <a:pt x="637820" y="8772"/>
                                </a:lnTo>
                                <a:lnTo>
                                  <a:pt x="0" y="877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74152">
                              <a:alpha val="20000"/>
                            </a:srgbClr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123" name="Freeform: Shape 545">
                            <a:extLst>
                              <a:ext uri="{FF2B5EF4-FFF2-40B4-BE49-F238E27FC236}">
                                <a16:creationId xmlns:a16="http://schemas.microsoft.com/office/drawing/2014/main" id="{48B07371-070A-41F7-B4FF-15BAD9AE840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5190730" y="3410326"/>
                            <a:ext cx="83199" cy="8771"/>
                          </a:xfrm>
                          <a:custGeom>
                            <a:avLst/>
                            <a:gdLst>
                              <a:gd name="connsiteX0" fmla="*/ 0 w 83199"/>
                              <a:gd name="connsiteY0" fmla="*/ 0 h 8771"/>
                              <a:gd name="connsiteX1" fmla="*/ 83200 w 83199"/>
                              <a:gd name="connsiteY1" fmla="*/ 0 h 8771"/>
                              <a:gd name="connsiteX2" fmla="*/ 83200 w 83199"/>
                              <a:gd name="connsiteY2" fmla="*/ 8772 h 8771"/>
                              <a:gd name="connsiteX3" fmla="*/ 0 w 83199"/>
                              <a:gd name="connsiteY3" fmla="*/ 8772 h 877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83199" h="8771">
                                <a:moveTo>
                                  <a:pt x="0" y="0"/>
                                </a:moveTo>
                                <a:lnTo>
                                  <a:pt x="83200" y="0"/>
                                </a:lnTo>
                                <a:lnTo>
                                  <a:pt x="83200" y="8772"/>
                                </a:lnTo>
                                <a:lnTo>
                                  <a:pt x="0" y="877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4699CB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124" name="Freeform: Shape 546">
                            <a:extLst>
                              <a:ext uri="{FF2B5EF4-FFF2-40B4-BE49-F238E27FC236}">
                                <a16:creationId xmlns:a16="http://schemas.microsoft.com/office/drawing/2014/main" id="{2737501F-6D4F-4FC4-9EF8-6C211DCBBC3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5377756" y="3410299"/>
                            <a:ext cx="83199" cy="8771"/>
                          </a:xfrm>
                          <a:custGeom>
                            <a:avLst/>
                            <a:gdLst>
                              <a:gd name="connsiteX0" fmla="*/ 0 w 83199"/>
                              <a:gd name="connsiteY0" fmla="*/ 0 h 8771"/>
                              <a:gd name="connsiteX1" fmla="*/ 83200 w 83199"/>
                              <a:gd name="connsiteY1" fmla="*/ 0 h 8771"/>
                              <a:gd name="connsiteX2" fmla="*/ 83200 w 83199"/>
                              <a:gd name="connsiteY2" fmla="*/ 8772 h 8771"/>
                              <a:gd name="connsiteX3" fmla="*/ 0 w 83199"/>
                              <a:gd name="connsiteY3" fmla="*/ 8772 h 877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83199" h="8771">
                                <a:moveTo>
                                  <a:pt x="0" y="0"/>
                                </a:moveTo>
                                <a:lnTo>
                                  <a:pt x="83200" y="0"/>
                                </a:lnTo>
                                <a:lnTo>
                                  <a:pt x="83200" y="8772"/>
                                </a:lnTo>
                                <a:lnTo>
                                  <a:pt x="0" y="877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4699CB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125" name="Freeform: Shape 547">
                            <a:extLst>
                              <a:ext uri="{FF2B5EF4-FFF2-40B4-BE49-F238E27FC236}">
                                <a16:creationId xmlns:a16="http://schemas.microsoft.com/office/drawing/2014/main" id="{99A09478-D9B1-4B44-9E1A-00742C29AB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5564770" y="3410286"/>
                            <a:ext cx="83199" cy="8771"/>
                          </a:xfrm>
                          <a:custGeom>
                            <a:avLst/>
                            <a:gdLst>
                              <a:gd name="connsiteX0" fmla="*/ 0 w 83199"/>
                              <a:gd name="connsiteY0" fmla="*/ 0 h 8771"/>
                              <a:gd name="connsiteX1" fmla="*/ 83200 w 83199"/>
                              <a:gd name="connsiteY1" fmla="*/ 0 h 8771"/>
                              <a:gd name="connsiteX2" fmla="*/ 83200 w 83199"/>
                              <a:gd name="connsiteY2" fmla="*/ 8772 h 8771"/>
                              <a:gd name="connsiteX3" fmla="*/ 0 w 83199"/>
                              <a:gd name="connsiteY3" fmla="*/ 8772 h 877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83199" h="8771">
                                <a:moveTo>
                                  <a:pt x="0" y="0"/>
                                </a:moveTo>
                                <a:lnTo>
                                  <a:pt x="83200" y="0"/>
                                </a:lnTo>
                                <a:lnTo>
                                  <a:pt x="83200" y="8772"/>
                                </a:lnTo>
                                <a:lnTo>
                                  <a:pt x="0" y="877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4699CB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</p:grpSp>
                    <p:sp>
                      <p:nvSpPr>
                        <p:cNvPr id="117" name="Freeform: Shape 539">
                          <a:extLst>
                            <a:ext uri="{FF2B5EF4-FFF2-40B4-BE49-F238E27FC236}">
                              <a16:creationId xmlns:a16="http://schemas.microsoft.com/office/drawing/2014/main" id="{132C7047-1EE9-442C-B46B-C80B45CDB1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73625" y="3373046"/>
                          <a:ext cx="164671" cy="83199"/>
                        </a:xfrm>
                        <a:custGeom>
                          <a:avLst/>
                          <a:gdLst>
                            <a:gd name="connsiteX0" fmla="*/ 126527 w 164671"/>
                            <a:gd name="connsiteY0" fmla="*/ 83200 h 83199"/>
                            <a:gd name="connsiteX1" fmla="*/ 0 w 164671"/>
                            <a:gd name="connsiteY1" fmla="*/ 83200 h 83199"/>
                            <a:gd name="connsiteX2" fmla="*/ 38011 w 164671"/>
                            <a:gd name="connsiteY2" fmla="*/ 0 h 83199"/>
                            <a:gd name="connsiteX3" fmla="*/ 164672 w 164671"/>
                            <a:gd name="connsiteY3" fmla="*/ 0 h 8319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64671" h="83199">
                              <a:moveTo>
                                <a:pt x="126527" y="83200"/>
                              </a:moveTo>
                              <a:lnTo>
                                <a:pt x="0" y="83200"/>
                              </a:lnTo>
                              <a:lnTo>
                                <a:pt x="38011" y="0"/>
                              </a:lnTo>
                              <a:lnTo>
                                <a:pt x="16467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"/>
                          </a:srgbClr>
                        </a:solidFill>
                        <a:ln w="1328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1707"/>
                        </a:p>
                      </p:txBody>
                    </p:sp>
                    <p:sp>
                      <p:nvSpPr>
                        <p:cNvPr id="118" name="Freeform: Shape 540">
                          <a:extLst>
                            <a:ext uri="{FF2B5EF4-FFF2-40B4-BE49-F238E27FC236}">
                              <a16:creationId xmlns:a16="http://schemas.microsoft.com/office/drawing/2014/main" id="{A24CE78B-387B-4E6A-AFB7-7588152677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44942" y="3373046"/>
                          <a:ext cx="138356" cy="83199"/>
                        </a:xfrm>
                        <a:custGeom>
                          <a:avLst/>
                          <a:gdLst>
                            <a:gd name="connsiteX0" fmla="*/ 100345 w 138356"/>
                            <a:gd name="connsiteY0" fmla="*/ 83200 h 83199"/>
                            <a:gd name="connsiteX1" fmla="*/ 0 w 138356"/>
                            <a:gd name="connsiteY1" fmla="*/ 83200 h 83199"/>
                            <a:gd name="connsiteX2" fmla="*/ 38144 w 138356"/>
                            <a:gd name="connsiteY2" fmla="*/ 0 h 83199"/>
                            <a:gd name="connsiteX3" fmla="*/ 138356 w 138356"/>
                            <a:gd name="connsiteY3" fmla="*/ 0 h 8319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38356" h="83199">
                              <a:moveTo>
                                <a:pt x="100345" y="83200"/>
                              </a:moveTo>
                              <a:lnTo>
                                <a:pt x="0" y="83200"/>
                              </a:lnTo>
                              <a:lnTo>
                                <a:pt x="38144" y="0"/>
                              </a:lnTo>
                              <a:lnTo>
                                <a:pt x="13835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"/>
                          </a:srgbClr>
                        </a:solidFill>
                        <a:ln w="1328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1707"/>
                        </a:p>
                      </p:txBody>
                    </p:sp>
                    <p:sp>
                      <p:nvSpPr>
                        <p:cNvPr id="119" name="Freeform: Shape 541">
                          <a:extLst>
                            <a:ext uri="{FF2B5EF4-FFF2-40B4-BE49-F238E27FC236}">
                              <a16:creationId xmlns:a16="http://schemas.microsoft.com/office/drawing/2014/main" id="{D99CAE04-3BC6-404E-8B32-5BFF6FCBEC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0741" y="3373046"/>
                          <a:ext cx="97154" cy="83199"/>
                        </a:xfrm>
                        <a:custGeom>
                          <a:avLst/>
                          <a:gdLst>
                            <a:gd name="connsiteX0" fmla="*/ 59144 w 97154"/>
                            <a:gd name="connsiteY0" fmla="*/ 83200 h 83199"/>
                            <a:gd name="connsiteX1" fmla="*/ 0 w 97154"/>
                            <a:gd name="connsiteY1" fmla="*/ 83200 h 83199"/>
                            <a:gd name="connsiteX2" fmla="*/ 38144 w 97154"/>
                            <a:gd name="connsiteY2" fmla="*/ 0 h 83199"/>
                            <a:gd name="connsiteX3" fmla="*/ 97155 w 97154"/>
                            <a:gd name="connsiteY3" fmla="*/ 0 h 8319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7154" h="83199">
                              <a:moveTo>
                                <a:pt x="59144" y="83200"/>
                              </a:moveTo>
                              <a:lnTo>
                                <a:pt x="0" y="83200"/>
                              </a:lnTo>
                              <a:lnTo>
                                <a:pt x="38144" y="0"/>
                              </a:lnTo>
                              <a:lnTo>
                                <a:pt x="9715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"/>
                          </a:srgbClr>
                        </a:solidFill>
                        <a:ln w="1328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1707"/>
                        </a:p>
                      </p:txBody>
                    </p:sp>
                    <p:sp>
                      <p:nvSpPr>
                        <p:cNvPr id="120" name="Freeform: Shape 542">
                          <a:extLst>
                            <a:ext uri="{FF2B5EF4-FFF2-40B4-BE49-F238E27FC236}">
                              <a16:creationId xmlns:a16="http://schemas.microsoft.com/office/drawing/2014/main" id="{C39EECA3-3D23-4088-9C27-437E41B1DD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30160" y="3373046"/>
                          <a:ext cx="67649" cy="83199"/>
                        </a:xfrm>
                        <a:custGeom>
                          <a:avLst/>
                          <a:gdLst>
                            <a:gd name="connsiteX0" fmla="*/ 29505 w 67649"/>
                            <a:gd name="connsiteY0" fmla="*/ 83200 h 83199"/>
                            <a:gd name="connsiteX1" fmla="*/ 0 w 67649"/>
                            <a:gd name="connsiteY1" fmla="*/ 83200 h 83199"/>
                            <a:gd name="connsiteX2" fmla="*/ 38011 w 67649"/>
                            <a:gd name="connsiteY2" fmla="*/ 0 h 83199"/>
                            <a:gd name="connsiteX3" fmla="*/ 67650 w 67649"/>
                            <a:gd name="connsiteY3" fmla="*/ 0 h 8319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67649" h="83199">
                              <a:moveTo>
                                <a:pt x="29505" y="83200"/>
                              </a:moveTo>
                              <a:lnTo>
                                <a:pt x="0" y="83200"/>
                              </a:lnTo>
                              <a:lnTo>
                                <a:pt x="38011" y="0"/>
                              </a:lnTo>
                              <a:lnTo>
                                <a:pt x="6765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"/>
                          </a:srgbClr>
                        </a:solidFill>
                        <a:ln w="1328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1707"/>
                        </a:p>
                      </p:txBody>
                    </p:sp>
                  </p:grpSp>
                  <p:sp>
                    <p:nvSpPr>
                      <p:cNvPr id="73" name="Freeform: Shape 495">
                        <a:extLst>
                          <a:ext uri="{FF2B5EF4-FFF2-40B4-BE49-F238E27FC236}">
                            <a16:creationId xmlns:a16="http://schemas.microsoft.com/office/drawing/2014/main" id="{32488854-F078-4AD7-9A80-9E3171C228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3381" y="3347926"/>
                        <a:ext cx="671977" cy="25119"/>
                      </a:xfrm>
                      <a:custGeom>
                        <a:avLst/>
                        <a:gdLst>
                          <a:gd name="connsiteX0" fmla="*/ 0 w 671977"/>
                          <a:gd name="connsiteY0" fmla="*/ 0 h 25119"/>
                          <a:gd name="connsiteX1" fmla="*/ 671978 w 671977"/>
                          <a:gd name="connsiteY1" fmla="*/ 0 h 25119"/>
                          <a:gd name="connsiteX2" fmla="*/ 671978 w 671977"/>
                          <a:gd name="connsiteY2" fmla="*/ 25119 h 25119"/>
                          <a:gd name="connsiteX3" fmla="*/ 0 w 671977"/>
                          <a:gd name="connsiteY3" fmla="*/ 25119 h 251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671977" h="25119">
                            <a:moveTo>
                              <a:pt x="0" y="0"/>
                            </a:moveTo>
                            <a:lnTo>
                              <a:pt x="671978" y="0"/>
                            </a:lnTo>
                            <a:lnTo>
                              <a:pt x="671978" y="25119"/>
                            </a:lnTo>
                            <a:lnTo>
                              <a:pt x="0" y="25119"/>
                            </a:lnTo>
                            <a:close/>
                          </a:path>
                        </a:pathLst>
                      </a:custGeom>
                      <a:solidFill>
                        <a:srgbClr val="F4F9FE"/>
                      </a:solidFill>
                      <a:ln w="1328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sz="1707"/>
                      </a:p>
                    </p:txBody>
                  </p:sp>
                  <p:grpSp>
                    <p:nvGrpSpPr>
                      <p:cNvPr id="74" name="Graphic 3">
                        <a:extLst>
                          <a:ext uri="{FF2B5EF4-FFF2-40B4-BE49-F238E27FC236}">
                            <a16:creationId xmlns:a16="http://schemas.microsoft.com/office/drawing/2014/main" id="{AFC4591E-0EBC-4DC2-97F9-4EAB5D5D41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00393" y="3481365"/>
                        <a:ext cx="637820" cy="83266"/>
                        <a:chOff x="5100393" y="3481365"/>
                        <a:chExt cx="637820" cy="83266"/>
                      </a:xfrm>
                    </p:grpSpPr>
                    <p:grpSp>
                      <p:nvGrpSpPr>
                        <p:cNvPr id="106" name="Graphic 3">
                          <a:extLst>
                            <a:ext uri="{FF2B5EF4-FFF2-40B4-BE49-F238E27FC236}">
                              <a16:creationId xmlns:a16="http://schemas.microsoft.com/office/drawing/2014/main" id="{5AAD8A48-FC47-417E-81A6-267DDE5869C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100393" y="3481365"/>
                          <a:ext cx="637820" cy="83266"/>
                          <a:chOff x="5100393" y="3481365"/>
                          <a:chExt cx="637820" cy="83266"/>
                        </a:xfrm>
                      </p:grpSpPr>
                      <p:sp>
                        <p:nvSpPr>
                          <p:cNvPr id="111" name="Freeform: Shape 533">
                            <a:extLst>
                              <a:ext uri="{FF2B5EF4-FFF2-40B4-BE49-F238E27FC236}">
                                <a16:creationId xmlns:a16="http://schemas.microsoft.com/office/drawing/2014/main" id="{787A53F2-A0B0-4646-A044-0D963CE7AE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00393" y="3481365"/>
                            <a:ext cx="637820" cy="83199"/>
                          </a:xfrm>
                          <a:custGeom>
                            <a:avLst/>
                            <a:gdLst>
                              <a:gd name="connsiteX0" fmla="*/ 0 w 637820"/>
                              <a:gd name="connsiteY0" fmla="*/ 0 h 83199"/>
                              <a:gd name="connsiteX1" fmla="*/ 637820 w 637820"/>
                              <a:gd name="connsiteY1" fmla="*/ 0 h 83199"/>
                              <a:gd name="connsiteX2" fmla="*/ 637820 w 637820"/>
                              <a:gd name="connsiteY2" fmla="*/ 83200 h 83199"/>
                              <a:gd name="connsiteX3" fmla="*/ 0 w 637820"/>
                              <a:gd name="connsiteY3" fmla="*/ 83200 h 8319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637820" h="83199">
                                <a:moveTo>
                                  <a:pt x="0" y="0"/>
                                </a:moveTo>
                                <a:lnTo>
                                  <a:pt x="637820" y="0"/>
                                </a:lnTo>
                                <a:lnTo>
                                  <a:pt x="637820" y="83200"/>
                                </a:lnTo>
                                <a:lnTo>
                                  <a:pt x="0" y="8320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72AE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112" name="Freeform: Shape 534">
                            <a:extLst>
                              <a:ext uri="{FF2B5EF4-FFF2-40B4-BE49-F238E27FC236}">
                                <a16:creationId xmlns:a16="http://schemas.microsoft.com/office/drawing/2014/main" id="{FC997A7A-0E97-49FB-9513-C74CBE27D0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00393" y="3481365"/>
                            <a:ext cx="637820" cy="8771"/>
                          </a:xfrm>
                          <a:custGeom>
                            <a:avLst/>
                            <a:gdLst>
                              <a:gd name="connsiteX0" fmla="*/ 0 w 637820"/>
                              <a:gd name="connsiteY0" fmla="*/ 0 h 8771"/>
                              <a:gd name="connsiteX1" fmla="*/ 637820 w 637820"/>
                              <a:gd name="connsiteY1" fmla="*/ 0 h 8771"/>
                              <a:gd name="connsiteX2" fmla="*/ 637820 w 637820"/>
                              <a:gd name="connsiteY2" fmla="*/ 8772 h 8771"/>
                              <a:gd name="connsiteX3" fmla="*/ 0 w 637820"/>
                              <a:gd name="connsiteY3" fmla="*/ 8772 h 877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637820" h="8771">
                                <a:moveTo>
                                  <a:pt x="0" y="0"/>
                                </a:moveTo>
                                <a:lnTo>
                                  <a:pt x="637820" y="0"/>
                                </a:lnTo>
                                <a:lnTo>
                                  <a:pt x="637820" y="8772"/>
                                </a:lnTo>
                                <a:lnTo>
                                  <a:pt x="0" y="877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74152">
                              <a:alpha val="20000"/>
                            </a:srgbClr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113" name="Freeform: Shape 535">
                            <a:extLst>
                              <a:ext uri="{FF2B5EF4-FFF2-40B4-BE49-F238E27FC236}">
                                <a16:creationId xmlns:a16="http://schemas.microsoft.com/office/drawing/2014/main" id="{09C86011-D8D9-4E6F-9E4E-99AC19B1CA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5190743" y="3518645"/>
                            <a:ext cx="83199" cy="8771"/>
                          </a:xfrm>
                          <a:custGeom>
                            <a:avLst/>
                            <a:gdLst>
                              <a:gd name="connsiteX0" fmla="*/ 0 w 83199"/>
                              <a:gd name="connsiteY0" fmla="*/ 0 h 8771"/>
                              <a:gd name="connsiteX1" fmla="*/ 83200 w 83199"/>
                              <a:gd name="connsiteY1" fmla="*/ 0 h 8771"/>
                              <a:gd name="connsiteX2" fmla="*/ 83200 w 83199"/>
                              <a:gd name="connsiteY2" fmla="*/ 8772 h 8771"/>
                              <a:gd name="connsiteX3" fmla="*/ 0 w 83199"/>
                              <a:gd name="connsiteY3" fmla="*/ 8772 h 877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83199" h="8771">
                                <a:moveTo>
                                  <a:pt x="0" y="0"/>
                                </a:moveTo>
                                <a:lnTo>
                                  <a:pt x="83200" y="0"/>
                                </a:lnTo>
                                <a:lnTo>
                                  <a:pt x="83200" y="8772"/>
                                </a:lnTo>
                                <a:lnTo>
                                  <a:pt x="0" y="877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4699CB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114" name="Freeform: Shape 536">
                            <a:extLst>
                              <a:ext uri="{FF2B5EF4-FFF2-40B4-BE49-F238E27FC236}">
                                <a16:creationId xmlns:a16="http://schemas.microsoft.com/office/drawing/2014/main" id="{C6080977-160D-4260-B145-521D50961F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5377770" y="3518632"/>
                            <a:ext cx="83199" cy="8771"/>
                          </a:xfrm>
                          <a:custGeom>
                            <a:avLst/>
                            <a:gdLst>
                              <a:gd name="connsiteX0" fmla="*/ 0 w 83199"/>
                              <a:gd name="connsiteY0" fmla="*/ 0 h 8771"/>
                              <a:gd name="connsiteX1" fmla="*/ 83200 w 83199"/>
                              <a:gd name="connsiteY1" fmla="*/ 0 h 8771"/>
                              <a:gd name="connsiteX2" fmla="*/ 83200 w 83199"/>
                              <a:gd name="connsiteY2" fmla="*/ 8772 h 8771"/>
                              <a:gd name="connsiteX3" fmla="*/ 0 w 83199"/>
                              <a:gd name="connsiteY3" fmla="*/ 8772 h 877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83199" h="8771">
                                <a:moveTo>
                                  <a:pt x="0" y="0"/>
                                </a:moveTo>
                                <a:lnTo>
                                  <a:pt x="83200" y="0"/>
                                </a:lnTo>
                                <a:lnTo>
                                  <a:pt x="83200" y="8772"/>
                                </a:lnTo>
                                <a:lnTo>
                                  <a:pt x="0" y="877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4699CB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115" name="Freeform: Shape 537">
                            <a:extLst>
                              <a:ext uri="{FF2B5EF4-FFF2-40B4-BE49-F238E27FC236}">
                                <a16:creationId xmlns:a16="http://schemas.microsoft.com/office/drawing/2014/main" id="{C331BB83-6C03-4374-BB7B-D721DE6BB8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5564783" y="3518619"/>
                            <a:ext cx="83199" cy="8771"/>
                          </a:xfrm>
                          <a:custGeom>
                            <a:avLst/>
                            <a:gdLst>
                              <a:gd name="connsiteX0" fmla="*/ 0 w 83199"/>
                              <a:gd name="connsiteY0" fmla="*/ 0 h 8771"/>
                              <a:gd name="connsiteX1" fmla="*/ 83200 w 83199"/>
                              <a:gd name="connsiteY1" fmla="*/ 0 h 8771"/>
                              <a:gd name="connsiteX2" fmla="*/ 83200 w 83199"/>
                              <a:gd name="connsiteY2" fmla="*/ 8772 h 8771"/>
                              <a:gd name="connsiteX3" fmla="*/ 0 w 83199"/>
                              <a:gd name="connsiteY3" fmla="*/ 8772 h 877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83199" h="8771">
                                <a:moveTo>
                                  <a:pt x="0" y="0"/>
                                </a:moveTo>
                                <a:lnTo>
                                  <a:pt x="83200" y="0"/>
                                </a:lnTo>
                                <a:lnTo>
                                  <a:pt x="83200" y="8772"/>
                                </a:lnTo>
                                <a:lnTo>
                                  <a:pt x="0" y="877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4699CB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</p:grpSp>
                    <p:sp>
                      <p:nvSpPr>
                        <p:cNvPr id="107" name="Freeform: Shape 529">
                          <a:extLst>
                            <a:ext uri="{FF2B5EF4-FFF2-40B4-BE49-F238E27FC236}">
                              <a16:creationId xmlns:a16="http://schemas.microsoft.com/office/drawing/2014/main" id="{05DFFDCA-2347-442C-AD94-67F51D41A1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73625" y="3481365"/>
                          <a:ext cx="164671" cy="83199"/>
                        </a:xfrm>
                        <a:custGeom>
                          <a:avLst/>
                          <a:gdLst>
                            <a:gd name="connsiteX0" fmla="*/ 126527 w 164671"/>
                            <a:gd name="connsiteY0" fmla="*/ 83200 h 83199"/>
                            <a:gd name="connsiteX1" fmla="*/ 0 w 164671"/>
                            <a:gd name="connsiteY1" fmla="*/ 83200 h 83199"/>
                            <a:gd name="connsiteX2" fmla="*/ 38011 w 164671"/>
                            <a:gd name="connsiteY2" fmla="*/ 0 h 83199"/>
                            <a:gd name="connsiteX3" fmla="*/ 164672 w 164671"/>
                            <a:gd name="connsiteY3" fmla="*/ 0 h 8319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64671" h="83199">
                              <a:moveTo>
                                <a:pt x="126527" y="83200"/>
                              </a:moveTo>
                              <a:lnTo>
                                <a:pt x="0" y="83200"/>
                              </a:lnTo>
                              <a:lnTo>
                                <a:pt x="38011" y="0"/>
                              </a:lnTo>
                              <a:lnTo>
                                <a:pt x="16467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"/>
                          </a:srgbClr>
                        </a:solidFill>
                        <a:ln w="1328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1707"/>
                        </a:p>
                      </p:txBody>
                    </p:sp>
                    <p:sp>
                      <p:nvSpPr>
                        <p:cNvPr id="108" name="Freeform: Shape 530">
                          <a:extLst>
                            <a:ext uri="{FF2B5EF4-FFF2-40B4-BE49-F238E27FC236}">
                              <a16:creationId xmlns:a16="http://schemas.microsoft.com/office/drawing/2014/main" id="{EA3174F6-BD75-4565-BADC-E2F668EB37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44942" y="3481365"/>
                          <a:ext cx="138356" cy="83199"/>
                        </a:xfrm>
                        <a:custGeom>
                          <a:avLst/>
                          <a:gdLst>
                            <a:gd name="connsiteX0" fmla="*/ 100345 w 138356"/>
                            <a:gd name="connsiteY0" fmla="*/ 83200 h 83199"/>
                            <a:gd name="connsiteX1" fmla="*/ 0 w 138356"/>
                            <a:gd name="connsiteY1" fmla="*/ 83200 h 83199"/>
                            <a:gd name="connsiteX2" fmla="*/ 38144 w 138356"/>
                            <a:gd name="connsiteY2" fmla="*/ 0 h 83199"/>
                            <a:gd name="connsiteX3" fmla="*/ 138356 w 138356"/>
                            <a:gd name="connsiteY3" fmla="*/ 0 h 8319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38356" h="83199">
                              <a:moveTo>
                                <a:pt x="100345" y="83200"/>
                              </a:moveTo>
                              <a:lnTo>
                                <a:pt x="0" y="83200"/>
                              </a:lnTo>
                              <a:lnTo>
                                <a:pt x="38144" y="0"/>
                              </a:lnTo>
                              <a:lnTo>
                                <a:pt x="13835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"/>
                          </a:srgbClr>
                        </a:solidFill>
                        <a:ln w="1328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1707"/>
                        </a:p>
                      </p:txBody>
                    </p:sp>
                    <p:sp>
                      <p:nvSpPr>
                        <p:cNvPr id="109" name="Freeform: Shape 531">
                          <a:extLst>
                            <a:ext uri="{FF2B5EF4-FFF2-40B4-BE49-F238E27FC236}">
                              <a16:creationId xmlns:a16="http://schemas.microsoft.com/office/drawing/2014/main" id="{9BF6FFF2-87C3-4135-B47B-05C3563F0E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0741" y="3481365"/>
                          <a:ext cx="97154" cy="83199"/>
                        </a:xfrm>
                        <a:custGeom>
                          <a:avLst/>
                          <a:gdLst>
                            <a:gd name="connsiteX0" fmla="*/ 59144 w 97154"/>
                            <a:gd name="connsiteY0" fmla="*/ 83200 h 83199"/>
                            <a:gd name="connsiteX1" fmla="*/ 0 w 97154"/>
                            <a:gd name="connsiteY1" fmla="*/ 83200 h 83199"/>
                            <a:gd name="connsiteX2" fmla="*/ 38144 w 97154"/>
                            <a:gd name="connsiteY2" fmla="*/ 0 h 83199"/>
                            <a:gd name="connsiteX3" fmla="*/ 97155 w 97154"/>
                            <a:gd name="connsiteY3" fmla="*/ 0 h 8319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7154" h="83199">
                              <a:moveTo>
                                <a:pt x="59144" y="83200"/>
                              </a:moveTo>
                              <a:lnTo>
                                <a:pt x="0" y="83200"/>
                              </a:lnTo>
                              <a:lnTo>
                                <a:pt x="38144" y="0"/>
                              </a:lnTo>
                              <a:lnTo>
                                <a:pt x="9715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"/>
                          </a:srgbClr>
                        </a:solidFill>
                        <a:ln w="1328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1707"/>
                        </a:p>
                      </p:txBody>
                    </p:sp>
                    <p:sp>
                      <p:nvSpPr>
                        <p:cNvPr id="110" name="Freeform: Shape 532">
                          <a:extLst>
                            <a:ext uri="{FF2B5EF4-FFF2-40B4-BE49-F238E27FC236}">
                              <a16:creationId xmlns:a16="http://schemas.microsoft.com/office/drawing/2014/main" id="{90BA659C-637D-45D2-A9B0-C4B40217A3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30160" y="3481365"/>
                          <a:ext cx="67649" cy="83199"/>
                        </a:xfrm>
                        <a:custGeom>
                          <a:avLst/>
                          <a:gdLst>
                            <a:gd name="connsiteX0" fmla="*/ 29505 w 67649"/>
                            <a:gd name="connsiteY0" fmla="*/ 83200 h 83199"/>
                            <a:gd name="connsiteX1" fmla="*/ 0 w 67649"/>
                            <a:gd name="connsiteY1" fmla="*/ 83200 h 83199"/>
                            <a:gd name="connsiteX2" fmla="*/ 38011 w 67649"/>
                            <a:gd name="connsiteY2" fmla="*/ 0 h 83199"/>
                            <a:gd name="connsiteX3" fmla="*/ 67650 w 67649"/>
                            <a:gd name="connsiteY3" fmla="*/ 0 h 8319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67649" h="83199">
                              <a:moveTo>
                                <a:pt x="29505" y="83200"/>
                              </a:moveTo>
                              <a:lnTo>
                                <a:pt x="0" y="83200"/>
                              </a:lnTo>
                              <a:lnTo>
                                <a:pt x="38011" y="0"/>
                              </a:lnTo>
                              <a:lnTo>
                                <a:pt x="6765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"/>
                          </a:srgbClr>
                        </a:solidFill>
                        <a:ln w="1328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1707"/>
                        </a:p>
                      </p:txBody>
                    </p:sp>
                  </p:grpSp>
                  <p:sp>
                    <p:nvSpPr>
                      <p:cNvPr id="75" name="Freeform: Shape 497">
                        <a:extLst>
                          <a:ext uri="{FF2B5EF4-FFF2-40B4-BE49-F238E27FC236}">
                            <a16:creationId xmlns:a16="http://schemas.microsoft.com/office/drawing/2014/main" id="{348BA5F3-850E-4483-9C40-248CF90CDB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3381" y="3456245"/>
                        <a:ext cx="671977" cy="25119"/>
                      </a:xfrm>
                      <a:custGeom>
                        <a:avLst/>
                        <a:gdLst>
                          <a:gd name="connsiteX0" fmla="*/ 0 w 671977"/>
                          <a:gd name="connsiteY0" fmla="*/ 0 h 25119"/>
                          <a:gd name="connsiteX1" fmla="*/ 671978 w 671977"/>
                          <a:gd name="connsiteY1" fmla="*/ 0 h 25119"/>
                          <a:gd name="connsiteX2" fmla="*/ 671978 w 671977"/>
                          <a:gd name="connsiteY2" fmla="*/ 25119 h 25119"/>
                          <a:gd name="connsiteX3" fmla="*/ 0 w 671977"/>
                          <a:gd name="connsiteY3" fmla="*/ 25119 h 251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671977" h="25119">
                            <a:moveTo>
                              <a:pt x="0" y="0"/>
                            </a:moveTo>
                            <a:lnTo>
                              <a:pt x="671978" y="0"/>
                            </a:lnTo>
                            <a:lnTo>
                              <a:pt x="671978" y="25119"/>
                            </a:lnTo>
                            <a:lnTo>
                              <a:pt x="0" y="25119"/>
                            </a:lnTo>
                            <a:close/>
                          </a:path>
                        </a:pathLst>
                      </a:custGeom>
                      <a:solidFill>
                        <a:srgbClr val="F4F9FE"/>
                      </a:solidFill>
                      <a:ln w="1328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sz="1707"/>
                      </a:p>
                    </p:txBody>
                  </p:sp>
                  <p:grpSp>
                    <p:nvGrpSpPr>
                      <p:cNvPr id="76" name="Graphic 3">
                        <a:extLst>
                          <a:ext uri="{FF2B5EF4-FFF2-40B4-BE49-F238E27FC236}">
                            <a16:creationId xmlns:a16="http://schemas.microsoft.com/office/drawing/2014/main" id="{3DD52C7B-AFA1-4276-AD5E-02E0734A51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00393" y="3589684"/>
                        <a:ext cx="637820" cy="83292"/>
                        <a:chOff x="5100393" y="3589684"/>
                        <a:chExt cx="637820" cy="83292"/>
                      </a:xfrm>
                    </p:grpSpPr>
                    <p:grpSp>
                      <p:nvGrpSpPr>
                        <p:cNvPr id="96" name="Graphic 3">
                          <a:extLst>
                            <a:ext uri="{FF2B5EF4-FFF2-40B4-BE49-F238E27FC236}">
                              <a16:creationId xmlns:a16="http://schemas.microsoft.com/office/drawing/2014/main" id="{2889896C-924A-4B7C-A2DB-20DB7CA834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100393" y="3589684"/>
                          <a:ext cx="637820" cy="83292"/>
                          <a:chOff x="5100393" y="3589684"/>
                          <a:chExt cx="637820" cy="83292"/>
                        </a:xfrm>
                      </p:grpSpPr>
                      <p:sp>
                        <p:nvSpPr>
                          <p:cNvPr id="101" name="Freeform: Shape 523">
                            <a:extLst>
                              <a:ext uri="{FF2B5EF4-FFF2-40B4-BE49-F238E27FC236}">
                                <a16:creationId xmlns:a16="http://schemas.microsoft.com/office/drawing/2014/main" id="{FB7886DD-BEE7-4876-9A95-0C7C406E862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00393" y="3589684"/>
                            <a:ext cx="637820" cy="83199"/>
                          </a:xfrm>
                          <a:custGeom>
                            <a:avLst/>
                            <a:gdLst>
                              <a:gd name="connsiteX0" fmla="*/ 0 w 637820"/>
                              <a:gd name="connsiteY0" fmla="*/ 0 h 83199"/>
                              <a:gd name="connsiteX1" fmla="*/ 637820 w 637820"/>
                              <a:gd name="connsiteY1" fmla="*/ 0 h 83199"/>
                              <a:gd name="connsiteX2" fmla="*/ 637820 w 637820"/>
                              <a:gd name="connsiteY2" fmla="*/ 83200 h 83199"/>
                              <a:gd name="connsiteX3" fmla="*/ 0 w 637820"/>
                              <a:gd name="connsiteY3" fmla="*/ 83200 h 8319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637820" h="83199">
                                <a:moveTo>
                                  <a:pt x="0" y="0"/>
                                </a:moveTo>
                                <a:lnTo>
                                  <a:pt x="637820" y="0"/>
                                </a:lnTo>
                                <a:lnTo>
                                  <a:pt x="637820" y="83200"/>
                                </a:lnTo>
                                <a:lnTo>
                                  <a:pt x="0" y="8320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72AE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102" name="Freeform: Shape 524">
                            <a:extLst>
                              <a:ext uri="{FF2B5EF4-FFF2-40B4-BE49-F238E27FC236}">
                                <a16:creationId xmlns:a16="http://schemas.microsoft.com/office/drawing/2014/main" id="{B9AEC729-D19A-46C9-AEA5-5979D29729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00393" y="3589684"/>
                            <a:ext cx="637820" cy="8771"/>
                          </a:xfrm>
                          <a:custGeom>
                            <a:avLst/>
                            <a:gdLst>
                              <a:gd name="connsiteX0" fmla="*/ 0 w 637820"/>
                              <a:gd name="connsiteY0" fmla="*/ 0 h 8771"/>
                              <a:gd name="connsiteX1" fmla="*/ 637820 w 637820"/>
                              <a:gd name="connsiteY1" fmla="*/ 0 h 8771"/>
                              <a:gd name="connsiteX2" fmla="*/ 637820 w 637820"/>
                              <a:gd name="connsiteY2" fmla="*/ 8772 h 8771"/>
                              <a:gd name="connsiteX3" fmla="*/ 0 w 637820"/>
                              <a:gd name="connsiteY3" fmla="*/ 8772 h 877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637820" h="8771">
                                <a:moveTo>
                                  <a:pt x="0" y="0"/>
                                </a:moveTo>
                                <a:lnTo>
                                  <a:pt x="637820" y="0"/>
                                </a:lnTo>
                                <a:lnTo>
                                  <a:pt x="637820" y="8772"/>
                                </a:lnTo>
                                <a:lnTo>
                                  <a:pt x="0" y="877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74152">
                              <a:alpha val="20000"/>
                            </a:srgbClr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103" name="Freeform: Shape 525">
                            <a:extLst>
                              <a:ext uri="{FF2B5EF4-FFF2-40B4-BE49-F238E27FC236}">
                                <a16:creationId xmlns:a16="http://schemas.microsoft.com/office/drawing/2014/main" id="{5E32E238-8890-4D40-8C83-8BE47596D25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5190756" y="3626991"/>
                            <a:ext cx="83199" cy="8771"/>
                          </a:xfrm>
                          <a:custGeom>
                            <a:avLst/>
                            <a:gdLst>
                              <a:gd name="connsiteX0" fmla="*/ 0 w 83199"/>
                              <a:gd name="connsiteY0" fmla="*/ 0 h 8771"/>
                              <a:gd name="connsiteX1" fmla="*/ 83200 w 83199"/>
                              <a:gd name="connsiteY1" fmla="*/ 0 h 8771"/>
                              <a:gd name="connsiteX2" fmla="*/ 83200 w 83199"/>
                              <a:gd name="connsiteY2" fmla="*/ 8772 h 8771"/>
                              <a:gd name="connsiteX3" fmla="*/ 0 w 83199"/>
                              <a:gd name="connsiteY3" fmla="*/ 8772 h 877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83199" h="8771">
                                <a:moveTo>
                                  <a:pt x="0" y="0"/>
                                </a:moveTo>
                                <a:lnTo>
                                  <a:pt x="83200" y="0"/>
                                </a:lnTo>
                                <a:lnTo>
                                  <a:pt x="83200" y="8772"/>
                                </a:lnTo>
                                <a:lnTo>
                                  <a:pt x="0" y="877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4699CB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104" name="Freeform: Shape 526">
                            <a:extLst>
                              <a:ext uri="{FF2B5EF4-FFF2-40B4-BE49-F238E27FC236}">
                                <a16:creationId xmlns:a16="http://schemas.microsoft.com/office/drawing/2014/main" id="{9EA856C8-DE64-43C2-8515-A110FB929D8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5377783" y="3626964"/>
                            <a:ext cx="83199" cy="8771"/>
                          </a:xfrm>
                          <a:custGeom>
                            <a:avLst/>
                            <a:gdLst>
                              <a:gd name="connsiteX0" fmla="*/ 0 w 83199"/>
                              <a:gd name="connsiteY0" fmla="*/ 0 h 8771"/>
                              <a:gd name="connsiteX1" fmla="*/ 83200 w 83199"/>
                              <a:gd name="connsiteY1" fmla="*/ 0 h 8771"/>
                              <a:gd name="connsiteX2" fmla="*/ 83200 w 83199"/>
                              <a:gd name="connsiteY2" fmla="*/ 8772 h 8771"/>
                              <a:gd name="connsiteX3" fmla="*/ 0 w 83199"/>
                              <a:gd name="connsiteY3" fmla="*/ 8772 h 877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83199" h="8771">
                                <a:moveTo>
                                  <a:pt x="0" y="0"/>
                                </a:moveTo>
                                <a:lnTo>
                                  <a:pt x="83200" y="0"/>
                                </a:lnTo>
                                <a:lnTo>
                                  <a:pt x="83200" y="8772"/>
                                </a:lnTo>
                                <a:lnTo>
                                  <a:pt x="0" y="877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4699CB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105" name="Freeform: Shape 527">
                            <a:extLst>
                              <a:ext uri="{FF2B5EF4-FFF2-40B4-BE49-F238E27FC236}">
                                <a16:creationId xmlns:a16="http://schemas.microsoft.com/office/drawing/2014/main" id="{A64AD3EE-4BE6-43E0-B424-71CA4252A5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5564796" y="3626951"/>
                            <a:ext cx="83199" cy="8771"/>
                          </a:xfrm>
                          <a:custGeom>
                            <a:avLst/>
                            <a:gdLst>
                              <a:gd name="connsiteX0" fmla="*/ 0 w 83199"/>
                              <a:gd name="connsiteY0" fmla="*/ 0 h 8771"/>
                              <a:gd name="connsiteX1" fmla="*/ 83200 w 83199"/>
                              <a:gd name="connsiteY1" fmla="*/ 0 h 8771"/>
                              <a:gd name="connsiteX2" fmla="*/ 83200 w 83199"/>
                              <a:gd name="connsiteY2" fmla="*/ 8772 h 8771"/>
                              <a:gd name="connsiteX3" fmla="*/ 0 w 83199"/>
                              <a:gd name="connsiteY3" fmla="*/ 8772 h 877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83199" h="8771">
                                <a:moveTo>
                                  <a:pt x="0" y="0"/>
                                </a:moveTo>
                                <a:lnTo>
                                  <a:pt x="83200" y="0"/>
                                </a:lnTo>
                                <a:lnTo>
                                  <a:pt x="83200" y="8772"/>
                                </a:lnTo>
                                <a:lnTo>
                                  <a:pt x="0" y="877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4699CB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</p:grpSp>
                    <p:sp>
                      <p:nvSpPr>
                        <p:cNvPr id="97" name="Freeform: Shape 519">
                          <a:extLst>
                            <a:ext uri="{FF2B5EF4-FFF2-40B4-BE49-F238E27FC236}">
                              <a16:creationId xmlns:a16="http://schemas.microsoft.com/office/drawing/2014/main" id="{7D19EBF7-E631-4BD7-A4D0-5F65522108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73625" y="3589684"/>
                          <a:ext cx="164671" cy="83199"/>
                        </a:xfrm>
                        <a:custGeom>
                          <a:avLst/>
                          <a:gdLst>
                            <a:gd name="connsiteX0" fmla="*/ 126527 w 164671"/>
                            <a:gd name="connsiteY0" fmla="*/ 83200 h 83199"/>
                            <a:gd name="connsiteX1" fmla="*/ 0 w 164671"/>
                            <a:gd name="connsiteY1" fmla="*/ 83200 h 83199"/>
                            <a:gd name="connsiteX2" fmla="*/ 38011 w 164671"/>
                            <a:gd name="connsiteY2" fmla="*/ 0 h 83199"/>
                            <a:gd name="connsiteX3" fmla="*/ 164672 w 164671"/>
                            <a:gd name="connsiteY3" fmla="*/ 0 h 8319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64671" h="83199">
                              <a:moveTo>
                                <a:pt x="126527" y="83200"/>
                              </a:moveTo>
                              <a:lnTo>
                                <a:pt x="0" y="83200"/>
                              </a:lnTo>
                              <a:lnTo>
                                <a:pt x="38011" y="0"/>
                              </a:lnTo>
                              <a:lnTo>
                                <a:pt x="16467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"/>
                          </a:srgbClr>
                        </a:solidFill>
                        <a:ln w="1328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1707"/>
                        </a:p>
                      </p:txBody>
                    </p:sp>
                    <p:sp>
                      <p:nvSpPr>
                        <p:cNvPr id="98" name="Freeform: Shape 520">
                          <a:extLst>
                            <a:ext uri="{FF2B5EF4-FFF2-40B4-BE49-F238E27FC236}">
                              <a16:creationId xmlns:a16="http://schemas.microsoft.com/office/drawing/2014/main" id="{FC14E526-D2E2-4A0F-BD37-8735FF6CF6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44942" y="3589684"/>
                          <a:ext cx="138356" cy="83199"/>
                        </a:xfrm>
                        <a:custGeom>
                          <a:avLst/>
                          <a:gdLst>
                            <a:gd name="connsiteX0" fmla="*/ 100345 w 138356"/>
                            <a:gd name="connsiteY0" fmla="*/ 83200 h 83199"/>
                            <a:gd name="connsiteX1" fmla="*/ 0 w 138356"/>
                            <a:gd name="connsiteY1" fmla="*/ 83200 h 83199"/>
                            <a:gd name="connsiteX2" fmla="*/ 38144 w 138356"/>
                            <a:gd name="connsiteY2" fmla="*/ 0 h 83199"/>
                            <a:gd name="connsiteX3" fmla="*/ 138356 w 138356"/>
                            <a:gd name="connsiteY3" fmla="*/ 0 h 8319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38356" h="83199">
                              <a:moveTo>
                                <a:pt x="100345" y="83200"/>
                              </a:moveTo>
                              <a:lnTo>
                                <a:pt x="0" y="83200"/>
                              </a:lnTo>
                              <a:lnTo>
                                <a:pt x="38144" y="0"/>
                              </a:lnTo>
                              <a:lnTo>
                                <a:pt x="13835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"/>
                          </a:srgbClr>
                        </a:solidFill>
                        <a:ln w="1328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1707"/>
                        </a:p>
                      </p:txBody>
                    </p:sp>
                    <p:sp>
                      <p:nvSpPr>
                        <p:cNvPr id="99" name="Freeform: Shape 521">
                          <a:extLst>
                            <a:ext uri="{FF2B5EF4-FFF2-40B4-BE49-F238E27FC236}">
                              <a16:creationId xmlns:a16="http://schemas.microsoft.com/office/drawing/2014/main" id="{419714CD-ACE0-4652-801D-749AC3ED48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0741" y="3589684"/>
                          <a:ext cx="97154" cy="83199"/>
                        </a:xfrm>
                        <a:custGeom>
                          <a:avLst/>
                          <a:gdLst>
                            <a:gd name="connsiteX0" fmla="*/ 59144 w 97154"/>
                            <a:gd name="connsiteY0" fmla="*/ 83200 h 83199"/>
                            <a:gd name="connsiteX1" fmla="*/ 0 w 97154"/>
                            <a:gd name="connsiteY1" fmla="*/ 83200 h 83199"/>
                            <a:gd name="connsiteX2" fmla="*/ 38144 w 97154"/>
                            <a:gd name="connsiteY2" fmla="*/ 0 h 83199"/>
                            <a:gd name="connsiteX3" fmla="*/ 97155 w 97154"/>
                            <a:gd name="connsiteY3" fmla="*/ 0 h 8319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7154" h="83199">
                              <a:moveTo>
                                <a:pt x="59144" y="83200"/>
                              </a:moveTo>
                              <a:lnTo>
                                <a:pt x="0" y="83200"/>
                              </a:lnTo>
                              <a:lnTo>
                                <a:pt x="38144" y="0"/>
                              </a:lnTo>
                              <a:lnTo>
                                <a:pt x="9715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"/>
                          </a:srgbClr>
                        </a:solidFill>
                        <a:ln w="1328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1707"/>
                        </a:p>
                      </p:txBody>
                    </p:sp>
                    <p:sp>
                      <p:nvSpPr>
                        <p:cNvPr id="100" name="Freeform: Shape 522">
                          <a:extLst>
                            <a:ext uri="{FF2B5EF4-FFF2-40B4-BE49-F238E27FC236}">
                              <a16:creationId xmlns:a16="http://schemas.microsoft.com/office/drawing/2014/main" id="{9CFE560C-A8FB-4FBC-9728-931595B5AD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30160" y="3589684"/>
                          <a:ext cx="67649" cy="83199"/>
                        </a:xfrm>
                        <a:custGeom>
                          <a:avLst/>
                          <a:gdLst>
                            <a:gd name="connsiteX0" fmla="*/ 29505 w 67649"/>
                            <a:gd name="connsiteY0" fmla="*/ 83200 h 83199"/>
                            <a:gd name="connsiteX1" fmla="*/ 0 w 67649"/>
                            <a:gd name="connsiteY1" fmla="*/ 83200 h 83199"/>
                            <a:gd name="connsiteX2" fmla="*/ 38011 w 67649"/>
                            <a:gd name="connsiteY2" fmla="*/ 0 h 83199"/>
                            <a:gd name="connsiteX3" fmla="*/ 67650 w 67649"/>
                            <a:gd name="connsiteY3" fmla="*/ 0 h 8319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67649" h="83199">
                              <a:moveTo>
                                <a:pt x="29505" y="83200"/>
                              </a:moveTo>
                              <a:lnTo>
                                <a:pt x="0" y="83200"/>
                              </a:lnTo>
                              <a:lnTo>
                                <a:pt x="38011" y="0"/>
                              </a:lnTo>
                              <a:lnTo>
                                <a:pt x="6765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"/>
                          </a:srgbClr>
                        </a:solidFill>
                        <a:ln w="1328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1707"/>
                        </a:p>
                      </p:txBody>
                    </p:sp>
                  </p:grpSp>
                  <p:sp>
                    <p:nvSpPr>
                      <p:cNvPr id="77" name="Freeform: Shape 499">
                        <a:extLst>
                          <a:ext uri="{FF2B5EF4-FFF2-40B4-BE49-F238E27FC236}">
                            <a16:creationId xmlns:a16="http://schemas.microsoft.com/office/drawing/2014/main" id="{B0F75472-5449-44F0-BF33-6E017707A5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3381" y="3564565"/>
                        <a:ext cx="671977" cy="25119"/>
                      </a:xfrm>
                      <a:custGeom>
                        <a:avLst/>
                        <a:gdLst>
                          <a:gd name="connsiteX0" fmla="*/ 0 w 671977"/>
                          <a:gd name="connsiteY0" fmla="*/ 0 h 25119"/>
                          <a:gd name="connsiteX1" fmla="*/ 671978 w 671977"/>
                          <a:gd name="connsiteY1" fmla="*/ 0 h 25119"/>
                          <a:gd name="connsiteX2" fmla="*/ 671978 w 671977"/>
                          <a:gd name="connsiteY2" fmla="*/ 25120 h 25119"/>
                          <a:gd name="connsiteX3" fmla="*/ 0 w 671977"/>
                          <a:gd name="connsiteY3" fmla="*/ 25120 h 251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671977" h="25119">
                            <a:moveTo>
                              <a:pt x="0" y="0"/>
                            </a:moveTo>
                            <a:lnTo>
                              <a:pt x="671978" y="0"/>
                            </a:lnTo>
                            <a:lnTo>
                              <a:pt x="671978" y="25120"/>
                            </a:lnTo>
                            <a:lnTo>
                              <a:pt x="0" y="25120"/>
                            </a:lnTo>
                            <a:close/>
                          </a:path>
                        </a:pathLst>
                      </a:custGeom>
                      <a:solidFill>
                        <a:srgbClr val="F4F9FE"/>
                      </a:solidFill>
                      <a:ln w="1328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sz="1707"/>
                      </a:p>
                    </p:txBody>
                  </p:sp>
                  <p:sp>
                    <p:nvSpPr>
                      <p:cNvPr id="78" name="Freeform: Shape 500">
                        <a:extLst>
                          <a:ext uri="{FF2B5EF4-FFF2-40B4-BE49-F238E27FC236}">
                            <a16:creationId xmlns:a16="http://schemas.microsoft.com/office/drawing/2014/main" id="{865CCEE2-3655-4210-8948-E193C350DC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00393" y="3672884"/>
                        <a:ext cx="637820" cy="231391"/>
                      </a:xfrm>
                      <a:custGeom>
                        <a:avLst/>
                        <a:gdLst>
                          <a:gd name="connsiteX0" fmla="*/ 0 w 637820"/>
                          <a:gd name="connsiteY0" fmla="*/ 0 h 231391"/>
                          <a:gd name="connsiteX1" fmla="*/ 637820 w 637820"/>
                          <a:gd name="connsiteY1" fmla="*/ 0 h 231391"/>
                          <a:gd name="connsiteX2" fmla="*/ 637820 w 637820"/>
                          <a:gd name="connsiteY2" fmla="*/ 231391 h 231391"/>
                          <a:gd name="connsiteX3" fmla="*/ 0 w 637820"/>
                          <a:gd name="connsiteY3" fmla="*/ 231391 h 2313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637820" h="231391">
                            <a:moveTo>
                              <a:pt x="0" y="0"/>
                            </a:moveTo>
                            <a:lnTo>
                              <a:pt x="637820" y="0"/>
                            </a:lnTo>
                            <a:lnTo>
                              <a:pt x="637820" y="231391"/>
                            </a:lnTo>
                            <a:lnTo>
                              <a:pt x="0" y="231391"/>
                            </a:lnTo>
                            <a:close/>
                          </a:path>
                        </a:pathLst>
                      </a:custGeom>
                      <a:solidFill>
                        <a:srgbClr val="F4F9FE"/>
                      </a:solidFill>
                      <a:ln w="1328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sz="1707"/>
                      </a:p>
                    </p:txBody>
                  </p:sp>
                  <p:grpSp>
                    <p:nvGrpSpPr>
                      <p:cNvPr id="79" name="Graphic 3">
                        <a:extLst>
                          <a:ext uri="{FF2B5EF4-FFF2-40B4-BE49-F238E27FC236}">
                            <a16:creationId xmlns:a16="http://schemas.microsoft.com/office/drawing/2014/main" id="{7526E53D-A32B-4B1E-99E1-AB3EE1BC72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66846" y="3735749"/>
                        <a:ext cx="504913" cy="168526"/>
                        <a:chOff x="5166846" y="3735749"/>
                        <a:chExt cx="504913" cy="168526"/>
                      </a:xfrm>
                    </p:grpSpPr>
                    <p:sp>
                      <p:nvSpPr>
                        <p:cNvPr id="80" name="Freeform: Shape 502">
                          <a:extLst>
                            <a:ext uri="{FF2B5EF4-FFF2-40B4-BE49-F238E27FC236}">
                              <a16:creationId xmlns:a16="http://schemas.microsoft.com/office/drawing/2014/main" id="{592F270A-5A1E-4ED3-8537-97284D2A62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66846" y="3735749"/>
                          <a:ext cx="504913" cy="168526"/>
                        </a:xfrm>
                        <a:custGeom>
                          <a:avLst/>
                          <a:gdLst>
                            <a:gd name="connsiteX0" fmla="*/ 0 w 504913"/>
                            <a:gd name="connsiteY0" fmla="*/ 0 h 168526"/>
                            <a:gd name="connsiteX1" fmla="*/ 504913 w 504913"/>
                            <a:gd name="connsiteY1" fmla="*/ 0 h 168526"/>
                            <a:gd name="connsiteX2" fmla="*/ 504913 w 504913"/>
                            <a:gd name="connsiteY2" fmla="*/ 168526 h 168526"/>
                            <a:gd name="connsiteX3" fmla="*/ 0 w 504913"/>
                            <a:gd name="connsiteY3" fmla="*/ 168526 h 16852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504913" h="168526">
                              <a:moveTo>
                                <a:pt x="0" y="0"/>
                              </a:moveTo>
                              <a:lnTo>
                                <a:pt x="504913" y="0"/>
                              </a:lnTo>
                              <a:lnTo>
                                <a:pt x="504913" y="168526"/>
                              </a:lnTo>
                              <a:lnTo>
                                <a:pt x="0" y="1685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02D"/>
                        </a:solidFill>
                        <a:ln w="1328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sz="1707"/>
                        </a:p>
                      </p:txBody>
                    </p:sp>
                    <p:grpSp>
                      <p:nvGrpSpPr>
                        <p:cNvPr id="81" name="Graphic 3">
                          <a:extLst>
                            <a:ext uri="{FF2B5EF4-FFF2-40B4-BE49-F238E27FC236}">
                              <a16:creationId xmlns:a16="http://schemas.microsoft.com/office/drawing/2014/main" id="{184680A0-1F4B-4293-9924-E087C0C7D75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46591" y="3748375"/>
                          <a:ext cx="345558" cy="155900"/>
                          <a:chOff x="5246591" y="3748375"/>
                          <a:chExt cx="345558" cy="155900"/>
                        </a:xfrm>
                      </p:grpSpPr>
                      <p:sp>
                        <p:nvSpPr>
                          <p:cNvPr id="90" name="Freeform: Shape 512">
                            <a:extLst>
                              <a:ext uri="{FF2B5EF4-FFF2-40B4-BE49-F238E27FC236}">
                                <a16:creationId xmlns:a16="http://schemas.microsoft.com/office/drawing/2014/main" id="{26D91191-615F-4349-A963-14E21C9419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46591" y="3748375"/>
                            <a:ext cx="345558" cy="155899"/>
                          </a:xfrm>
                          <a:custGeom>
                            <a:avLst/>
                            <a:gdLst>
                              <a:gd name="connsiteX0" fmla="*/ 0 w 345558"/>
                              <a:gd name="connsiteY0" fmla="*/ 0 h 155899"/>
                              <a:gd name="connsiteX1" fmla="*/ 345558 w 345558"/>
                              <a:gd name="connsiteY1" fmla="*/ 0 h 155899"/>
                              <a:gd name="connsiteX2" fmla="*/ 345558 w 345558"/>
                              <a:gd name="connsiteY2" fmla="*/ 155900 h 155899"/>
                              <a:gd name="connsiteX3" fmla="*/ 0 w 345558"/>
                              <a:gd name="connsiteY3" fmla="*/ 155900 h 15589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345558" h="155899">
                                <a:moveTo>
                                  <a:pt x="0" y="0"/>
                                </a:moveTo>
                                <a:lnTo>
                                  <a:pt x="345558" y="0"/>
                                </a:lnTo>
                                <a:lnTo>
                                  <a:pt x="345558" y="155900"/>
                                </a:lnTo>
                                <a:lnTo>
                                  <a:pt x="0" y="15590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72AE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91" name="Freeform: Shape 513">
                            <a:extLst>
                              <a:ext uri="{FF2B5EF4-FFF2-40B4-BE49-F238E27FC236}">
                                <a16:creationId xmlns:a16="http://schemas.microsoft.com/office/drawing/2014/main" id="{B1ED53C8-A2B7-450F-B738-E33D9C04B1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46591" y="3748375"/>
                            <a:ext cx="233118" cy="155900"/>
                          </a:xfrm>
                          <a:custGeom>
                            <a:avLst/>
                            <a:gdLst>
                              <a:gd name="connsiteX0" fmla="*/ 145799 w 233118"/>
                              <a:gd name="connsiteY0" fmla="*/ 155900 h 155900"/>
                              <a:gd name="connsiteX1" fmla="*/ 0 w 233118"/>
                              <a:gd name="connsiteY1" fmla="*/ 155900 h 155900"/>
                              <a:gd name="connsiteX2" fmla="*/ 87320 w 233118"/>
                              <a:gd name="connsiteY2" fmla="*/ 0 h 155900"/>
                              <a:gd name="connsiteX3" fmla="*/ 233119 w 233118"/>
                              <a:gd name="connsiteY3" fmla="*/ 0 h 1559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33118" h="155900">
                                <a:moveTo>
                                  <a:pt x="145799" y="155900"/>
                                </a:moveTo>
                                <a:lnTo>
                                  <a:pt x="0" y="155900"/>
                                </a:lnTo>
                                <a:lnTo>
                                  <a:pt x="87320" y="0"/>
                                </a:lnTo>
                                <a:lnTo>
                                  <a:pt x="23311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>
                              <a:alpha val="10000"/>
                            </a:srgbClr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92" name="Freeform: Shape 514">
                            <a:extLst>
                              <a:ext uri="{FF2B5EF4-FFF2-40B4-BE49-F238E27FC236}">
                                <a16:creationId xmlns:a16="http://schemas.microsoft.com/office/drawing/2014/main" id="{E5F1B812-BEAE-4F8F-B365-6A6E5B58F61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62963" y="3748375"/>
                            <a:ext cx="129185" cy="155900"/>
                          </a:xfrm>
                          <a:custGeom>
                            <a:avLst/>
                            <a:gdLst>
                              <a:gd name="connsiteX0" fmla="*/ 41866 w 129185"/>
                              <a:gd name="connsiteY0" fmla="*/ 155900 h 155900"/>
                              <a:gd name="connsiteX1" fmla="*/ 0 w 129185"/>
                              <a:gd name="connsiteY1" fmla="*/ 155900 h 155900"/>
                              <a:gd name="connsiteX2" fmla="*/ 87320 w 129185"/>
                              <a:gd name="connsiteY2" fmla="*/ 0 h 155900"/>
                              <a:gd name="connsiteX3" fmla="*/ 129186 w 129185"/>
                              <a:gd name="connsiteY3" fmla="*/ 0 h 1559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29185" h="155900">
                                <a:moveTo>
                                  <a:pt x="41866" y="155900"/>
                                </a:moveTo>
                                <a:lnTo>
                                  <a:pt x="0" y="155900"/>
                                </a:lnTo>
                                <a:lnTo>
                                  <a:pt x="87320" y="0"/>
                                </a:lnTo>
                                <a:lnTo>
                                  <a:pt x="1291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>
                              <a:alpha val="10000"/>
                            </a:srgbClr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93" name="Freeform: Shape 515">
                            <a:extLst>
                              <a:ext uri="{FF2B5EF4-FFF2-40B4-BE49-F238E27FC236}">
                                <a16:creationId xmlns:a16="http://schemas.microsoft.com/office/drawing/2014/main" id="{F2CADE32-4807-49CC-BE9B-32E7005C60B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46591" y="3780937"/>
                            <a:ext cx="345558" cy="8771"/>
                          </a:xfrm>
                          <a:custGeom>
                            <a:avLst/>
                            <a:gdLst>
                              <a:gd name="connsiteX0" fmla="*/ 0 w 345558"/>
                              <a:gd name="connsiteY0" fmla="*/ 0 h 8771"/>
                              <a:gd name="connsiteX1" fmla="*/ 345558 w 345558"/>
                              <a:gd name="connsiteY1" fmla="*/ 0 h 8771"/>
                              <a:gd name="connsiteX2" fmla="*/ 345558 w 345558"/>
                              <a:gd name="connsiteY2" fmla="*/ 8772 h 8771"/>
                              <a:gd name="connsiteX3" fmla="*/ 0 w 345558"/>
                              <a:gd name="connsiteY3" fmla="*/ 8772 h 877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345558" h="8771">
                                <a:moveTo>
                                  <a:pt x="0" y="0"/>
                                </a:moveTo>
                                <a:lnTo>
                                  <a:pt x="345558" y="0"/>
                                </a:lnTo>
                                <a:lnTo>
                                  <a:pt x="345558" y="8772"/>
                                </a:lnTo>
                                <a:lnTo>
                                  <a:pt x="0" y="877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4699CB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94" name="Freeform: Shape 516">
                            <a:extLst>
                              <a:ext uri="{FF2B5EF4-FFF2-40B4-BE49-F238E27FC236}">
                                <a16:creationId xmlns:a16="http://schemas.microsoft.com/office/drawing/2014/main" id="{427357D9-7102-4188-B8EC-F7D3385C90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48929" y="3748375"/>
                            <a:ext cx="10100" cy="155899"/>
                          </a:xfrm>
                          <a:custGeom>
                            <a:avLst/>
                            <a:gdLst>
                              <a:gd name="connsiteX0" fmla="*/ 0 w 10100"/>
                              <a:gd name="connsiteY0" fmla="*/ 0 h 155899"/>
                              <a:gd name="connsiteX1" fmla="*/ 10101 w 10100"/>
                              <a:gd name="connsiteY1" fmla="*/ 0 h 155899"/>
                              <a:gd name="connsiteX2" fmla="*/ 10101 w 10100"/>
                              <a:gd name="connsiteY2" fmla="*/ 155900 h 155899"/>
                              <a:gd name="connsiteX3" fmla="*/ 0 w 10100"/>
                              <a:gd name="connsiteY3" fmla="*/ 155900 h 15589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100" h="155899">
                                <a:moveTo>
                                  <a:pt x="0" y="0"/>
                                </a:moveTo>
                                <a:lnTo>
                                  <a:pt x="10101" y="0"/>
                                </a:lnTo>
                                <a:lnTo>
                                  <a:pt x="10101" y="155900"/>
                                </a:lnTo>
                                <a:lnTo>
                                  <a:pt x="0" y="15590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4699CB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95" name="Freeform: Shape 517">
                            <a:extLst>
                              <a:ext uri="{FF2B5EF4-FFF2-40B4-BE49-F238E27FC236}">
                                <a16:creationId xmlns:a16="http://schemas.microsoft.com/office/drawing/2014/main" id="{31B78367-C3FF-46EA-84BF-3C88435EAA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79709" y="3748375"/>
                            <a:ext cx="10100" cy="155899"/>
                          </a:xfrm>
                          <a:custGeom>
                            <a:avLst/>
                            <a:gdLst>
                              <a:gd name="connsiteX0" fmla="*/ 0 w 10100"/>
                              <a:gd name="connsiteY0" fmla="*/ 0 h 155899"/>
                              <a:gd name="connsiteX1" fmla="*/ 10101 w 10100"/>
                              <a:gd name="connsiteY1" fmla="*/ 0 h 155899"/>
                              <a:gd name="connsiteX2" fmla="*/ 10101 w 10100"/>
                              <a:gd name="connsiteY2" fmla="*/ 155900 h 155899"/>
                              <a:gd name="connsiteX3" fmla="*/ 0 w 10100"/>
                              <a:gd name="connsiteY3" fmla="*/ 155900 h 15589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100" h="155899">
                                <a:moveTo>
                                  <a:pt x="0" y="0"/>
                                </a:moveTo>
                                <a:lnTo>
                                  <a:pt x="10101" y="0"/>
                                </a:lnTo>
                                <a:lnTo>
                                  <a:pt x="10101" y="155900"/>
                                </a:lnTo>
                                <a:lnTo>
                                  <a:pt x="0" y="15590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4699CB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</p:grpSp>
                    <p:grpSp>
                      <p:nvGrpSpPr>
                        <p:cNvPr id="82" name="Graphic 3">
                          <a:extLst>
                            <a:ext uri="{FF2B5EF4-FFF2-40B4-BE49-F238E27FC236}">
                              <a16:creationId xmlns:a16="http://schemas.microsoft.com/office/drawing/2014/main" id="{33D84359-07ED-4085-95F2-D2DF9A3098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179340" y="3748375"/>
                          <a:ext cx="53561" cy="155899"/>
                          <a:chOff x="5179340" y="3748375"/>
                          <a:chExt cx="53561" cy="155899"/>
                        </a:xfrm>
                      </p:grpSpPr>
                      <p:sp>
                        <p:nvSpPr>
                          <p:cNvPr id="87" name="Freeform: Shape 509">
                            <a:extLst>
                              <a:ext uri="{FF2B5EF4-FFF2-40B4-BE49-F238E27FC236}">
                                <a16:creationId xmlns:a16="http://schemas.microsoft.com/office/drawing/2014/main" id="{64A4BCB2-6308-4F64-BEC9-C45F9DC20D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79340" y="3748375"/>
                            <a:ext cx="53561" cy="155899"/>
                          </a:xfrm>
                          <a:custGeom>
                            <a:avLst/>
                            <a:gdLst>
                              <a:gd name="connsiteX0" fmla="*/ 0 w 53561"/>
                              <a:gd name="connsiteY0" fmla="*/ 0 h 155899"/>
                              <a:gd name="connsiteX1" fmla="*/ 53561 w 53561"/>
                              <a:gd name="connsiteY1" fmla="*/ 0 h 155899"/>
                              <a:gd name="connsiteX2" fmla="*/ 53561 w 53561"/>
                              <a:gd name="connsiteY2" fmla="*/ 155900 h 155899"/>
                              <a:gd name="connsiteX3" fmla="*/ 0 w 53561"/>
                              <a:gd name="connsiteY3" fmla="*/ 155900 h 15589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53561" h="155899">
                                <a:moveTo>
                                  <a:pt x="0" y="0"/>
                                </a:moveTo>
                                <a:lnTo>
                                  <a:pt x="53561" y="0"/>
                                </a:lnTo>
                                <a:lnTo>
                                  <a:pt x="53561" y="155900"/>
                                </a:lnTo>
                                <a:lnTo>
                                  <a:pt x="0" y="15590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72AE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88" name="Freeform: Shape 510">
                            <a:extLst>
                              <a:ext uri="{FF2B5EF4-FFF2-40B4-BE49-F238E27FC236}">
                                <a16:creationId xmlns:a16="http://schemas.microsoft.com/office/drawing/2014/main" id="{1D317D95-388C-4A5A-9BF3-3EC12FA6CC1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79340" y="3780937"/>
                            <a:ext cx="53561" cy="8771"/>
                          </a:xfrm>
                          <a:custGeom>
                            <a:avLst/>
                            <a:gdLst>
                              <a:gd name="connsiteX0" fmla="*/ 0 w 53561"/>
                              <a:gd name="connsiteY0" fmla="*/ 0 h 8771"/>
                              <a:gd name="connsiteX1" fmla="*/ 53561 w 53561"/>
                              <a:gd name="connsiteY1" fmla="*/ 0 h 8771"/>
                              <a:gd name="connsiteX2" fmla="*/ 53561 w 53561"/>
                              <a:gd name="connsiteY2" fmla="*/ 8772 h 8771"/>
                              <a:gd name="connsiteX3" fmla="*/ 0 w 53561"/>
                              <a:gd name="connsiteY3" fmla="*/ 8772 h 877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53561" h="8771">
                                <a:moveTo>
                                  <a:pt x="0" y="0"/>
                                </a:moveTo>
                                <a:lnTo>
                                  <a:pt x="53561" y="0"/>
                                </a:lnTo>
                                <a:lnTo>
                                  <a:pt x="53561" y="8772"/>
                                </a:lnTo>
                                <a:lnTo>
                                  <a:pt x="0" y="877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4699CB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89" name="Freeform: Shape 511">
                            <a:extLst>
                              <a:ext uri="{FF2B5EF4-FFF2-40B4-BE49-F238E27FC236}">
                                <a16:creationId xmlns:a16="http://schemas.microsoft.com/office/drawing/2014/main" id="{B657BF73-81D6-4B2C-AA98-FFCAF99EE4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79340" y="3748375"/>
                            <a:ext cx="15683" cy="155899"/>
                          </a:xfrm>
                          <a:custGeom>
                            <a:avLst/>
                            <a:gdLst>
                              <a:gd name="connsiteX0" fmla="*/ 0 w 15683"/>
                              <a:gd name="connsiteY0" fmla="*/ 0 h 155899"/>
                              <a:gd name="connsiteX1" fmla="*/ 15683 w 15683"/>
                              <a:gd name="connsiteY1" fmla="*/ 0 h 155899"/>
                              <a:gd name="connsiteX2" fmla="*/ 15683 w 15683"/>
                              <a:gd name="connsiteY2" fmla="*/ 155900 h 155899"/>
                              <a:gd name="connsiteX3" fmla="*/ 0 w 15683"/>
                              <a:gd name="connsiteY3" fmla="*/ 155900 h 15589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5683" h="155899">
                                <a:moveTo>
                                  <a:pt x="0" y="0"/>
                                </a:moveTo>
                                <a:lnTo>
                                  <a:pt x="15683" y="0"/>
                                </a:lnTo>
                                <a:lnTo>
                                  <a:pt x="15683" y="155900"/>
                                </a:lnTo>
                                <a:lnTo>
                                  <a:pt x="0" y="15590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74152">
                              <a:alpha val="20000"/>
                            </a:srgbClr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</p:grpSp>
                    <p:grpSp>
                      <p:nvGrpSpPr>
                        <p:cNvPr id="83" name="Graphic 3">
                          <a:extLst>
                            <a:ext uri="{FF2B5EF4-FFF2-40B4-BE49-F238E27FC236}">
                              <a16:creationId xmlns:a16="http://schemas.microsoft.com/office/drawing/2014/main" id="{516CA54B-8411-4C41-A6CB-479AF744D57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04775" y="3748375"/>
                          <a:ext cx="53561" cy="155899"/>
                          <a:chOff x="5604775" y="3748375"/>
                          <a:chExt cx="53561" cy="155899"/>
                        </a:xfrm>
                      </p:grpSpPr>
                      <p:sp>
                        <p:nvSpPr>
                          <p:cNvPr id="84" name="Freeform: Shape 506">
                            <a:extLst>
                              <a:ext uri="{FF2B5EF4-FFF2-40B4-BE49-F238E27FC236}">
                                <a16:creationId xmlns:a16="http://schemas.microsoft.com/office/drawing/2014/main" id="{19D60790-9657-4060-89E2-FD2C77243A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04775" y="3748375"/>
                            <a:ext cx="53561" cy="155899"/>
                          </a:xfrm>
                          <a:custGeom>
                            <a:avLst/>
                            <a:gdLst>
                              <a:gd name="connsiteX0" fmla="*/ 0 w 53561"/>
                              <a:gd name="connsiteY0" fmla="*/ 0 h 155899"/>
                              <a:gd name="connsiteX1" fmla="*/ 53562 w 53561"/>
                              <a:gd name="connsiteY1" fmla="*/ 0 h 155899"/>
                              <a:gd name="connsiteX2" fmla="*/ 53562 w 53561"/>
                              <a:gd name="connsiteY2" fmla="*/ 155900 h 155899"/>
                              <a:gd name="connsiteX3" fmla="*/ 0 w 53561"/>
                              <a:gd name="connsiteY3" fmla="*/ 155900 h 15589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53561" h="155899">
                                <a:moveTo>
                                  <a:pt x="0" y="0"/>
                                </a:moveTo>
                                <a:lnTo>
                                  <a:pt x="53562" y="0"/>
                                </a:lnTo>
                                <a:lnTo>
                                  <a:pt x="53562" y="155900"/>
                                </a:lnTo>
                                <a:lnTo>
                                  <a:pt x="0" y="15590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72AE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85" name="Freeform: Shape 507">
                            <a:extLst>
                              <a:ext uri="{FF2B5EF4-FFF2-40B4-BE49-F238E27FC236}">
                                <a16:creationId xmlns:a16="http://schemas.microsoft.com/office/drawing/2014/main" id="{A1CE5ACA-3817-481B-BC05-6D86361642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04775" y="3780937"/>
                            <a:ext cx="53561" cy="8771"/>
                          </a:xfrm>
                          <a:custGeom>
                            <a:avLst/>
                            <a:gdLst>
                              <a:gd name="connsiteX0" fmla="*/ 0 w 53561"/>
                              <a:gd name="connsiteY0" fmla="*/ 0 h 8771"/>
                              <a:gd name="connsiteX1" fmla="*/ 53562 w 53561"/>
                              <a:gd name="connsiteY1" fmla="*/ 0 h 8771"/>
                              <a:gd name="connsiteX2" fmla="*/ 53562 w 53561"/>
                              <a:gd name="connsiteY2" fmla="*/ 8772 h 8771"/>
                              <a:gd name="connsiteX3" fmla="*/ 0 w 53561"/>
                              <a:gd name="connsiteY3" fmla="*/ 8772 h 877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53561" h="8771">
                                <a:moveTo>
                                  <a:pt x="0" y="0"/>
                                </a:moveTo>
                                <a:lnTo>
                                  <a:pt x="53562" y="0"/>
                                </a:lnTo>
                                <a:lnTo>
                                  <a:pt x="53562" y="8772"/>
                                </a:lnTo>
                                <a:lnTo>
                                  <a:pt x="0" y="877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4699CB"/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  <p:sp>
                        <p:nvSpPr>
                          <p:cNvPr id="86" name="Freeform: Shape 508">
                            <a:extLst>
                              <a:ext uri="{FF2B5EF4-FFF2-40B4-BE49-F238E27FC236}">
                                <a16:creationId xmlns:a16="http://schemas.microsoft.com/office/drawing/2014/main" id="{BA5BC964-8064-4142-A2D7-C951A898E0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04775" y="3748375"/>
                            <a:ext cx="15683" cy="155899"/>
                          </a:xfrm>
                          <a:custGeom>
                            <a:avLst/>
                            <a:gdLst>
                              <a:gd name="connsiteX0" fmla="*/ 0 w 15683"/>
                              <a:gd name="connsiteY0" fmla="*/ 0 h 155899"/>
                              <a:gd name="connsiteX1" fmla="*/ 15683 w 15683"/>
                              <a:gd name="connsiteY1" fmla="*/ 0 h 155899"/>
                              <a:gd name="connsiteX2" fmla="*/ 15683 w 15683"/>
                              <a:gd name="connsiteY2" fmla="*/ 155900 h 155899"/>
                              <a:gd name="connsiteX3" fmla="*/ 0 w 15683"/>
                              <a:gd name="connsiteY3" fmla="*/ 155900 h 15589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5683" h="155899">
                                <a:moveTo>
                                  <a:pt x="0" y="0"/>
                                </a:moveTo>
                                <a:lnTo>
                                  <a:pt x="15683" y="0"/>
                                </a:lnTo>
                                <a:lnTo>
                                  <a:pt x="15683" y="155900"/>
                                </a:lnTo>
                                <a:lnTo>
                                  <a:pt x="0" y="15590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74152">
                              <a:alpha val="20000"/>
                            </a:srgbClr>
                          </a:solidFill>
                          <a:ln w="1328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 sz="1707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68" name="Freeform: Shape 490">
                    <a:extLst>
                      <a:ext uri="{FF2B5EF4-FFF2-40B4-BE49-F238E27FC236}">
                        <a16:creationId xmlns:a16="http://schemas.microsoft.com/office/drawing/2014/main" id="{866DA3C5-C8A2-4978-BF9C-0FF2ABC35AC4}"/>
                      </a:ext>
                    </a:extLst>
                  </p:cNvPr>
                  <p:cNvSpPr/>
                  <p:nvPr/>
                </p:nvSpPr>
                <p:spPr>
                  <a:xfrm>
                    <a:off x="5287526" y="3352844"/>
                    <a:ext cx="326020" cy="305154"/>
                  </a:xfrm>
                  <a:custGeom>
                    <a:avLst/>
                    <a:gdLst>
                      <a:gd name="connsiteX0" fmla="*/ 0 w 326020"/>
                      <a:gd name="connsiteY0" fmla="*/ 0 h 305154"/>
                      <a:gd name="connsiteX1" fmla="*/ 326021 w 326020"/>
                      <a:gd name="connsiteY1" fmla="*/ 0 h 305154"/>
                      <a:gd name="connsiteX2" fmla="*/ 326021 w 326020"/>
                      <a:gd name="connsiteY2" fmla="*/ 305155 h 305154"/>
                      <a:gd name="connsiteX3" fmla="*/ 0 w 326020"/>
                      <a:gd name="connsiteY3" fmla="*/ 305155 h 305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6020" h="305154">
                        <a:moveTo>
                          <a:pt x="0" y="0"/>
                        </a:moveTo>
                        <a:lnTo>
                          <a:pt x="326021" y="0"/>
                        </a:lnTo>
                        <a:lnTo>
                          <a:pt x="326021" y="305155"/>
                        </a:lnTo>
                        <a:lnTo>
                          <a:pt x="0" y="305155"/>
                        </a:lnTo>
                        <a:close/>
                      </a:path>
                    </a:pathLst>
                  </a:custGeom>
                  <a:solidFill>
                    <a:srgbClr val="F5FBFF"/>
                  </a:solidFill>
                  <a:ln w="1328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707"/>
                  </a:p>
                </p:txBody>
              </p:sp>
              <p:pic>
                <p:nvPicPr>
                  <p:cNvPr id="69" name="Picture 68">
                    <a:extLst>
                      <a:ext uri="{FF2B5EF4-FFF2-40B4-BE49-F238E27FC236}">
                        <a16:creationId xmlns:a16="http://schemas.microsoft.com/office/drawing/2014/main" id="{11A3D39F-104A-4F74-9D45-BE938A4040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07170" y="3392968"/>
                    <a:ext cx="290906" cy="228180"/>
                  </a:xfrm>
                  <a:custGeom>
                    <a:avLst/>
                    <a:gdLst>
                      <a:gd name="connsiteX0" fmla="*/ -230 w 290906"/>
                      <a:gd name="connsiteY0" fmla="*/ -238 h 228180"/>
                      <a:gd name="connsiteX1" fmla="*/ 290677 w 290906"/>
                      <a:gd name="connsiteY1" fmla="*/ -238 h 228180"/>
                      <a:gd name="connsiteX2" fmla="*/ 290677 w 290906"/>
                      <a:gd name="connsiteY2" fmla="*/ 227942 h 228180"/>
                      <a:gd name="connsiteX3" fmla="*/ -230 w 290906"/>
                      <a:gd name="connsiteY3" fmla="*/ 227942 h 228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0906" h="228180">
                        <a:moveTo>
                          <a:pt x="-230" y="-238"/>
                        </a:moveTo>
                        <a:lnTo>
                          <a:pt x="290677" y="-238"/>
                        </a:lnTo>
                        <a:lnTo>
                          <a:pt x="290677" y="227942"/>
                        </a:lnTo>
                        <a:lnTo>
                          <a:pt x="-230" y="227942"/>
                        </a:lnTo>
                        <a:close/>
                      </a:path>
                    </a:pathLst>
                  </a:custGeom>
                </p:spPr>
              </p:pic>
            </p:grp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C490CBE-24B4-4F31-A259-164CADEDE313}"/>
                </a:ext>
              </a:extLst>
            </p:cNvPr>
            <p:cNvSpPr txBox="1"/>
            <p:nvPr/>
          </p:nvSpPr>
          <p:spPr>
            <a:xfrm>
              <a:off x="1277649" y="4087559"/>
              <a:ext cx="1040422" cy="419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3">
                  <a:latin typeface="Metropolis-Regular"/>
                  <a:sym typeface="Metropolis-Regular"/>
                  <a:rtl val="0"/>
                </a:rPr>
                <a:t>Kebutuhan Data Statistik</a:t>
              </a:r>
              <a:endParaRPr lang="en-US" sz="1053" dirty="0">
                <a:latin typeface="Metropolis-Regular"/>
                <a:sym typeface="Metropolis-Regular"/>
                <a:rtl val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2CE050B-2DA4-4C79-9321-B99B417ED381}"/>
                </a:ext>
              </a:extLst>
            </p:cNvPr>
            <p:cNvSpPr txBox="1"/>
            <p:nvPr/>
          </p:nvSpPr>
          <p:spPr>
            <a:xfrm>
              <a:off x="2334495" y="1664828"/>
              <a:ext cx="1047809" cy="582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3">
                  <a:latin typeface="Metropolis-Regular"/>
                  <a:sym typeface="Metropolis-Regular"/>
                  <a:rtl val="0"/>
                </a:rPr>
                <a:t>Forum Masyarakat Statistik</a:t>
              </a:r>
              <a:endParaRPr lang="en-US" sz="1053" dirty="0">
                <a:latin typeface="Metropolis-Regular"/>
                <a:sym typeface="Metropolis-Regular"/>
                <a:rtl val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D029364-30B1-4D76-AC39-594A58BFA039}"/>
                </a:ext>
              </a:extLst>
            </p:cNvPr>
            <p:cNvSpPr txBox="1"/>
            <p:nvPr/>
          </p:nvSpPr>
          <p:spPr>
            <a:xfrm>
              <a:off x="1946268" y="5510612"/>
              <a:ext cx="1842011" cy="582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3">
                  <a:latin typeface="Metropolis-Regular"/>
                  <a:sym typeface="Metropolis-Regular"/>
                  <a:rtl val="0"/>
                </a:rPr>
                <a:t>Sumber Daya, Metode, Sarana, Prasarana, IPTEK, dan Perangkat Hukum</a:t>
              </a:r>
              <a:endParaRPr lang="en-US" sz="1053" dirty="0">
                <a:latin typeface="Metropolis-Regular"/>
                <a:sym typeface="Metropolis-Regular"/>
                <a:rtl val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9667EF-C737-44A8-944D-F1523D6A0257}"/>
                </a:ext>
              </a:extLst>
            </p:cNvPr>
            <p:cNvSpPr txBox="1"/>
            <p:nvPr/>
          </p:nvSpPr>
          <p:spPr>
            <a:xfrm>
              <a:off x="6510167" y="3912671"/>
              <a:ext cx="738324" cy="256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3">
                  <a:solidFill>
                    <a:srgbClr val="004ADE"/>
                  </a:solidFill>
                  <a:latin typeface="Metropolis-Bold"/>
                  <a:sym typeface="Metropolis-Bold"/>
                  <a:rtl val="0"/>
                </a:rPr>
                <a:t>Kompromin</a:t>
              </a:r>
              <a:endParaRPr lang="en-US" sz="1053" dirty="0">
                <a:solidFill>
                  <a:srgbClr val="004ADE"/>
                </a:solidFill>
                <a:latin typeface="Metropolis-Bold"/>
                <a:sym typeface="Metropolis-Bold"/>
                <a:rtl val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894CE3-BA31-4016-B9AE-1CBDCBC522C1}"/>
                </a:ext>
              </a:extLst>
            </p:cNvPr>
            <p:cNvSpPr txBox="1"/>
            <p:nvPr/>
          </p:nvSpPr>
          <p:spPr>
            <a:xfrm>
              <a:off x="6521643" y="5142316"/>
              <a:ext cx="738324" cy="256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3">
                  <a:solidFill>
                    <a:srgbClr val="004ADE"/>
                  </a:solidFill>
                  <a:latin typeface="Metropolis-Bold"/>
                  <a:sym typeface="Metropolis-Bold"/>
                  <a:rtl val="0"/>
                </a:rPr>
                <a:t>Kompromin</a:t>
              </a:r>
              <a:endParaRPr lang="en-US" sz="1053" dirty="0">
                <a:solidFill>
                  <a:srgbClr val="004ADE"/>
                </a:solidFill>
                <a:latin typeface="Metropolis-Bold"/>
                <a:sym typeface="Metropolis-Bold"/>
                <a:rtl val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0AFB23-382F-48A9-959E-F4E2668A55B6}"/>
                </a:ext>
              </a:extLst>
            </p:cNvPr>
            <p:cNvSpPr txBox="1"/>
            <p:nvPr/>
          </p:nvSpPr>
          <p:spPr>
            <a:xfrm>
              <a:off x="5724205" y="6248374"/>
              <a:ext cx="941086" cy="27885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>
                  <a:latin typeface="Metropolis-Regular"/>
                  <a:sym typeface="Metropolis-Regular"/>
                  <a:rtl val="0"/>
                </a:rPr>
                <a:t>Umpan Balik</a:t>
              </a:r>
              <a:endParaRPr lang="en-US" sz="1200" b="1" dirty="0">
                <a:latin typeface="Metropolis-Regular"/>
                <a:sym typeface="Metropolis-Regular"/>
                <a:rtl val="0"/>
              </a:endParaRPr>
            </a:p>
          </p:txBody>
        </p:sp>
      </p:grpSp>
      <p:sp>
        <p:nvSpPr>
          <p:cNvPr id="384" name="Rectangle 383"/>
          <p:cNvSpPr/>
          <p:nvPr/>
        </p:nvSpPr>
        <p:spPr>
          <a:xfrm>
            <a:off x="937284" y="6780299"/>
            <a:ext cx="10035354" cy="648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49"/>
              </a:spcAft>
            </a:pPr>
            <a:r>
              <a:rPr lang="en-ID" sz="1600">
                <a:solidFill>
                  <a:srgbClr val="002060"/>
                </a:solidFill>
                <a:latin typeface="+mj-lt"/>
              </a:rPr>
              <a:t>Salah satu bentuk </a:t>
            </a:r>
            <a:r>
              <a:rPr lang="en-ID" sz="1600" b="1">
                <a:solidFill>
                  <a:srgbClr val="002060"/>
                </a:solidFill>
                <a:latin typeface="+mj-lt"/>
              </a:rPr>
              <a:t>koordinasi</a:t>
            </a:r>
            <a:r>
              <a:rPr lang="en-ID" sz="1600">
                <a:solidFill>
                  <a:srgbClr val="002060"/>
                </a:solidFill>
                <a:latin typeface="+mj-lt"/>
              </a:rPr>
              <a:t> antara BPS dengan K/L/I/D adalah melalui mekanisme pemberian </a:t>
            </a:r>
          </a:p>
          <a:p>
            <a:pPr>
              <a:spcAft>
                <a:spcPts val="549"/>
              </a:spcAft>
            </a:pPr>
            <a:r>
              <a:rPr lang="en-ID" sz="1600">
                <a:solidFill>
                  <a:srgbClr val="002060"/>
                </a:solidFill>
                <a:latin typeface="+mj-lt"/>
              </a:rPr>
              <a:t>rekomendasi kegiatan statistik dari BPS</a:t>
            </a:r>
          </a:p>
        </p:txBody>
      </p:sp>
      <p:cxnSp>
        <p:nvCxnSpPr>
          <p:cNvPr id="385" name="Straight Arrow Connector 384"/>
          <p:cNvCxnSpPr/>
          <p:nvPr/>
        </p:nvCxnSpPr>
        <p:spPr>
          <a:xfrm>
            <a:off x="379420" y="6984479"/>
            <a:ext cx="432048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60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9420" y="263853"/>
            <a:ext cx="9361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500" b="1">
                <a:solidFill>
                  <a:srgbClr val="0070C0"/>
                </a:solidFill>
                <a:latin typeface="+mj-lt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3774" y="760664"/>
            <a:ext cx="676875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2400" b="1">
                <a:solidFill>
                  <a:srgbClr val="0070C0"/>
                </a:solidFill>
              </a:rPr>
              <a:t>SATU DATA INDONESIA (SDI)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24" y="1609719"/>
            <a:ext cx="2591014" cy="259101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361" y="1408100"/>
            <a:ext cx="2578643" cy="2578643"/>
          </a:xfrm>
          <a:prstGeom prst="rect">
            <a:avLst/>
          </a:prstGeom>
        </p:spPr>
      </p:pic>
      <p:sp>
        <p:nvSpPr>
          <p:cNvPr id="5" name="Google Shape;3776;p52"/>
          <p:cNvSpPr/>
          <p:nvPr/>
        </p:nvSpPr>
        <p:spPr>
          <a:xfrm>
            <a:off x="694798" y="3544378"/>
            <a:ext cx="3832466" cy="1312710"/>
          </a:xfrm>
          <a:custGeom>
            <a:avLst/>
            <a:gdLst/>
            <a:ahLst/>
            <a:cxnLst/>
            <a:rect l="l" t="t" r="r" b="b"/>
            <a:pathLst>
              <a:path w="39985" h="39023" extrusionOk="0">
                <a:moveTo>
                  <a:pt x="19555" y="1"/>
                </a:moveTo>
                <a:cubicBezTo>
                  <a:pt x="17751" y="1"/>
                  <a:pt x="15948" y="224"/>
                  <a:pt x="14208" y="672"/>
                </a:cubicBezTo>
                <a:lnTo>
                  <a:pt x="14397" y="744"/>
                </a:lnTo>
                <a:lnTo>
                  <a:pt x="14397" y="744"/>
                </a:lnTo>
                <a:cubicBezTo>
                  <a:pt x="12048" y="978"/>
                  <a:pt x="9715" y="1569"/>
                  <a:pt x="7787" y="2906"/>
                </a:cubicBezTo>
                <a:cubicBezTo>
                  <a:pt x="5987" y="4146"/>
                  <a:pt x="4654" y="5976"/>
                  <a:pt x="3537" y="7869"/>
                </a:cubicBezTo>
                <a:cubicBezTo>
                  <a:pt x="1397" y="11560"/>
                  <a:pt x="1" y="15748"/>
                  <a:pt x="32" y="19997"/>
                </a:cubicBezTo>
                <a:cubicBezTo>
                  <a:pt x="63" y="24247"/>
                  <a:pt x="1521" y="28558"/>
                  <a:pt x="4499" y="31629"/>
                </a:cubicBezTo>
                <a:cubicBezTo>
                  <a:pt x="7290" y="34514"/>
                  <a:pt x="11106" y="36096"/>
                  <a:pt x="14921" y="37337"/>
                </a:cubicBezTo>
                <a:cubicBezTo>
                  <a:pt x="17618" y="38244"/>
                  <a:pt x="20443" y="39022"/>
                  <a:pt x="23270" y="39022"/>
                </a:cubicBezTo>
                <a:cubicBezTo>
                  <a:pt x="24117" y="39022"/>
                  <a:pt x="24965" y="38952"/>
                  <a:pt x="25809" y="38795"/>
                </a:cubicBezTo>
                <a:cubicBezTo>
                  <a:pt x="32044" y="37616"/>
                  <a:pt x="36479" y="31815"/>
                  <a:pt x="38434" y="25798"/>
                </a:cubicBezTo>
                <a:cubicBezTo>
                  <a:pt x="39054" y="23968"/>
                  <a:pt x="39457" y="22106"/>
                  <a:pt x="39612" y="20183"/>
                </a:cubicBezTo>
                <a:cubicBezTo>
                  <a:pt x="39985" y="13979"/>
                  <a:pt x="36945" y="7714"/>
                  <a:pt x="31951" y="3991"/>
                </a:cubicBezTo>
                <a:cubicBezTo>
                  <a:pt x="28423" y="1346"/>
                  <a:pt x="23987" y="1"/>
                  <a:pt x="1955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21662" tIns="121662" rIns="121662" bIns="121662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D" sz="2000" b="1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Peranan BPS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D" sz="200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Pembina data statistik</a:t>
            </a:r>
            <a:endParaRPr sz="2000">
              <a:solidFill>
                <a:schemeClr val="accent2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8070" y="3764481"/>
            <a:ext cx="60833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D" sz="2000" b="1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Salah satu tugas pembina data statistik:</a:t>
            </a:r>
          </a:p>
          <a:p>
            <a:pPr algn="ctr">
              <a:spcAft>
                <a:spcPts val="600"/>
              </a:spcAft>
            </a:pPr>
            <a:r>
              <a:rPr lang="en-ID" sz="200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Memberikan rekomendasi dalam proses perencanaan pengumpulan 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79420" y="5493184"/>
            <a:ext cx="115719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>
                <a:solidFill>
                  <a:schemeClr val="accent2">
                    <a:lumMod val="50000"/>
                  </a:schemeClr>
                </a:solidFill>
                <a:latin typeface="+mj-lt"/>
              </a:rPr>
              <a:t>Selama ini BPS telah banyak memberikan asistensi kepada K/L/I/D dalam menyelenggarakan kegiatan statistik, namun hal ini belum dituangkan dalam dokumen resmi </a:t>
            </a:r>
            <a:r>
              <a:rPr lang="en-ID" b="1">
                <a:solidFill>
                  <a:schemeClr val="accent2">
                    <a:lumMod val="50000"/>
                  </a:schemeClr>
                </a:solidFill>
                <a:latin typeface="+mj-lt"/>
              </a:rPr>
              <a:t>surat rekomendasi kegiatan statistik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>
                <a:solidFill>
                  <a:schemeClr val="accent2">
                    <a:lumMod val="50000"/>
                  </a:schemeClr>
                </a:solidFill>
                <a:latin typeface="+mj-lt"/>
              </a:rPr>
              <a:t>Pemberian rekomendasi dari BPS kepada K/L/I/D penyelenggara kegiatan statistik merupakan bentuk nyata dari Pembinaan Statistik Sektoral</a:t>
            </a:r>
          </a:p>
          <a:p>
            <a:pPr algn="ctr">
              <a:spcAft>
                <a:spcPts val="600"/>
              </a:spcAft>
            </a:pPr>
            <a:endParaRPr lang="en-ID" b="1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37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4239A3F-0B13-4641-BC45-602BEC69047E}"/>
              </a:ext>
            </a:extLst>
          </p:cNvPr>
          <p:cNvSpPr/>
          <p:nvPr/>
        </p:nvSpPr>
        <p:spPr>
          <a:xfrm>
            <a:off x="5207" y="5098174"/>
            <a:ext cx="4752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en-US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Menyediakan metadata rancangan kegiatan statistik yang menjadi pusat rujukan statistik di Indonesia</a:t>
            </a:r>
            <a:endParaRPr lang="en-ID" altLang="en-US">
              <a:solidFill>
                <a:srgbClr val="002060"/>
              </a:solidFill>
              <a:latin typeface="Calibri Light" panose="020F0302020204030204" pitchFamily="34" charset="0"/>
              <a:ea typeface="Cambria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AFFC1-0969-4424-B191-FA2C42A53DA4}"/>
              </a:ext>
            </a:extLst>
          </p:cNvPr>
          <p:cNvSpPr txBox="1"/>
          <p:nvPr/>
        </p:nvSpPr>
        <p:spPr>
          <a:xfrm>
            <a:off x="1618668" y="1329227"/>
            <a:ext cx="99493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en-US" sz="2000" b="1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PP 51 Tahun 1999 tentang Penyelenggaraan Statistik menyebutkan bahwa setiap p</a:t>
            </a:r>
            <a:r>
              <a:rPr lang="id-ID" altLang="en-US" sz="2000" b="1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enyelenggara </a:t>
            </a:r>
            <a:r>
              <a:rPr lang="en-ID" altLang="en-US" sz="2000" b="1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survei </a:t>
            </a:r>
            <a:r>
              <a:rPr lang="id-ID" altLang="en-US" sz="2000" b="1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statistik sektoral wajib:</a:t>
            </a:r>
            <a:endParaRPr lang="fi-FI" altLang="en-US" sz="2000" b="1">
              <a:solidFill>
                <a:srgbClr val="002060"/>
              </a:solidFill>
              <a:latin typeface="Calibri Light" panose="020F0302020204030204" pitchFamily="34" charset="0"/>
              <a:ea typeface="Cambria" panose="02040503050406030204" pitchFamily="18" charset="0"/>
              <a:cs typeface="Calibri Light" panose="020F0302020204030204" pitchFamily="34" charset="0"/>
            </a:endParaRPr>
          </a:p>
          <a:p>
            <a:pPr marL="722313" indent="-342900">
              <a:buFont typeface="+mj-lt"/>
              <a:buAutoNum type="arabicPeriod"/>
              <a:defRPr/>
            </a:pPr>
            <a:r>
              <a:rPr lang="en-US" sz="2000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memberitahukan </a:t>
            </a:r>
            <a:r>
              <a:rPr lang="en-US" sz="2000" dirty="0" err="1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rencana</a:t>
            </a:r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penyelenggaraan</a:t>
            </a:r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survei</a:t>
            </a:r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kepada</a:t>
            </a:r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BPS</a:t>
            </a:r>
            <a:endParaRPr lang="id-ID" sz="2000" dirty="0">
              <a:solidFill>
                <a:srgbClr val="002060"/>
              </a:solidFill>
              <a:latin typeface="Calibri Light" panose="020F0302020204030204" pitchFamily="34" charset="0"/>
              <a:ea typeface="Cambria" panose="02040503050406030204" pitchFamily="18" charset="0"/>
              <a:cs typeface="Calibri Light" panose="020F0302020204030204" pitchFamily="34" charset="0"/>
            </a:endParaRPr>
          </a:p>
          <a:p>
            <a:pPr marL="722313" indent="-342900">
              <a:buFont typeface="+mj-lt"/>
              <a:buAutoNum type="arabicPeriod"/>
              <a:defRPr/>
            </a:pPr>
            <a:r>
              <a:rPr lang="en-US" sz="2000" dirty="0" err="1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mengikuti</a:t>
            </a:r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rekomendasi</a:t>
            </a:r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yang </a:t>
            </a:r>
            <a:r>
              <a:rPr lang="en-US" sz="2000" dirty="0" err="1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diberikan</a:t>
            </a:r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BPS</a:t>
            </a:r>
          </a:p>
          <a:p>
            <a:pPr marL="722313" indent="-342900">
              <a:buFont typeface="+mj-lt"/>
              <a:buAutoNum type="arabicPeriod"/>
              <a:defRPr/>
            </a:pPr>
            <a:r>
              <a:rPr lang="en-US" sz="2000" dirty="0" err="1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menyerahkan</a:t>
            </a:r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hasil</a:t>
            </a:r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penyelenggaraan</a:t>
            </a:r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survei</a:t>
            </a:r>
            <a:r>
              <a:rPr lang="en-US" sz="2000" dirty="0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sz="2000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yang dilakukannya  </a:t>
            </a:r>
            <a:r>
              <a:rPr lang="en-US" sz="2000" err="1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kepada</a:t>
            </a:r>
            <a:r>
              <a:rPr lang="en-US" sz="2000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BPS</a:t>
            </a:r>
            <a:endParaRPr lang="en-US" sz="2000" dirty="0">
              <a:solidFill>
                <a:srgbClr val="002060"/>
              </a:solidFill>
              <a:latin typeface="Calibri Light" panose="020F0302020204030204" pitchFamily="34" charset="0"/>
              <a:ea typeface="Cambria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244462" y="3160156"/>
            <a:ext cx="5215942" cy="606727"/>
          </a:xfrm>
          <a:prstGeom prst="downArrow">
            <a:avLst>
              <a:gd name="adj1" fmla="val 40454"/>
              <a:gd name="adj2" fmla="val 58595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Hal ini bertujuan: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9420" y="263853"/>
            <a:ext cx="9361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500" b="1">
                <a:solidFill>
                  <a:srgbClr val="0070C0"/>
                </a:solidFill>
                <a:latin typeface="+mj-lt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12409" y="425435"/>
            <a:ext cx="676875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2400" b="1">
                <a:solidFill>
                  <a:srgbClr val="0070C0"/>
                </a:solidFill>
              </a:rPr>
              <a:t>PENYELENGGARAAN STATISTIK</a:t>
            </a:r>
          </a:p>
        </p:txBody>
      </p:sp>
      <p:sp>
        <p:nvSpPr>
          <p:cNvPr id="2" name="Rectangle 1"/>
          <p:cNvSpPr/>
          <p:nvPr/>
        </p:nvSpPr>
        <p:spPr>
          <a:xfrm>
            <a:off x="571053" y="4000253"/>
            <a:ext cx="4148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ID" altLang="en-US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Menghindari terjadinya duplikasi dalam penyelenggaraan kegiatan statistik</a:t>
            </a:r>
          </a:p>
        </p:txBody>
      </p:sp>
      <p:sp>
        <p:nvSpPr>
          <p:cNvPr id="3" name="Rectangle 2"/>
          <p:cNvSpPr/>
          <p:nvPr/>
        </p:nvSpPr>
        <p:spPr>
          <a:xfrm>
            <a:off x="6979765" y="5071947"/>
            <a:ext cx="4896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D" altLang="en-US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Mendorong diperolehnya hasil penyelenggaraan kegiatan statistik yang secara teknis dapat dipertanggungjawabkan</a:t>
            </a:r>
          </a:p>
        </p:txBody>
      </p:sp>
      <p:sp>
        <p:nvSpPr>
          <p:cNvPr id="4" name="Rectangle 3"/>
          <p:cNvSpPr/>
          <p:nvPr/>
        </p:nvSpPr>
        <p:spPr>
          <a:xfrm>
            <a:off x="6979765" y="3984921"/>
            <a:ext cx="4238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D" altLang="en-US">
                <a:solidFill>
                  <a:srgbClr val="0020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Mewujudkan Sistem Statistik Nasional (SSN) yang andal, efektif, dan efisien</a:t>
            </a:r>
          </a:p>
        </p:txBody>
      </p:sp>
      <p:sp>
        <p:nvSpPr>
          <p:cNvPr id="10" name="Google Shape;3441;p37"/>
          <p:cNvSpPr txBox="1">
            <a:spLocks/>
          </p:cNvSpPr>
          <p:nvPr/>
        </p:nvSpPr>
        <p:spPr>
          <a:xfrm>
            <a:off x="4603501" y="3951066"/>
            <a:ext cx="1094402" cy="7889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122363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122363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122363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122363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</a:p>
        </p:txBody>
      </p:sp>
      <p:sp>
        <p:nvSpPr>
          <p:cNvPr id="11" name="Google Shape;3441;p37"/>
          <p:cNvSpPr txBox="1">
            <a:spLocks/>
          </p:cNvSpPr>
          <p:nvPr/>
        </p:nvSpPr>
        <p:spPr>
          <a:xfrm>
            <a:off x="6001626" y="3906774"/>
            <a:ext cx="1102518" cy="8332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122363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122363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122363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122363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</a:p>
        </p:txBody>
      </p:sp>
      <p:sp>
        <p:nvSpPr>
          <p:cNvPr id="13" name="Google Shape;3441;p37"/>
          <p:cNvSpPr txBox="1">
            <a:spLocks/>
          </p:cNvSpPr>
          <p:nvPr/>
        </p:nvSpPr>
        <p:spPr>
          <a:xfrm>
            <a:off x="4603501" y="5098174"/>
            <a:ext cx="1102518" cy="8332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122363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122363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122363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122363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</a:p>
        </p:txBody>
      </p:sp>
      <p:sp>
        <p:nvSpPr>
          <p:cNvPr id="15" name="Google Shape;3441;p37"/>
          <p:cNvSpPr txBox="1">
            <a:spLocks/>
          </p:cNvSpPr>
          <p:nvPr/>
        </p:nvSpPr>
        <p:spPr>
          <a:xfrm>
            <a:off x="6006794" y="5077557"/>
            <a:ext cx="1102518" cy="8332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122363" rtl="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122363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122363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122363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122363" rtl="0" fontAlgn="base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</a:p>
        </p:txBody>
      </p:sp>
      <p:sp>
        <p:nvSpPr>
          <p:cNvPr id="17" name="Google Shape;7981;p69"/>
          <p:cNvSpPr/>
          <p:nvPr/>
        </p:nvSpPr>
        <p:spPr>
          <a:xfrm>
            <a:off x="595971" y="6566609"/>
            <a:ext cx="10996915" cy="540898"/>
          </a:xfrm>
          <a:prstGeom prst="flowChartAlternateProcess">
            <a:avLst/>
          </a:prstGeom>
          <a:solidFill>
            <a:srgbClr val="7994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solidFill>
                  <a:srgbClr val="F9E9E7"/>
                </a:solidFill>
              </a:rPr>
              <a:t>Rekomendasi Kegiatan Statistik disediakan BPS sebagai salah satu jenis layanan di PST BPS</a:t>
            </a:r>
            <a:endParaRPr>
              <a:solidFill>
                <a:srgbClr val="F9E9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5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6" r="11040"/>
          <a:stretch/>
        </p:blipFill>
        <p:spPr>
          <a:xfrm>
            <a:off x="635745" y="321916"/>
            <a:ext cx="11532443" cy="68444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flipH="1">
            <a:off x="461322" y="321915"/>
            <a:ext cx="8576675" cy="6844408"/>
          </a:xfrm>
          <a:prstGeom prst="rect">
            <a:avLst/>
          </a:prstGeom>
          <a:gradFill flip="none" rotWithShape="1">
            <a:gsLst>
              <a:gs pos="49000">
                <a:srgbClr val="1D70B7"/>
              </a:gs>
              <a:gs pos="0">
                <a:srgbClr val="1D70B7"/>
              </a:gs>
              <a:gs pos="100000">
                <a:srgbClr val="1D70B7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2D6CB7"/>
              </a:clrFrom>
              <a:clrTo>
                <a:srgbClr val="2D6C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3126" y="6163995"/>
            <a:ext cx="1925062" cy="1002427"/>
          </a:xfrm>
          <a:prstGeom prst="rect">
            <a:avLst/>
          </a:prstGeom>
        </p:spPr>
      </p:pic>
      <p:sp>
        <p:nvSpPr>
          <p:cNvPr id="13" name="Flowchart: Terminator 12"/>
          <p:cNvSpPr/>
          <p:nvPr/>
        </p:nvSpPr>
        <p:spPr>
          <a:xfrm>
            <a:off x="-1444754" y="3439922"/>
            <a:ext cx="9201925" cy="3050872"/>
          </a:xfrm>
          <a:prstGeom prst="flowChartTerminator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581" y="1786850"/>
            <a:ext cx="5077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4961" algn="l"/>
              </a:tabLst>
            </a:pPr>
            <a:r>
              <a:rPr lang="en-ID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Mari </a:t>
            </a:r>
            <a:r>
              <a:rPr lang="en-ID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Bersama</a:t>
            </a:r>
            <a:endParaRPr lang="en-GB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76859" y="3600829"/>
            <a:ext cx="2735275" cy="2735275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5580" y="4058133"/>
            <a:ext cx="5077065" cy="144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4961" algn="l"/>
              </a:tabLst>
            </a:pPr>
            <a:r>
              <a:rPr lang="en-US" sz="8782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cs typeface="Helvetica" panose="020B0604020202020204" pitchFamily="34" charset="0"/>
              </a:rPr>
              <a:t>Terima</a:t>
            </a:r>
            <a:r>
              <a:rPr lang="en-US" sz="8782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cs typeface="Helvetica" panose="020B0604020202020204" pitchFamily="34" charset="0"/>
              </a:rPr>
              <a:t> </a:t>
            </a:r>
            <a:r>
              <a:rPr lang="en-US" sz="8782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cs typeface="Helvetica" panose="020B0604020202020204" pitchFamily="34" charset="0"/>
              </a:rPr>
              <a:t>Kasih</a:t>
            </a:r>
            <a:endParaRPr lang="en-GB" sz="8782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anose="030804020302050B0404" pitchFamily="66" charset="0"/>
              <a:cs typeface="Helvetica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4092" y="2270283"/>
            <a:ext cx="7760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4961" algn="l"/>
              </a:tabLst>
            </a:pPr>
            <a:r>
              <a:rPr lang="en-US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Berkontribusi dalam Perwujudan </a:t>
            </a:r>
          </a:p>
          <a:p>
            <a:pPr>
              <a:tabLst>
                <a:tab pos="1944961" algn="l"/>
              </a:tabLst>
            </a:pPr>
            <a:r>
              <a:rPr lang="en-US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Sistem Statistik Nasional</a:t>
            </a:r>
            <a:endParaRPr lang="en-GB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8" name="Picture 3" descr="D:\Template Powerpoint\logo bp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67494" y="591664"/>
            <a:ext cx="814314" cy="62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D:\Template Powerpoint\logo bp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77560" y="509393"/>
            <a:ext cx="2939205" cy="78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P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PS" id="{A858C60E-1B8A-44F3-8C2C-1ABFD875CA00}" vid="{F66D66CD-35DE-4E4A-97D5-815343F4BF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3220_PPT Bintek Bandung PKS_2</Template>
  <TotalTime>16308</TotalTime>
  <Words>518</Words>
  <Application>Microsoft Office PowerPoint</Application>
  <PresentationFormat>Custom</PresentationFormat>
  <Paragraphs>113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Adobe Heiti Std R</vt:lpstr>
      <vt:lpstr>Arial</vt:lpstr>
      <vt:lpstr>Calibri</vt:lpstr>
      <vt:lpstr>Calibri Light</vt:lpstr>
      <vt:lpstr>Freestyle Script</vt:lpstr>
      <vt:lpstr>Helvetica</vt:lpstr>
      <vt:lpstr>Metropolis-Bold</vt:lpstr>
      <vt:lpstr>Metropolis-Regular</vt:lpstr>
      <vt:lpstr>Metropolis-SemiBold</vt:lpstr>
      <vt:lpstr>Poppins</vt:lpstr>
      <vt:lpstr>Wingdings</vt:lpstr>
      <vt:lpstr>BPS</vt:lpstr>
      <vt:lpstr>PowerPoint Presentation</vt:lpstr>
      <vt:lpstr>REKOMENDASI KEGIATAN STATISTIK</vt:lpstr>
      <vt:lpstr>DASAR HUKUM</vt:lpstr>
      <vt:lpstr>01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BPS</dc:creator>
  <cp:lastModifiedBy>Debi Tomika</cp:lastModifiedBy>
  <cp:revision>1026</cp:revision>
  <cp:lastPrinted>2016-05-30T11:56:06Z</cp:lastPrinted>
  <dcterms:created xsi:type="dcterms:W3CDTF">2014-01-22T07:14:01Z</dcterms:created>
  <dcterms:modified xsi:type="dcterms:W3CDTF">2022-12-27T01:05:28Z</dcterms:modified>
</cp:coreProperties>
</file>