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6"/>
  </p:notesMasterIdLst>
  <p:sldIdLst>
    <p:sldId id="848" r:id="rId3"/>
    <p:sldId id="860" r:id="rId4"/>
    <p:sldId id="856" r:id="rId5"/>
    <p:sldId id="851" r:id="rId6"/>
    <p:sldId id="855" r:id="rId7"/>
    <p:sldId id="857" r:id="rId8"/>
    <p:sldId id="854" r:id="rId9"/>
    <p:sldId id="858" r:id="rId10"/>
    <p:sldId id="859" r:id="rId11"/>
    <p:sldId id="861" r:id="rId12"/>
    <p:sldId id="862" r:id="rId13"/>
    <p:sldId id="863" r:id="rId14"/>
    <p:sldId id="8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97F70-5E62-46BA-985F-094C670E5BF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448E0-3693-4BA6-BC4A-C741731D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F1C3-7E16-4D67-996B-AD647522B300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97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CCC2-A607-4DC8-AEF1-12E9E913F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E1323-8055-4951-BD04-49B3180B5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251F-0D81-42F5-8649-524A0679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4D51-658F-4532-B50D-8ABE2159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3898-1A97-4B1B-98FC-5BE5271C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E3AF-226A-49A2-9863-FF9B75F2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89260-4D51-4213-A966-771A6782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4EA3-3DD5-4979-9534-60981533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3FFE-1324-4118-9AE9-5E9BE626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5D61-3D8B-4E23-B0EC-9F8FD41D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15A79-5570-4D73-BD6E-2B96CA26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AFCCB-5AC0-4298-90E0-51192730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E3AAE-AC5B-4AB2-AA5A-AF5C06B0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45C7-0A88-4BD3-A5C0-73A12C53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7DD3-2786-4E67-B80D-C68C0237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EF-7F5B-44CB-BB39-C4EA61B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AA1-060C-4A35-88F0-8DB720E6C598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4C521658-D01E-49FF-861A-4F22F23539B5}"/>
              </a:ext>
            </a:extLst>
          </p:cNvPr>
          <p:cNvGrpSpPr/>
          <p:nvPr userDrawn="1"/>
        </p:nvGrpSpPr>
        <p:grpSpPr>
          <a:xfrm>
            <a:off x="7918651" y="5299514"/>
            <a:ext cx="4318402" cy="157489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68513262-0881-4ABD-8372-D7FC620652E3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F1EB4062-E35F-4798-AA63-CDA38627F16D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7EFB03F-FD74-4DAE-92FC-E9048EB60AD2}"/>
              </a:ext>
            </a:extLst>
          </p:cNvPr>
          <p:cNvSpPr/>
          <p:nvPr userDrawn="1"/>
        </p:nvSpPr>
        <p:spPr>
          <a:xfrm>
            <a:off x="8360573" y="5637624"/>
            <a:ext cx="1092937" cy="10929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grpSp>
        <p:nvGrpSpPr>
          <p:cNvPr id="11" name="Google Shape;12;p2">
            <a:extLst>
              <a:ext uri="{FF2B5EF4-FFF2-40B4-BE49-F238E27FC236}">
                <a16:creationId xmlns:a16="http://schemas.microsoft.com/office/drawing/2014/main" id="{26D81C79-E8F3-43C2-B8A2-B4B90FEC9AE0}"/>
              </a:ext>
            </a:extLst>
          </p:cNvPr>
          <p:cNvGrpSpPr/>
          <p:nvPr userDrawn="1"/>
        </p:nvGrpSpPr>
        <p:grpSpPr>
          <a:xfrm>
            <a:off x="-29595" y="-14801"/>
            <a:ext cx="3198547" cy="1619689"/>
            <a:chOff x="0" y="0"/>
            <a:chExt cx="4110400" cy="2081433"/>
          </a:xfrm>
          <a:solidFill>
            <a:srgbClr val="085DAD"/>
          </a:solidFill>
        </p:grpSpPr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FB5008DF-C16B-4852-ADDC-539B023B0ECE}"/>
                </a:ext>
              </a:extLst>
            </p:cNvPr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;p2">
              <a:extLst>
                <a:ext uri="{FF2B5EF4-FFF2-40B4-BE49-F238E27FC236}">
                  <a16:creationId xmlns:a16="http://schemas.microsoft.com/office/drawing/2014/main" id="{23347617-520F-4969-89B9-FFCEF5E63DC4}"/>
                </a:ext>
              </a:extLst>
            </p:cNvPr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5;p2">
            <a:extLst>
              <a:ext uri="{FF2B5EF4-FFF2-40B4-BE49-F238E27FC236}">
                <a16:creationId xmlns:a16="http://schemas.microsoft.com/office/drawing/2014/main" id="{FD46B651-2E87-4F10-BEE4-E6C72FDC84A1}"/>
              </a:ext>
            </a:extLst>
          </p:cNvPr>
          <p:cNvSpPr/>
          <p:nvPr userDrawn="1"/>
        </p:nvSpPr>
        <p:spPr>
          <a:xfrm>
            <a:off x="1191493" y="403761"/>
            <a:ext cx="1145344" cy="588561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marL="0" marR="0" lvl="0" indent="0" defTabSz="835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79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8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rgbClr val="1D7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523042"/>
            <a:ext cx="2743200" cy="396873"/>
          </a:xfrm>
        </p:spPr>
        <p:txBody>
          <a:bodyPr/>
          <a:lstStyle>
            <a:lvl1pPr>
              <a:defRPr sz="1279" b="1">
                <a:solidFill>
                  <a:schemeClr val="bg1"/>
                </a:solidFill>
              </a:defRPr>
            </a:lvl1pPr>
          </a:lstStyle>
          <a:p>
            <a:fld id="{EB9E5DA5-6055-4EBD-AF78-CBB20B4B57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68355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5582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2A9CA-BEC0-493A-99B8-EC703ECA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37408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5D7998-40B3-413C-80FD-41E012BFA3B1}" type="datetimeFigureOut">
              <a:rPr lang="id-ID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14106-E3DC-45FF-8AF7-3ECB5418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37408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7BFC-DA92-40BF-A25C-D0B4C5D8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37408" eaLnBrk="0" hangingPunct="0">
              <a:defRPr>
                <a:latin typeface="Arial" panose="020B0604020202020204" pitchFamily="34" charset="0"/>
              </a:defRPr>
            </a:lvl1pPr>
          </a:lstStyle>
          <a:p>
            <a:fld id="{CC291A31-365B-4E60-9666-C58B8715B02F}" type="slidenum">
              <a:rPr lang="id-ID" altLang="id-ID"/>
              <a:pPr/>
              <a:t>‹#›</a:t>
            </a:fld>
            <a:endParaRPr lang="id-ID" altLang="id-ID"/>
          </a:p>
        </p:txBody>
      </p:sp>
      <p:sp>
        <p:nvSpPr>
          <p:cNvPr id="6" name="Rectangle 5"/>
          <p:cNvSpPr/>
          <p:nvPr userDrawn="1"/>
        </p:nvSpPr>
        <p:spPr>
          <a:xfrm flipH="1">
            <a:off x="4877715" y="0"/>
            <a:ext cx="7306172" cy="558294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132853"/>
            <a:ext cx="12192000" cy="7353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35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582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8891145-A66E-475F-99F4-345F89F0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37408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5D7998-40B3-413C-80FD-41E012BFA3B1}" type="datetimeFigureOut">
              <a:rPr lang="id-ID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7990724-8823-4A4D-A34E-00146DA8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37408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33E462E-1803-47AE-A847-199C1D4E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37408" eaLnBrk="0" hangingPunct="0">
              <a:defRPr>
                <a:latin typeface="Arial" panose="020B0604020202020204" pitchFamily="34" charset="0"/>
              </a:defRPr>
            </a:lvl1pPr>
          </a:lstStyle>
          <a:p>
            <a:fld id="{622B75A7-7B6E-4AEF-B311-88AE091A0666}" type="slidenum">
              <a:rPr lang="id-ID" altLang="id-ID"/>
              <a:pPr/>
              <a:t>‹#›</a:t>
            </a:fld>
            <a:endParaRPr lang="id-ID" altLang="id-ID"/>
          </a:p>
        </p:txBody>
      </p:sp>
      <p:sp>
        <p:nvSpPr>
          <p:cNvPr id="8" name="Rectangle 7"/>
          <p:cNvSpPr/>
          <p:nvPr userDrawn="1"/>
        </p:nvSpPr>
        <p:spPr>
          <a:xfrm flipH="1">
            <a:off x="4877715" y="0"/>
            <a:ext cx="7306172" cy="558294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7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rgbClr val="01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442C-CA86-485A-8822-EF02542105A0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10700" y="6572258"/>
            <a:ext cx="2844800" cy="365125"/>
          </a:xfrm>
        </p:spPr>
        <p:txBody>
          <a:bodyPr/>
          <a:lstStyle>
            <a:lvl1pPr>
              <a:defRPr sz="1280" b="1">
                <a:solidFill>
                  <a:schemeClr val="bg1"/>
                </a:solidFill>
              </a:defRPr>
            </a:lvl1pPr>
          </a:lstStyle>
          <a:p>
            <a:fld id="{7882FCF9-D15E-4A61-AC4B-5BBAE8202BB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8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rgbClr val="1D7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523042"/>
            <a:ext cx="2743200" cy="396873"/>
          </a:xfrm>
        </p:spPr>
        <p:txBody>
          <a:bodyPr/>
          <a:lstStyle>
            <a:lvl1pPr>
              <a:defRPr sz="1279" b="1">
                <a:solidFill>
                  <a:schemeClr val="bg1"/>
                </a:solidFill>
              </a:defRPr>
            </a:lvl1pPr>
          </a:lstStyle>
          <a:p>
            <a:fld id="{EB9E5DA5-6055-4EBD-AF78-CBB20B4B571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1510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786267" y="1"/>
            <a:ext cx="5459533" cy="6893867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85069" y="1720235"/>
            <a:ext cx="48528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656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56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56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56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56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56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56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56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5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35072" y="3676830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412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412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412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412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412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412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412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412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03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5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7723402" y="1"/>
            <a:ext cx="4468801" cy="6885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11429" tIns="111429" rIns="111429" bIns="111429" anchor="ctr" anchorCtr="0">
            <a:noAutofit/>
          </a:bodyPr>
          <a:lstStyle/>
          <a:p>
            <a:pPr eaLnBrk="0" fontAlgn="base" hangingPunct="0"/>
            <a:endParaRPr sz="227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940301" y="1996067"/>
            <a:ext cx="5822401" cy="409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57224" lvl="0" indent="-386961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6"/>
            </a:lvl1pPr>
            <a:lvl2pPr marL="1114448" lvl="1" indent="-386961" rtl="0">
              <a:spcBef>
                <a:spcPts val="1950"/>
              </a:spcBef>
              <a:spcAft>
                <a:spcPts val="0"/>
              </a:spcAft>
              <a:buSzPts val="1400"/>
              <a:buChar char="○"/>
              <a:defRPr/>
            </a:lvl2pPr>
            <a:lvl3pPr marL="1671672" lvl="2" indent="-386961" rtl="0">
              <a:spcBef>
                <a:spcPts val="1950"/>
              </a:spcBef>
              <a:spcAft>
                <a:spcPts val="0"/>
              </a:spcAft>
              <a:buSzPts val="1400"/>
              <a:buChar char="■"/>
              <a:defRPr/>
            </a:lvl3pPr>
            <a:lvl4pPr marL="2228895" lvl="3" indent="-386961" rtl="0">
              <a:spcBef>
                <a:spcPts val="1950"/>
              </a:spcBef>
              <a:spcAft>
                <a:spcPts val="0"/>
              </a:spcAft>
              <a:buSzPts val="1400"/>
              <a:buChar char="●"/>
              <a:defRPr/>
            </a:lvl4pPr>
            <a:lvl5pPr marL="2786119" lvl="4" indent="-386961" rtl="0">
              <a:spcBef>
                <a:spcPts val="1950"/>
              </a:spcBef>
              <a:spcAft>
                <a:spcPts val="0"/>
              </a:spcAft>
              <a:buSzPts val="1400"/>
              <a:buChar char="○"/>
              <a:defRPr/>
            </a:lvl5pPr>
            <a:lvl6pPr marL="3343344" lvl="5" indent="-386961" rtl="0">
              <a:spcBef>
                <a:spcPts val="1950"/>
              </a:spcBef>
              <a:spcAft>
                <a:spcPts val="0"/>
              </a:spcAft>
              <a:buSzPts val="1400"/>
              <a:buChar char="■"/>
              <a:defRPr/>
            </a:lvl6pPr>
            <a:lvl7pPr marL="3900567" lvl="6" indent="-386961" rtl="0">
              <a:spcBef>
                <a:spcPts val="1950"/>
              </a:spcBef>
              <a:spcAft>
                <a:spcPts val="0"/>
              </a:spcAft>
              <a:buSzPts val="1400"/>
              <a:buChar char="●"/>
              <a:defRPr/>
            </a:lvl7pPr>
            <a:lvl8pPr marL="4457791" lvl="7" indent="-386961" rtl="0">
              <a:spcBef>
                <a:spcPts val="1950"/>
              </a:spcBef>
              <a:spcAft>
                <a:spcPts val="0"/>
              </a:spcAft>
              <a:buSzPts val="1400"/>
              <a:buChar char="○"/>
              <a:defRPr/>
            </a:lvl8pPr>
            <a:lvl9pPr marL="5015016" lvl="8" indent="-386961" rtl="0">
              <a:spcBef>
                <a:spcPts val="1950"/>
              </a:spcBef>
              <a:spcAft>
                <a:spcPts val="195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940298" y="593367"/>
            <a:ext cx="10814799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38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7" name="Google Shape;187;p23"/>
          <p:cNvCxnSpPr/>
          <p:nvPr/>
        </p:nvCxnSpPr>
        <p:spPr>
          <a:xfrm rot="10800000">
            <a:off x="7676701" y="6587067"/>
            <a:ext cx="377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63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A300-F907-4955-9CC8-8E23FA4C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9483-8224-4EA3-B78B-3FC9EC90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7CA13-9517-4645-AC11-2370C21F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7E60-8869-4F0B-A8A6-963CEDA9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5DDD-4078-45AB-9B0C-8C0404B2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7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D7998-40B3-413C-80FD-41E012BFA3B1}" type="datetimeFigureOut">
              <a:rPr lang="id-ID" smtClean="0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8A24-B85E-4B8F-89E6-6D9C3593E22F}" type="slidenum">
              <a:rPr lang="id-ID" altLang="id-ID" smtClean="0"/>
              <a:pPr/>
              <a:t>‹#›</a:t>
            </a:fld>
            <a:endParaRPr lang="id-ID" altLang="id-ID"/>
          </a:p>
        </p:txBody>
      </p:sp>
      <p:grpSp>
        <p:nvGrpSpPr>
          <p:cNvPr id="6" name="Google Shape;38;p3">
            <a:extLst>
              <a:ext uri="{FF2B5EF4-FFF2-40B4-BE49-F238E27FC236}">
                <a16:creationId xmlns:a16="http://schemas.microsoft.com/office/drawing/2014/main" id="{B3773FB3-5A15-4A8D-866E-68BA2485D4C7}"/>
              </a:ext>
            </a:extLst>
          </p:cNvPr>
          <p:cNvGrpSpPr/>
          <p:nvPr userDrawn="1"/>
        </p:nvGrpSpPr>
        <p:grpSpPr>
          <a:xfrm flipH="1" flipV="1">
            <a:off x="0" y="6093296"/>
            <a:ext cx="1478470" cy="764705"/>
            <a:chOff x="5540494" y="-3"/>
            <a:chExt cx="3593739" cy="1819805"/>
          </a:xfrm>
          <a:solidFill>
            <a:srgbClr val="085DAD"/>
          </a:solidFill>
        </p:grpSpPr>
        <p:sp>
          <p:nvSpPr>
            <p:cNvPr id="7" name="Google Shape;39;p3">
              <a:extLst>
                <a:ext uri="{FF2B5EF4-FFF2-40B4-BE49-F238E27FC236}">
                  <a16:creationId xmlns:a16="http://schemas.microsoft.com/office/drawing/2014/main" id="{ED09BB95-E1D7-4321-8C27-9097C4A37807}"/>
                </a:ext>
              </a:extLst>
            </p:cNvPr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eaLnBrk="0" fontAlgn="base" hangingPunct="0"/>
              <a:endParaRPr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40;p3">
              <a:extLst>
                <a:ext uri="{FF2B5EF4-FFF2-40B4-BE49-F238E27FC236}">
                  <a16:creationId xmlns:a16="http://schemas.microsoft.com/office/drawing/2014/main" id="{54FE3A0F-DCEF-49F9-9DE8-ABD2FFC953BA}"/>
                </a:ext>
              </a:extLst>
            </p:cNvPr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eaLnBrk="0" fontAlgn="base" hangingPunct="0"/>
              <a:endParaRPr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Google Shape;15;p2">
            <a:extLst>
              <a:ext uri="{FF2B5EF4-FFF2-40B4-BE49-F238E27FC236}">
                <a16:creationId xmlns:a16="http://schemas.microsoft.com/office/drawing/2014/main" id="{8A34E593-75D3-477E-894F-73F78804564D}"/>
              </a:ext>
            </a:extLst>
          </p:cNvPr>
          <p:cNvSpPr/>
          <p:nvPr userDrawn="1"/>
        </p:nvSpPr>
        <p:spPr>
          <a:xfrm>
            <a:off x="94219" y="6515154"/>
            <a:ext cx="514988" cy="238430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defTabSz="837408">
              <a:buClr>
                <a:srgbClr val="000000"/>
              </a:buClr>
              <a:buFont typeface="Arial"/>
              <a:buNone/>
              <a:defRPr/>
            </a:pPr>
            <a:endParaRPr sz="1282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9;p2">
            <a:extLst>
              <a:ext uri="{FF2B5EF4-FFF2-40B4-BE49-F238E27FC236}">
                <a16:creationId xmlns:a16="http://schemas.microsoft.com/office/drawing/2014/main" id="{3C5C3ED5-4B50-476C-A91A-8580BED82FB7}"/>
              </a:ext>
            </a:extLst>
          </p:cNvPr>
          <p:cNvGrpSpPr/>
          <p:nvPr userDrawn="1"/>
        </p:nvGrpSpPr>
        <p:grpSpPr>
          <a:xfrm flipV="1">
            <a:off x="9559148" y="-66198"/>
            <a:ext cx="2701853" cy="75889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1" name="Google Shape;10;p2">
              <a:extLst>
                <a:ext uri="{FF2B5EF4-FFF2-40B4-BE49-F238E27FC236}">
                  <a16:creationId xmlns:a16="http://schemas.microsoft.com/office/drawing/2014/main" id="{71DD22F7-CAF1-4B97-A1A4-537F6A098981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1;p2">
              <a:extLst>
                <a:ext uri="{FF2B5EF4-FFF2-40B4-BE49-F238E27FC236}">
                  <a16:creationId xmlns:a16="http://schemas.microsoft.com/office/drawing/2014/main" id="{49D3A460-767B-461E-A194-F16125B555EF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9;p2">
            <a:extLst>
              <a:ext uri="{FF2B5EF4-FFF2-40B4-BE49-F238E27FC236}">
                <a16:creationId xmlns:a16="http://schemas.microsoft.com/office/drawing/2014/main" id="{B3BBC065-EFE2-4F64-BDD6-3D9FC1F98EC0}"/>
              </a:ext>
            </a:extLst>
          </p:cNvPr>
          <p:cNvGrpSpPr/>
          <p:nvPr userDrawn="1"/>
        </p:nvGrpSpPr>
        <p:grpSpPr>
          <a:xfrm flipH="1" flipV="1">
            <a:off x="-45142" y="0"/>
            <a:ext cx="2533696" cy="692696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4" name="Google Shape;10;p2">
              <a:extLst>
                <a:ext uri="{FF2B5EF4-FFF2-40B4-BE49-F238E27FC236}">
                  <a16:creationId xmlns:a16="http://schemas.microsoft.com/office/drawing/2014/main" id="{AAC6EC21-9083-4CF3-B023-16C9B34CACA4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29BF6531-AABB-4999-A674-54B69C37DF6C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31273E-9D05-4528-AC00-620D0A37DAD2}"/>
              </a:ext>
            </a:extLst>
          </p:cNvPr>
          <p:cNvSpPr/>
          <p:nvPr userDrawn="1"/>
        </p:nvSpPr>
        <p:spPr>
          <a:xfrm>
            <a:off x="11790223" y="463566"/>
            <a:ext cx="812429" cy="6257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  <p:sp>
        <p:nvSpPr>
          <p:cNvPr id="17" name="Google Shape;15;p2">
            <a:extLst>
              <a:ext uri="{FF2B5EF4-FFF2-40B4-BE49-F238E27FC236}">
                <a16:creationId xmlns:a16="http://schemas.microsoft.com/office/drawing/2014/main" id="{AB573637-8306-47DD-AE38-5103C6CC20D1}"/>
              </a:ext>
            </a:extLst>
          </p:cNvPr>
          <p:cNvSpPr/>
          <p:nvPr userDrawn="1"/>
        </p:nvSpPr>
        <p:spPr>
          <a:xfrm>
            <a:off x="315824" y="92759"/>
            <a:ext cx="798396" cy="307563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defTabSz="837408">
              <a:buClr>
                <a:srgbClr val="000000"/>
              </a:buClr>
              <a:buFont typeface="Arial"/>
              <a:buNone/>
              <a:defRPr/>
            </a:pPr>
            <a:endParaRPr sz="1282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406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D7998-40B3-413C-80FD-41E012BFA3B1}" type="datetimeFigureOut">
              <a:rPr lang="id-ID" smtClean="0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8A24-B85E-4B8F-89E6-6D9C3593E22F}" type="slidenum">
              <a:rPr lang="id-ID" altLang="id-ID" smtClean="0"/>
              <a:pPr/>
              <a:t>‹#›</a:t>
            </a:fld>
            <a:endParaRPr lang="id-ID" altLang="id-ID"/>
          </a:p>
        </p:txBody>
      </p:sp>
      <p:grpSp>
        <p:nvGrpSpPr>
          <p:cNvPr id="6" name="Google Shape;38;p3">
            <a:extLst>
              <a:ext uri="{FF2B5EF4-FFF2-40B4-BE49-F238E27FC236}">
                <a16:creationId xmlns:a16="http://schemas.microsoft.com/office/drawing/2014/main" id="{B3773FB3-5A15-4A8D-866E-68BA2485D4C7}"/>
              </a:ext>
            </a:extLst>
          </p:cNvPr>
          <p:cNvGrpSpPr/>
          <p:nvPr userDrawn="1"/>
        </p:nvGrpSpPr>
        <p:grpSpPr>
          <a:xfrm flipH="1" flipV="1">
            <a:off x="0" y="5634273"/>
            <a:ext cx="2332077" cy="1223729"/>
            <a:chOff x="5540494" y="-3"/>
            <a:chExt cx="3593739" cy="1819805"/>
          </a:xfrm>
          <a:solidFill>
            <a:srgbClr val="085DAD"/>
          </a:solidFill>
        </p:grpSpPr>
        <p:sp>
          <p:nvSpPr>
            <p:cNvPr id="7" name="Google Shape;39;p3">
              <a:extLst>
                <a:ext uri="{FF2B5EF4-FFF2-40B4-BE49-F238E27FC236}">
                  <a16:creationId xmlns:a16="http://schemas.microsoft.com/office/drawing/2014/main" id="{ED09BB95-E1D7-4321-8C27-9097C4A37807}"/>
                </a:ext>
              </a:extLst>
            </p:cNvPr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eaLnBrk="0" fontAlgn="base" hangingPunct="0"/>
              <a:endParaRPr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40;p3">
              <a:extLst>
                <a:ext uri="{FF2B5EF4-FFF2-40B4-BE49-F238E27FC236}">
                  <a16:creationId xmlns:a16="http://schemas.microsoft.com/office/drawing/2014/main" id="{54FE3A0F-DCEF-49F9-9DE8-ABD2FFC953BA}"/>
                </a:ext>
              </a:extLst>
            </p:cNvPr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eaLnBrk="0" fontAlgn="base" hangingPunct="0"/>
              <a:endParaRPr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Google Shape;15;p2">
            <a:extLst>
              <a:ext uri="{FF2B5EF4-FFF2-40B4-BE49-F238E27FC236}">
                <a16:creationId xmlns:a16="http://schemas.microsoft.com/office/drawing/2014/main" id="{8A34E593-75D3-477E-894F-73F78804564D}"/>
              </a:ext>
            </a:extLst>
          </p:cNvPr>
          <p:cNvSpPr/>
          <p:nvPr userDrawn="1"/>
        </p:nvSpPr>
        <p:spPr>
          <a:xfrm>
            <a:off x="951271" y="5895286"/>
            <a:ext cx="812321" cy="381550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defTabSz="837408">
              <a:buClr>
                <a:srgbClr val="000000"/>
              </a:buClr>
              <a:buFont typeface="Arial"/>
              <a:buNone/>
              <a:defRPr/>
            </a:pPr>
            <a:endParaRPr sz="1282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9;p2">
            <a:extLst>
              <a:ext uri="{FF2B5EF4-FFF2-40B4-BE49-F238E27FC236}">
                <a16:creationId xmlns:a16="http://schemas.microsoft.com/office/drawing/2014/main" id="{3C5C3ED5-4B50-476C-A91A-8580BED82FB7}"/>
              </a:ext>
            </a:extLst>
          </p:cNvPr>
          <p:cNvGrpSpPr/>
          <p:nvPr userDrawn="1"/>
        </p:nvGrpSpPr>
        <p:grpSpPr>
          <a:xfrm flipV="1">
            <a:off x="8619161" y="-66198"/>
            <a:ext cx="3641840" cy="1213998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1" name="Google Shape;10;p2">
              <a:extLst>
                <a:ext uri="{FF2B5EF4-FFF2-40B4-BE49-F238E27FC236}">
                  <a16:creationId xmlns:a16="http://schemas.microsoft.com/office/drawing/2014/main" id="{71DD22F7-CAF1-4B97-A1A4-537F6A098981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1;p2">
              <a:extLst>
                <a:ext uri="{FF2B5EF4-FFF2-40B4-BE49-F238E27FC236}">
                  <a16:creationId xmlns:a16="http://schemas.microsoft.com/office/drawing/2014/main" id="{49D3A460-767B-461E-A194-F16125B555EF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9;p2">
            <a:extLst>
              <a:ext uri="{FF2B5EF4-FFF2-40B4-BE49-F238E27FC236}">
                <a16:creationId xmlns:a16="http://schemas.microsoft.com/office/drawing/2014/main" id="{B3BBC065-EFE2-4F64-BDD6-3D9FC1F98EC0}"/>
              </a:ext>
            </a:extLst>
          </p:cNvPr>
          <p:cNvGrpSpPr/>
          <p:nvPr userDrawn="1"/>
        </p:nvGrpSpPr>
        <p:grpSpPr>
          <a:xfrm flipH="1" flipV="1">
            <a:off x="-45141" y="0"/>
            <a:ext cx="3641840" cy="1213998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4" name="Google Shape;10;p2">
              <a:extLst>
                <a:ext uri="{FF2B5EF4-FFF2-40B4-BE49-F238E27FC236}">
                  <a16:creationId xmlns:a16="http://schemas.microsoft.com/office/drawing/2014/main" id="{AAC6EC21-9083-4CF3-B023-16C9B34CACA4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29BF6531-AABB-4999-A674-54B69C37DF6C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31273E-9D05-4528-AC00-620D0A37DAD2}"/>
              </a:ext>
            </a:extLst>
          </p:cNvPr>
          <p:cNvSpPr/>
          <p:nvPr userDrawn="1"/>
        </p:nvSpPr>
        <p:spPr>
          <a:xfrm>
            <a:off x="11507577" y="463566"/>
            <a:ext cx="1095076" cy="10009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  <p:sp>
        <p:nvSpPr>
          <p:cNvPr id="17" name="Google Shape;15;p2">
            <a:extLst>
              <a:ext uri="{FF2B5EF4-FFF2-40B4-BE49-F238E27FC236}">
                <a16:creationId xmlns:a16="http://schemas.microsoft.com/office/drawing/2014/main" id="{AB573637-8306-47DD-AE38-5103C6CC20D1}"/>
              </a:ext>
            </a:extLst>
          </p:cNvPr>
          <p:cNvSpPr/>
          <p:nvPr userDrawn="1"/>
        </p:nvSpPr>
        <p:spPr>
          <a:xfrm>
            <a:off x="1777211" y="362503"/>
            <a:ext cx="1147585" cy="539026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defTabSz="837408">
              <a:buClr>
                <a:srgbClr val="000000"/>
              </a:buClr>
              <a:buFont typeface="Arial"/>
              <a:buNone/>
              <a:defRPr/>
            </a:pPr>
            <a:endParaRPr sz="1282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94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D7998-40B3-413C-80FD-41E012BFA3B1}" type="datetimeFigureOut">
              <a:rPr lang="id-ID" smtClean="0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8A24-B85E-4B8F-89E6-6D9C3593E22F}" type="slidenum">
              <a:rPr lang="id-ID" altLang="id-ID" smtClean="0"/>
              <a:pPr/>
              <a:t>‹#›</a:t>
            </a:fld>
            <a:endParaRPr lang="id-ID" altLang="id-ID"/>
          </a:p>
        </p:txBody>
      </p:sp>
      <p:grpSp>
        <p:nvGrpSpPr>
          <p:cNvPr id="6" name="Google Shape;9;p2">
            <a:extLst>
              <a:ext uri="{FF2B5EF4-FFF2-40B4-BE49-F238E27FC236}">
                <a16:creationId xmlns:a16="http://schemas.microsoft.com/office/drawing/2014/main" id="{3C5C3ED5-4B50-476C-A91A-8580BED82FB7}"/>
              </a:ext>
            </a:extLst>
          </p:cNvPr>
          <p:cNvGrpSpPr/>
          <p:nvPr userDrawn="1"/>
        </p:nvGrpSpPr>
        <p:grpSpPr>
          <a:xfrm flipV="1">
            <a:off x="9992042" y="-66198"/>
            <a:ext cx="2268959" cy="871065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7" name="Google Shape;10;p2">
              <a:extLst>
                <a:ext uri="{FF2B5EF4-FFF2-40B4-BE49-F238E27FC236}">
                  <a16:creationId xmlns:a16="http://schemas.microsoft.com/office/drawing/2014/main" id="{71DD22F7-CAF1-4B97-A1A4-537F6A098981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49D3A460-767B-461E-A194-F16125B555EF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9;p2">
            <a:extLst>
              <a:ext uri="{FF2B5EF4-FFF2-40B4-BE49-F238E27FC236}">
                <a16:creationId xmlns:a16="http://schemas.microsoft.com/office/drawing/2014/main" id="{B3BBC065-EFE2-4F64-BDD6-3D9FC1F98EC0}"/>
              </a:ext>
            </a:extLst>
          </p:cNvPr>
          <p:cNvGrpSpPr/>
          <p:nvPr userDrawn="1"/>
        </p:nvGrpSpPr>
        <p:grpSpPr>
          <a:xfrm flipH="1" flipV="1">
            <a:off x="-45142" y="0"/>
            <a:ext cx="3038738" cy="908720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0" name="Google Shape;10;p2">
              <a:extLst>
                <a:ext uri="{FF2B5EF4-FFF2-40B4-BE49-F238E27FC236}">
                  <a16:creationId xmlns:a16="http://schemas.microsoft.com/office/drawing/2014/main" id="{AAC6EC21-9083-4CF3-B023-16C9B34CACA4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>
              <a:extLst>
                <a:ext uri="{FF2B5EF4-FFF2-40B4-BE49-F238E27FC236}">
                  <a16:creationId xmlns:a16="http://schemas.microsoft.com/office/drawing/2014/main" id="{29BF6531-AABB-4999-A674-54B69C37DF6C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9D31273E-9D05-4528-AC00-620D0A37DAD2}"/>
              </a:ext>
            </a:extLst>
          </p:cNvPr>
          <p:cNvSpPr/>
          <p:nvPr userDrawn="1"/>
        </p:nvSpPr>
        <p:spPr>
          <a:xfrm>
            <a:off x="11582801" y="77479"/>
            <a:ext cx="1095076" cy="10009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AB573637-8306-47DD-AE38-5103C6CC20D1}"/>
              </a:ext>
            </a:extLst>
          </p:cNvPr>
          <p:cNvSpPr/>
          <p:nvPr userDrawn="1"/>
        </p:nvSpPr>
        <p:spPr>
          <a:xfrm>
            <a:off x="205653" y="251574"/>
            <a:ext cx="957541" cy="403480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defTabSz="837408">
              <a:buClr>
                <a:srgbClr val="000000"/>
              </a:buClr>
              <a:buFont typeface="Arial"/>
              <a:buNone/>
              <a:defRPr/>
            </a:pPr>
            <a:endParaRPr sz="1282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635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D7998-40B3-413C-80FD-41E012BFA3B1}" type="datetimeFigureOut">
              <a:rPr lang="id-ID" smtClean="0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8A24-B85E-4B8F-89E6-6D9C3593E22F}" type="slidenum">
              <a:rPr lang="id-ID" altLang="id-ID" smtClean="0"/>
              <a:pPr/>
              <a:t>‹#›</a:t>
            </a:fld>
            <a:endParaRPr lang="id-ID" altLang="id-ID"/>
          </a:p>
        </p:txBody>
      </p:sp>
      <p:grpSp>
        <p:nvGrpSpPr>
          <p:cNvPr id="6" name="Google Shape;9;p2">
            <a:extLst>
              <a:ext uri="{FF2B5EF4-FFF2-40B4-BE49-F238E27FC236}">
                <a16:creationId xmlns:a16="http://schemas.microsoft.com/office/drawing/2014/main" id="{3C5C3ED5-4B50-476C-A91A-8580BED82FB7}"/>
              </a:ext>
            </a:extLst>
          </p:cNvPr>
          <p:cNvGrpSpPr/>
          <p:nvPr userDrawn="1"/>
        </p:nvGrpSpPr>
        <p:grpSpPr>
          <a:xfrm flipV="1">
            <a:off x="8619161" y="-66198"/>
            <a:ext cx="3641840" cy="1213998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7" name="Google Shape;10;p2">
              <a:extLst>
                <a:ext uri="{FF2B5EF4-FFF2-40B4-BE49-F238E27FC236}">
                  <a16:creationId xmlns:a16="http://schemas.microsoft.com/office/drawing/2014/main" id="{71DD22F7-CAF1-4B97-A1A4-537F6A098981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49D3A460-767B-461E-A194-F16125B555EF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9;p2">
            <a:extLst>
              <a:ext uri="{FF2B5EF4-FFF2-40B4-BE49-F238E27FC236}">
                <a16:creationId xmlns:a16="http://schemas.microsoft.com/office/drawing/2014/main" id="{B3BBC065-EFE2-4F64-BDD6-3D9FC1F98EC0}"/>
              </a:ext>
            </a:extLst>
          </p:cNvPr>
          <p:cNvGrpSpPr/>
          <p:nvPr userDrawn="1"/>
        </p:nvGrpSpPr>
        <p:grpSpPr>
          <a:xfrm flipH="1" flipV="1">
            <a:off x="-45141" y="0"/>
            <a:ext cx="3641840" cy="1213998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0" name="Google Shape;10;p2">
              <a:extLst>
                <a:ext uri="{FF2B5EF4-FFF2-40B4-BE49-F238E27FC236}">
                  <a16:creationId xmlns:a16="http://schemas.microsoft.com/office/drawing/2014/main" id="{AAC6EC21-9083-4CF3-B023-16C9B34CACA4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>
              <a:extLst>
                <a:ext uri="{FF2B5EF4-FFF2-40B4-BE49-F238E27FC236}">
                  <a16:creationId xmlns:a16="http://schemas.microsoft.com/office/drawing/2014/main" id="{29BF6531-AABB-4999-A674-54B69C37DF6C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7408">
                <a:buClr>
                  <a:srgbClr val="000000"/>
                </a:buClr>
                <a:buFont typeface="Arial"/>
                <a:buNone/>
                <a:defRPr/>
              </a:pPr>
              <a:endParaRPr sz="1282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9D31273E-9D05-4528-AC00-620D0A37DAD2}"/>
              </a:ext>
            </a:extLst>
          </p:cNvPr>
          <p:cNvSpPr/>
          <p:nvPr userDrawn="1"/>
        </p:nvSpPr>
        <p:spPr>
          <a:xfrm>
            <a:off x="11507577" y="463566"/>
            <a:ext cx="1095076" cy="10009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AB573637-8306-47DD-AE38-5103C6CC20D1}"/>
              </a:ext>
            </a:extLst>
          </p:cNvPr>
          <p:cNvSpPr/>
          <p:nvPr userDrawn="1"/>
        </p:nvSpPr>
        <p:spPr>
          <a:xfrm>
            <a:off x="1777211" y="362503"/>
            <a:ext cx="1147585" cy="539026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defTabSz="837408">
              <a:buClr>
                <a:srgbClr val="000000"/>
              </a:buClr>
              <a:buFont typeface="Arial"/>
              <a:buNone/>
              <a:defRPr/>
            </a:pPr>
            <a:endParaRPr sz="1282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911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EF-7F5B-44CB-BB39-C4EA61B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AA1-060C-4A35-88F0-8DB720E6C598}" type="slidenum">
              <a:rPr lang="en-ID" smtClean="0"/>
              <a:pPr/>
              <a:t>‹#›</a:t>
            </a:fld>
            <a:endParaRPr lang="en-ID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4C521658-D01E-49FF-861A-4F22F23539B5}"/>
              </a:ext>
            </a:extLst>
          </p:cNvPr>
          <p:cNvGrpSpPr/>
          <p:nvPr userDrawn="1"/>
        </p:nvGrpSpPr>
        <p:grpSpPr>
          <a:xfrm>
            <a:off x="7918651" y="5299514"/>
            <a:ext cx="4318402" cy="157489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68513262-0881-4ABD-8372-D7FC620652E3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F1EB4062-E35F-4798-AA63-CDA38627F16D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7EFB03F-FD74-4DAE-92FC-E9048EB60AD2}"/>
              </a:ext>
            </a:extLst>
          </p:cNvPr>
          <p:cNvSpPr/>
          <p:nvPr userDrawn="1"/>
        </p:nvSpPr>
        <p:spPr>
          <a:xfrm>
            <a:off x="8360573" y="5637624"/>
            <a:ext cx="1092937" cy="10929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  <p:grpSp>
        <p:nvGrpSpPr>
          <p:cNvPr id="11" name="Google Shape;12;p2">
            <a:extLst>
              <a:ext uri="{FF2B5EF4-FFF2-40B4-BE49-F238E27FC236}">
                <a16:creationId xmlns:a16="http://schemas.microsoft.com/office/drawing/2014/main" id="{26D81C79-E8F3-43C2-B8A2-B4B90FEC9AE0}"/>
              </a:ext>
            </a:extLst>
          </p:cNvPr>
          <p:cNvGrpSpPr/>
          <p:nvPr userDrawn="1"/>
        </p:nvGrpSpPr>
        <p:grpSpPr>
          <a:xfrm>
            <a:off x="-29595" y="-14801"/>
            <a:ext cx="3198547" cy="1619689"/>
            <a:chOff x="0" y="0"/>
            <a:chExt cx="4110400" cy="2081433"/>
          </a:xfrm>
          <a:solidFill>
            <a:srgbClr val="085DAD"/>
          </a:solidFill>
        </p:grpSpPr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FB5008DF-C16B-4852-ADDC-539B023B0ECE}"/>
                </a:ext>
              </a:extLst>
            </p:cNvPr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;p2">
              <a:extLst>
                <a:ext uri="{FF2B5EF4-FFF2-40B4-BE49-F238E27FC236}">
                  <a16:creationId xmlns:a16="http://schemas.microsoft.com/office/drawing/2014/main" id="{23347617-520F-4969-89B9-FFCEF5E63DC4}"/>
                </a:ext>
              </a:extLst>
            </p:cNvPr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5;p2">
            <a:extLst>
              <a:ext uri="{FF2B5EF4-FFF2-40B4-BE49-F238E27FC236}">
                <a16:creationId xmlns:a16="http://schemas.microsoft.com/office/drawing/2014/main" id="{FD46B651-2E87-4F10-BEE4-E6C72FDC84A1}"/>
              </a:ext>
            </a:extLst>
          </p:cNvPr>
          <p:cNvSpPr/>
          <p:nvPr userDrawn="1"/>
        </p:nvSpPr>
        <p:spPr>
          <a:xfrm>
            <a:off x="1191493" y="403761"/>
            <a:ext cx="1145344" cy="588561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defTabSz="835733">
              <a:buClr>
                <a:srgbClr val="000000"/>
              </a:buClr>
              <a:buFont typeface="Arial"/>
              <a:buNone/>
              <a:defRPr/>
            </a:pPr>
            <a:endParaRPr sz="1279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029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EF-7F5B-44CB-BB39-C4EA61B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AA1-060C-4A35-88F0-8DB720E6C598}" type="slidenum">
              <a:rPr lang="en-ID" smtClean="0"/>
              <a:pPr/>
              <a:t>‹#›</a:t>
            </a:fld>
            <a:endParaRPr lang="en-ID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4C521658-D01E-49FF-861A-4F22F23539B5}"/>
              </a:ext>
            </a:extLst>
          </p:cNvPr>
          <p:cNvGrpSpPr/>
          <p:nvPr userDrawn="1"/>
        </p:nvGrpSpPr>
        <p:grpSpPr>
          <a:xfrm>
            <a:off x="8737206" y="6165304"/>
            <a:ext cx="3499847" cy="70910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68513262-0881-4ABD-8372-D7FC620652E3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F1EB4062-E35F-4798-AA63-CDA38627F16D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7EFB03F-FD74-4DAE-92FC-E9048EB60AD2}"/>
              </a:ext>
            </a:extLst>
          </p:cNvPr>
          <p:cNvSpPr/>
          <p:nvPr userDrawn="1"/>
        </p:nvSpPr>
        <p:spPr>
          <a:xfrm>
            <a:off x="11276502" y="5973388"/>
            <a:ext cx="1092937" cy="10929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  <p:grpSp>
        <p:nvGrpSpPr>
          <p:cNvPr id="11" name="Google Shape;12;p2">
            <a:extLst>
              <a:ext uri="{FF2B5EF4-FFF2-40B4-BE49-F238E27FC236}">
                <a16:creationId xmlns:a16="http://schemas.microsoft.com/office/drawing/2014/main" id="{26D81C79-E8F3-43C2-B8A2-B4B90FEC9AE0}"/>
              </a:ext>
            </a:extLst>
          </p:cNvPr>
          <p:cNvGrpSpPr/>
          <p:nvPr userDrawn="1"/>
        </p:nvGrpSpPr>
        <p:grpSpPr>
          <a:xfrm>
            <a:off x="-29594" y="-14801"/>
            <a:ext cx="2518149" cy="1139545"/>
            <a:chOff x="0" y="0"/>
            <a:chExt cx="4110400" cy="2081433"/>
          </a:xfrm>
          <a:solidFill>
            <a:srgbClr val="085DAD"/>
          </a:solidFill>
        </p:grpSpPr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FB5008DF-C16B-4852-ADDC-539B023B0ECE}"/>
                </a:ext>
              </a:extLst>
            </p:cNvPr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;p2">
              <a:extLst>
                <a:ext uri="{FF2B5EF4-FFF2-40B4-BE49-F238E27FC236}">
                  <a16:creationId xmlns:a16="http://schemas.microsoft.com/office/drawing/2014/main" id="{23347617-520F-4969-89B9-FFCEF5E63DC4}"/>
                </a:ext>
              </a:extLst>
            </p:cNvPr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5;p2">
            <a:extLst>
              <a:ext uri="{FF2B5EF4-FFF2-40B4-BE49-F238E27FC236}">
                <a16:creationId xmlns:a16="http://schemas.microsoft.com/office/drawing/2014/main" id="{FD46B651-2E87-4F10-BEE4-E6C72FDC84A1}"/>
              </a:ext>
            </a:extLst>
          </p:cNvPr>
          <p:cNvSpPr/>
          <p:nvPr userDrawn="1"/>
        </p:nvSpPr>
        <p:spPr>
          <a:xfrm>
            <a:off x="328264" y="70203"/>
            <a:ext cx="901705" cy="414087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defTabSz="835733">
              <a:buClr>
                <a:srgbClr val="000000"/>
              </a:buClr>
              <a:buFont typeface="Arial"/>
              <a:buNone/>
              <a:defRPr/>
            </a:pPr>
            <a:endParaRPr sz="1279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772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EF-7F5B-44CB-BB39-C4EA61B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AA1-060C-4A35-88F0-8DB720E6C598}" type="slidenum">
              <a:rPr lang="en-ID" smtClean="0"/>
              <a:pPr/>
              <a:t>‹#›</a:t>
            </a:fld>
            <a:endParaRPr lang="en-ID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4C521658-D01E-49FF-861A-4F22F23539B5}"/>
              </a:ext>
            </a:extLst>
          </p:cNvPr>
          <p:cNvGrpSpPr/>
          <p:nvPr userDrawn="1"/>
        </p:nvGrpSpPr>
        <p:grpSpPr>
          <a:xfrm>
            <a:off x="7918651" y="5299514"/>
            <a:ext cx="4318402" cy="157489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68513262-0881-4ABD-8372-D7FC620652E3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F1EB4062-E35F-4798-AA63-CDA38627F16D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7EFB03F-FD74-4DAE-92FC-E9048EB60AD2}"/>
              </a:ext>
            </a:extLst>
          </p:cNvPr>
          <p:cNvSpPr/>
          <p:nvPr userDrawn="1"/>
        </p:nvSpPr>
        <p:spPr>
          <a:xfrm>
            <a:off x="8360573" y="5637624"/>
            <a:ext cx="1092937" cy="10929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800">
              <a:solidFill>
                <a:prstClr val="white"/>
              </a:solidFill>
            </a:endParaRPr>
          </a:p>
        </p:txBody>
      </p:sp>
      <p:grpSp>
        <p:nvGrpSpPr>
          <p:cNvPr id="11" name="Google Shape;12;p2">
            <a:extLst>
              <a:ext uri="{FF2B5EF4-FFF2-40B4-BE49-F238E27FC236}">
                <a16:creationId xmlns:a16="http://schemas.microsoft.com/office/drawing/2014/main" id="{26D81C79-E8F3-43C2-B8A2-B4B90FEC9AE0}"/>
              </a:ext>
            </a:extLst>
          </p:cNvPr>
          <p:cNvGrpSpPr/>
          <p:nvPr userDrawn="1"/>
        </p:nvGrpSpPr>
        <p:grpSpPr>
          <a:xfrm>
            <a:off x="-29595" y="-14801"/>
            <a:ext cx="3198547" cy="1619689"/>
            <a:chOff x="0" y="0"/>
            <a:chExt cx="4110400" cy="2081433"/>
          </a:xfrm>
          <a:solidFill>
            <a:srgbClr val="085DAD"/>
          </a:solidFill>
        </p:grpSpPr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FB5008DF-C16B-4852-ADDC-539B023B0ECE}"/>
                </a:ext>
              </a:extLst>
            </p:cNvPr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;p2">
              <a:extLst>
                <a:ext uri="{FF2B5EF4-FFF2-40B4-BE49-F238E27FC236}">
                  <a16:creationId xmlns:a16="http://schemas.microsoft.com/office/drawing/2014/main" id="{23347617-520F-4969-89B9-FFCEF5E63DC4}"/>
                </a:ext>
              </a:extLst>
            </p:cNvPr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835733">
                <a:buClr>
                  <a:srgbClr val="000000"/>
                </a:buClr>
                <a:buFont typeface="Arial"/>
                <a:buNone/>
                <a:defRPr/>
              </a:pPr>
              <a:endParaRPr sz="1279" u="sng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5;p2">
            <a:extLst>
              <a:ext uri="{FF2B5EF4-FFF2-40B4-BE49-F238E27FC236}">
                <a16:creationId xmlns:a16="http://schemas.microsoft.com/office/drawing/2014/main" id="{FD46B651-2E87-4F10-BEE4-E6C72FDC84A1}"/>
              </a:ext>
            </a:extLst>
          </p:cNvPr>
          <p:cNvSpPr/>
          <p:nvPr userDrawn="1"/>
        </p:nvSpPr>
        <p:spPr>
          <a:xfrm>
            <a:off x="1191493" y="403761"/>
            <a:ext cx="1145344" cy="588561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defTabSz="835733">
              <a:buClr>
                <a:srgbClr val="000000"/>
              </a:buClr>
              <a:buFont typeface="Arial"/>
              <a:buNone/>
              <a:defRPr/>
            </a:pPr>
            <a:endParaRPr sz="1279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7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C955-F23A-4044-B02B-4229615A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3100-3C3F-4C22-A219-584534CB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7CAD-C922-480A-A140-37948915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78BF-2A9D-425D-B687-C8A1FB27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45AB-0466-409B-958C-B1A53318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12BF-A45A-495A-8709-EA58CA55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9C67-CBC8-4404-918A-76CED2733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FDB4-2CBC-45A2-AFC1-43464E1B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E78AE-CD7D-4EFB-B698-2D587C1C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06C5-45E2-486E-A547-C1345AA3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3C2E7-672A-4015-8FED-CE484EDB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2BA2-6E35-4432-9627-806BC341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7CAEB-C17D-4433-8E19-9E57A72D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37789-102A-4FC2-ADF6-A4E762CA2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B6D9A-4C6B-4626-8E2C-B4BD7FD89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CD951-CEE2-4AB7-8C3A-A0239B78E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D92C5-3739-4466-AEDD-46467BED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DECF2-683F-4BB3-AEB6-4902CF79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2CB46-6E79-47E1-A09D-10A11C6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5857-974C-4438-96D5-39182769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8B652-8B78-4CCE-9835-697E1929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294AA-25A7-4D20-98EB-AEBF9ED3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D2E25-2FDE-44EF-8E86-C74836D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D9154-4C0E-4013-A496-EF9A8392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C7960-BE2D-4C46-8DA0-CF0725EE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D800-5E87-47EB-88A0-90FE40FF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538-5DCF-4BE0-912A-C9A4F3C4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3DF8-E7C4-4CC1-BB71-6B693A09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B9F4-78D9-4BB0-A59B-C81A95D11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9CD-FABF-4DB6-A254-6E1CB30C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E2AD1-A83D-4211-9D0C-8F3C113F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EEE1-8262-4430-B22B-6ABA6083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76C4-BF43-4646-8D52-651B07A7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39911-A14D-4C38-B305-F587A75C0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D9431-B1A6-46F9-B679-EE448C947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0EE68-8278-4DF5-877E-55EE758C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7F5EF-3F0B-4DFB-8DBF-5AF07281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D3A5C-7013-44D8-85B5-1CB162C4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8BF9F-370B-4723-A13A-3BF0B025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7A771-5A8A-4C13-8FD9-00D0F6A3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17EB-26D3-4FA0-99C4-AFEFF88BE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5875-CCC4-43E1-9C82-CAD5C879A7F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2A4E-BE0B-4000-B7D1-5A70A9044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5DA1-79C5-4DCA-976C-C01CDC027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3D21-A94B-454E-B6EF-2F3F061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>
            <a:extLst>
              <a:ext uri="{FF2B5EF4-FFF2-40B4-BE49-F238E27FC236}">
                <a16:creationId xmlns:a16="http://schemas.microsoft.com/office/drawing/2014/main" id="{07B0F0A9-74BB-4CE9-97E8-79D63F654E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203" y="2349491"/>
            <a:ext cx="10973594" cy="377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16" tIns="56158" rIns="112316" bIns="56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  <a:endParaRPr lang="id-ID" alt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B078-B8A1-4A05-8793-9D0E44DC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207" y="6356413"/>
            <a:ext cx="2845595" cy="364927"/>
          </a:xfrm>
          <a:prstGeom prst="rect">
            <a:avLst/>
          </a:prstGeom>
        </p:spPr>
        <p:txBody>
          <a:bodyPr vert="horz" lIns="112316" tIns="56158" rIns="112316" bIns="56158" rtlCol="0" anchor="ctr"/>
          <a:lstStyle>
            <a:lvl1pPr algn="l" defTabSz="1028588" eaLnBrk="1" fontAlgn="auto" hangingPunct="1">
              <a:spcBef>
                <a:spcPts val="0"/>
              </a:spcBef>
              <a:spcAft>
                <a:spcPts val="0"/>
              </a:spcAft>
              <a:defRPr sz="1374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A45D7998-40B3-413C-80FD-41E012BFA3B1}" type="datetimeFigureOut">
              <a:rPr lang="id-ID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711A-3DCA-40C0-84C1-CFC40BCDA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800" y="6356413"/>
            <a:ext cx="3860402" cy="364927"/>
          </a:xfrm>
          <a:prstGeom prst="rect">
            <a:avLst/>
          </a:prstGeom>
        </p:spPr>
        <p:txBody>
          <a:bodyPr vert="horz" lIns="112316" tIns="56158" rIns="112316" bIns="56158" rtlCol="0" anchor="ctr"/>
          <a:lstStyle>
            <a:lvl1pPr algn="ctr" defTabSz="1028588" eaLnBrk="1" fontAlgn="auto" hangingPunct="1">
              <a:spcBef>
                <a:spcPts val="0"/>
              </a:spcBef>
              <a:spcAft>
                <a:spcPts val="0"/>
              </a:spcAft>
              <a:defRPr sz="1374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5583-E815-44B6-89D3-E514D9A09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06" y="6356413"/>
            <a:ext cx="2845595" cy="364927"/>
          </a:xfrm>
          <a:prstGeom prst="rect">
            <a:avLst/>
          </a:prstGeom>
        </p:spPr>
        <p:txBody>
          <a:bodyPr vert="horz" wrap="square" lIns="112316" tIns="56158" rIns="112316" bIns="56158" numCol="1" anchor="ctr" anchorCtr="0" compatLnSpc="1">
            <a:prstTxWarp prst="textNoShape">
              <a:avLst/>
            </a:prstTxWarp>
          </a:bodyPr>
          <a:lstStyle>
            <a:lvl1pPr algn="r" defTabSz="1027860" eaLnBrk="1" hangingPunct="1">
              <a:defRPr sz="1374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418A24-B85E-4B8F-89E6-6D9C3593E22F}" type="slidenum">
              <a:rPr lang="id-ID" altLang="id-ID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id-ID" altLang="id-ID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defTabSz="1027860" rtl="0" eaLnBrk="0" fontAlgn="base" hangingPunct="0">
        <a:spcBef>
          <a:spcPct val="0"/>
        </a:spcBef>
        <a:spcAft>
          <a:spcPct val="0"/>
        </a:spcAft>
        <a:defRPr sz="494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7860" rtl="0" eaLnBrk="0" fontAlgn="base" hangingPunct="0">
        <a:spcBef>
          <a:spcPct val="0"/>
        </a:spcBef>
        <a:spcAft>
          <a:spcPct val="0"/>
        </a:spcAft>
        <a:defRPr sz="4945">
          <a:solidFill>
            <a:schemeClr val="tx1"/>
          </a:solidFill>
          <a:latin typeface="Calibri" pitchFamily="34" charset="0"/>
        </a:defRPr>
      </a:lvl2pPr>
      <a:lvl3pPr algn="ctr" defTabSz="1027860" rtl="0" eaLnBrk="0" fontAlgn="base" hangingPunct="0">
        <a:spcBef>
          <a:spcPct val="0"/>
        </a:spcBef>
        <a:spcAft>
          <a:spcPct val="0"/>
        </a:spcAft>
        <a:defRPr sz="4945">
          <a:solidFill>
            <a:schemeClr val="tx1"/>
          </a:solidFill>
          <a:latin typeface="Calibri" pitchFamily="34" charset="0"/>
        </a:defRPr>
      </a:lvl3pPr>
      <a:lvl4pPr algn="ctr" defTabSz="1027860" rtl="0" eaLnBrk="0" fontAlgn="base" hangingPunct="0">
        <a:spcBef>
          <a:spcPct val="0"/>
        </a:spcBef>
        <a:spcAft>
          <a:spcPct val="0"/>
        </a:spcAft>
        <a:defRPr sz="4945">
          <a:solidFill>
            <a:schemeClr val="tx1"/>
          </a:solidFill>
          <a:latin typeface="Calibri" pitchFamily="34" charset="0"/>
        </a:defRPr>
      </a:lvl4pPr>
      <a:lvl5pPr algn="ctr" defTabSz="1027860" rtl="0" eaLnBrk="0" fontAlgn="base" hangingPunct="0">
        <a:spcBef>
          <a:spcPct val="0"/>
        </a:spcBef>
        <a:spcAft>
          <a:spcPct val="0"/>
        </a:spcAft>
        <a:defRPr sz="4945">
          <a:solidFill>
            <a:schemeClr val="tx1"/>
          </a:solidFill>
          <a:latin typeface="Calibri" pitchFamily="34" charset="0"/>
        </a:defRPr>
      </a:lvl5pPr>
      <a:lvl6pPr marL="418704" algn="ctr" defTabSz="1027860" rtl="0" fontAlgn="base">
        <a:spcBef>
          <a:spcPct val="0"/>
        </a:spcBef>
        <a:spcAft>
          <a:spcPct val="0"/>
        </a:spcAft>
        <a:defRPr sz="4945">
          <a:solidFill>
            <a:schemeClr val="tx1"/>
          </a:solidFill>
          <a:latin typeface="Calibri" pitchFamily="34" charset="0"/>
        </a:defRPr>
      </a:lvl6pPr>
      <a:lvl7pPr marL="837408" algn="ctr" defTabSz="1027860" rtl="0" fontAlgn="base">
        <a:spcBef>
          <a:spcPct val="0"/>
        </a:spcBef>
        <a:spcAft>
          <a:spcPct val="0"/>
        </a:spcAft>
        <a:defRPr sz="4945">
          <a:solidFill>
            <a:schemeClr val="tx1"/>
          </a:solidFill>
          <a:latin typeface="Calibri" pitchFamily="34" charset="0"/>
        </a:defRPr>
      </a:lvl7pPr>
      <a:lvl8pPr marL="1256111" algn="ctr" defTabSz="1027860" rtl="0" fontAlgn="base">
        <a:spcBef>
          <a:spcPct val="0"/>
        </a:spcBef>
        <a:spcAft>
          <a:spcPct val="0"/>
        </a:spcAft>
        <a:defRPr sz="4945">
          <a:solidFill>
            <a:schemeClr val="tx1"/>
          </a:solidFill>
          <a:latin typeface="Calibri" pitchFamily="34" charset="0"/>
        </a:defRPr>
      </a:lvl8pPr>
      <a:lvl9pPr marL="1674815" algn="ctr" defTabSz="1027860" rtl="0" fontAlgn="base">
        <a:spcBef>
          <a:spcPct val="0"/>
        </a:spcBef>
        <a:spcAft>
          <a:spcPct val="0"/>
        </a:spcAft>
        <a:defRPr sz="4945">
          <a:solidFill>
            <a:schemeClr val="tx1"/>
          </a:solidFill>
          <a:latin typeface="Calibri" pitchFamily="34" charset="0"/>
        </a:defRPr>
      </a:lvl9pPr>
    </p:titleStyle>
    <p:bodyStyle>
      <a:lvl1pPr marL="385266" indent="-385266" algn="l" defTabSz="10278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72" kern="1200">
          <a:solidFill>
            <a:schemeClr val="tx1"/>
          </a:solidFill>
          <a:latin typeface="+mn-lt"/>
          <a:ea typeface="+mn-ea"/>
          <a:cs typeface="+mn-cs"/>
        </a:defRPr>
      </a:lvl1pPr>
      <a:lvl2pPr marL="834500" indent="-321297" algn="l" defTabSz="10278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14" kern="1200">
          <a:solidFill>
            <a:schemeClr val="tx1"/>
          </a:solidFill>
          <a:latin typeface="+mn-lt"/>
          <a:ea typeface="+mn-ea"/>
          <a:cs typeface="+mn-cs"/>
        </a:defRPr>
      </a:lvl2pPr>
      <a:lvl3pPr marL="1285188" indent="-255875" algn="l" defTabSz="10278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56" kern="1200">
          <a:solidFill>
            <a:schemeClr val="tx1"/>
          </a:solidFill>
          <a:latin typeface="+mn-lt"/>
          <a:ea typeface="+mn-ea"/>
          <a:cs typeface="+mn-cs"/>
        </a:defRPr>
      </a:lvl3pPr>
      <a:lvl4pPr marL="1799845" indent="-255875" algn="l" defTabSz="10278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90" kern="1200">
          <a:solidFill>
            <a:schemeClr val="tx1"/>
          </a:solidFill>
          <a:latin typeface="+mn-lt"/>
          <a:ea typeface="+mn-ea"/>
          <a:cs typeface="+mn-cs"/>
        </a:defRPr>
      </a:lvl4pPr>
      <a:lvl5pPr marL="2313048" indent="-255875" algn="l" defTabSz="10278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90" kern="1200">
          <a:solidFill>
            <a:schemeClr val="tx1"/>
          </a:solidFill>
          <a:latin typeface="+mn-lt"/>
          <a:ea typeface="+mn-ea"/>
          <a:cs typeface="+mn-cs"/>
        </a:defRPr>
      </a:lvl5pPr>
      <a:lvl6pPr marL="2828616" indent="-257147" algn="l" defTabSz="1028588" rtl="0" eaLnBrk="1" latinLnBrk="0" hangingPunct="1">
        <a:spcBef>
          <a:spcPct val="20000"/>
        </a:spcBef>
        <a:buFont typeface="Arial" pitchFamily="34" charset="0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6pPr>
      <a:lvl7pPr marL="3342910" indent="-257147" algn="l" defTabSz="1028588" rtl="0" eaLnBrk="1" latinLnBrk="0" hangingPunct="1">
        <a:spcBef>
          <a:spcPct val="20000"/>
        </a:spcBef>
        <a:buFont typeface="Arial" pitchFamily="34" charset="0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7pPr>
      <a:lvl8pPr marL="3857204" indent="-257147" algn="l" defTabSz="1028588" rtl="0" eaLnBrk="1" latinLnBrk="0" hangingPunct="1">
        <a:spcBef>
          <a:spcPct val="20000"/>
        </a:spcBef>
        <a:buFont typeface="Arial" pitchFamily="34" charset="0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8pPr>
      <a:lvl9pPr marL="4371497" indent="-257147" algn="l" defTabSz="1028588" rtl="0" eaLnBrk="1" latinLnBrk="0" hangingPunct="1">
        <a:spcBef>
          <a:spcPct val="20000"/>
        </a:spcBef>
        <a:buFont typeface="Arial" pitchFamily="34" charset="0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28588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1pPr>
      <a:lvl2pPr marL="514294" algn="l" defTabSz="1028588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2pPr>
      <a:lvl3pPr marL="1028588" algn="l" defTabSz="1028588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3pPr>
      <a:lvl4pPr marL="1542881" algn="l" defTabSz="1028588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5" algn="l" defTabSz="1028588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5pPr>
      <a:lvl6pPr marL="2571469" algn="l" defTabSz="1028588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6pPr>
      <a:lvl7pPr marL="3085763" algn="l" defTabSz="1028588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7pPr>
      <a:lvl8pPr marL="3600057" algn="l" defTabSz="1028588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8pPr>
      <a:lvl9pPr marL="4114351" algn="l" defTabSz="1028588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9;p2">
            <a:extLst>
              <a:ext uri="{FF2B5EF4-FFF2-40B4-BE49-F238E27FC236}">
                <a16:creationId xmlns:a16="http://schemas.microsoft.com/office/drawing/2014/main" id="{9C56478C-215A-4BAB-9D84-4E86140D68BA}"/>
              </a:ext>
            </a:extLst>
          </p:cNvPr>
          <p:cNvSpPr/>
          <p:nvPr/>
        </p:nvSpPr>
        <p:spPr>
          <a:xfrm>
            <a:off x="8127361" y="1063943"/>
            <a:ext cx="1557730" cy="1558132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defTabSz="835733">
              <a:buClr>
                <a:srgbClr val="000000"/>
              </a:buClr>
              <a:defRPr/>
            </a:pPr>
            <a:endParaRPr sz="1279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1AEB7-A9E0-4222-8910-F4A9595FAB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38518" y="1585753"/>
            <a:ext cx="4564042" cy="3817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lnSpc>
                <a:spcPct val="82000"/>
              </a:lnSpc>
            </a:pPr>
            <a:r>
              <a:rPr lang="en-US" sz="2000" b="1" dirty="0">
                <a:solidFill>
                  <a:srgbClr val="21BEDE"/>
                </a:solidFill>
              </a:rPr>
              <a:t>INTERNALISASI REKOMENDASI STATISTIK</a:t>
            </a:r>
            <a:endParaRPr lang="en-ID" sz="2000" b="1" dirty="0">
              <a:solidFill>
                <a:srgbClr val="085DAD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92F2D2-FC8F-4116-B2CE-021D9CC51749}"/>
              </a:ext>
            </a:extLst>
          </p:cNvPr>
          <p:cNvGrpSpPr/>
          <p:nvPr/>
        </p:nvGrpSpPr>
        <p:grpSpPr>
          <a:xfrm>
            <a:off x="8303145" y="1579163"/>
            <a:ext cx="3238323" cy="3318197"/>
            <a:chOff x="4232366" y="1497874"/>
            <a:chExt cx="5020491" cy="4794932"/>
          </a:xfrm>
        </p:grpSpPr>
        <p:pic>
          <p:nvPicPr>
            <p:cNvPr id="37" name="Picture 36" descr="A person working on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F5F5E406-E01C-4965-8CCD-6BA3C467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7" t="9916" r="23237" b="9916"/>
            <a:stretch/>
          </p:blipFill>
          <p:spPr>
            <a:xfrm>
              <a:off x="4676503" y="1723434"/>
              <a:ext cx="4576354" cy="4569372"/>
            </a:xfrm>
            <a:prstGeom prst="ellipse">
              <a:avLst/>
            </a:prstGeom>
          </p:spPr>
        </p:pic>
        <p:pic>
          <p:nvPicPr>
            <p:cNvPr id="39" name="Picture 38" descr="A person using a computer&#10;&#10;Description automatically generated with low confidence">
              <a:extLst>
                <a:ext uri="{FF2B5EF4-FFF2-40B4-BE49-F238E27FC236}">
                  <a16:creationId xmlns:a16="http://schemas.microsoft.com/office/drawing/2014/main" id="{27519BB6-EC8D-47A0-8089-E2801E63E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7" t="5947" r="29339" b="42176"/>
            <a:stretch/>
          </p:blipFill>
          <p:spPr>
            <a:xfrm>
              <a:off x="4232366" y="1497874"/>
              <a:ext cx="4502332" cy="2962899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C0FAEEF9-9510-4C03-9BC0-7152DE75B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929"/>
          <a:stretch/>
        </p:blipFill>
        <p:spPr>
          <a:xfrm>
            <a:off x="3411499" y="406137"/>
            <a:ext cx="2843309" cy="4429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B02ABB-AED1-437C-9278-E28B8F289185}"/>
              </a:ext>
            </a:extLst>
          </p:cNvPr>
          <p:cNvSpPr txBox="1"/>
          <p:nvPr/>
        </p:nvSpPr>
        <p:spPr>
          <a:xfrm>
            <a:off x="1109390" y="2180892"/>
            <a:ext cx="6611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85DA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MEKANISME REKOMENDASI KEGIATAN STATISTIK</a:t>
            </a:r>
          </a:p>
        </p:txBody>
      </p:sp>
      <p:sp>
        <p:nvSpPr>
          <p:cNvPr id="49" name="Google Shape;222;p30">
            <a:extLst>
              <a:ext uri="{FF2B5EF4-FFF2-40B4-BE49-F238E27FC236}">
                <a16:creationId xmlns:a16="http://schemas.microsoft.com/office/drawing/2014/main" id="{73BD4835-627E-45C3-9A28-1C6BFBD7D8A7}"/>
              </a:ext>
            </a:extLst>
          </p:cNvPr>
          <p:cNvSpPr txBox="1">
            <a:spLocks/>
          </p:cNvSpPr>
          <p:nvPr/>
        </p:nvSpPr>
        <p:spPr>
          <a:xfrm>
            <a:off x="1413733" y="5491656"/>
            <a:ext cx="4180477" cy="455629"/>
          </a:xfrm>
          <a:prstGeom prst="rect">
            <a:avLst/>
          </a:prstGeom>
        </p:spPr>
        <p:txBody>
          <a:bodyPr spcFirstLastPara="1" vert="horz" wrap="square" lIns="111422" tIns="111422" rIns="111422" bIns="111422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600" dirty="0" err="1">
                <a:solidFill>
                  <a:schemeClr val="bg1">
                    <a:lumMod val="50000"/>
                  </a:schemeClr>
                </a:solidFill>
              </a:rPr>
              <a:t>Teluk</a:t>
            </a:r>
            <a:r>
              <a:rPr lang="en-ID" sz="1600" dirty="0">
                <a:solidFill>
                  <a:schemeClr val="bg1">
                    <a:lumMod val="50000"/>
                  </a:schemeClr>
                </a:solidFill>
              </a:rPr>
              <a:t> Kuantan, 28 </a:t>
            </a:r>
            <a:r>
              <a:rPr lang="en-ID" sz="1600" dirty="0" err="1">
                <a:solidFill>
                  <a:schemeClr val="bg1">
                    <a:lumMod val="50000"/>
                  </a:schemeClr>
                </a:solidFill>
              </a:rPr>
              <a:t>Desember</a:t>
            </a:r>
            <a:r>
              <a:rPr lang="en-ID" sz="1600">
                <a:solidFill>
                  <a:schemeClr val="bg1">
                    <a:lumMod val="50000"/>
                  </a:schemeClr>
                </a:solidFill>
              </a:rPr>
              <a:t> 2022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4C085-21B1-437D-979E-178248772A22}"/>
              </a:ext>
            </a:extLst>
          </p:cNvPr>
          <p:cNvSpPr txBox="1"/>
          <p:nvPr/>
        </p:nvSpPr>
        <p:spPr>
          <a:xfrm>
            <a:off x="1138518" y="3974653"/>
            <a:ext cx="473843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FFFFFF"/>
                </a:solidFill>
              </a:rPr>
              <a:t>Ir. </a:t>
            </a:r>
            <a:r>
              <a:rPr lang="en-ID" b="1" dirty="0" err="1">
                <a:solidFill>
                  <a:srgbClr val="FFFFFF"/>
                </a:solidFill>
              </a:rPr>
              <a:t>Ahlam</a:t>
            </a:r>
            <a:r>
              <a:rPr lang="en-ID" b="1" dirty="0">
                <a:solidFill>
                  <a:srgbClr val="FFFFFF"/>
                </a:solidFill>
              </a:rPr>
              <a:t>, </a:t>
            </a:r>
            <a:r>
              <a:rPr lang="en-ID" b="1" dirty="0" err="1">
                <a:solidFill>
                  <a:srgbClr val="FFFFFF"/>
                </a:solidFill>
              </a:rPr>
              <a:t>M.Si</a:t>
            </a:r>
            <a:endParaRPr lang="en-ID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ID" dirty="0" err="1">
                <a:solidFill>
                  <a:srgbClr val="FFFFFF"/>
                </a:solidFill>
              </a:rPr>
              <a:t>Koordinator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Fungsi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Rujukan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Statistik</a:t>
            </a:r>
            <a:endParaRPr lang="en-ID" dirty="0">
              <a:solidFill>
                <a:srgbClr val="FFFFFF"/>
              </a:solidFill>
            </a:endParaRPr>
          </a:p>
        </p:txBody>
      </p:sp>
      <p:pic>
        <p:nvPicPr>
          <p:cNvPr id="47" name="Graphic 46" descr="Flip calendar with solid fill">
            <a:extLst>
              <a:ext uri="{FF2B5EF4-FFF2-40B4-BE49-F238E27FC236}">
                <a16:creationId xmlns:a16="http://schemas.microsoft.com/office/drawing/2014/main" id="{C902F928-A8E3-4BCC-AF9A-84D7A11E4A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390" y="5607046"/>
            <a:ext cx="340238" cy="340238"/>
          </a:xfrm>
          <a:prstGeom prst="rect">
            <a:avLst/>
          </a:prstGeom>
        </p:spPr>
      </p:pic>
      <p:sp>
        <p:nvSpPr>
          <p:cNvPr id="66" name="Google Shape;24;p2">
            <a:extLst>
              <a:ext uri="{FF2B5EF4-FFF2-40B4-BE49-F238E27FC236}">
                <a16:creationId xmlns:a16="http://schemas.microsoft.com/office/drawing/2014/main" id="{E1551072-3EDF-4E83-9B1D-2AE32551BF0B}"/>
              </a:ext>
            </a:extLst>
          </p:cNvPr>
          <p:cNvSpPr/>
          <p:nvPr/>
        </p:nvSpPr>
        <p:spPr>
          <a:xfrm>
            <a:off x="11141428" y="2449006"/>
            <a:ext cx="241598" cy="240573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rgbClr val="8CC739"/>
          </a:solidFill>
          <a:ln>
            <a:solidFill>
              <a:srgbClr val="8CC739"/>
            </a:solidFill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defTabSz="835733">
              <a:buClr>
                <a:srgbClr val="000000"/>
              </a:buClr>
              <a:defRPr/>
            </a:pPr>
            <a:endParaRPr sz="1279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8E4CEDF-694B-4129-B49F-2A00D7FADC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06" y="397208"/>
            <a:ext cx="1505050" cy="7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01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4588" y="350250"/>
            <a:ext cx="8971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MEKANISME </a:t>
            </a:r>
            <a:r>
              <a:rPr lang="it-IT" sz="3200">
                <a:solidFill>
                  <a:srgbClr val="0070C0"/>
                </a:solidFill>
                <a:latin typeface="Franklin Gothic Medium Cond" panose="020B0606030402020204" pitchFamily="34" charset="0"/>
              </a:rPr>
              <a:t>PEMBERIAN REKOMENDASI OLEH BPS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6E1BA7-47BF-499E-B22C-29C148FEF75D}"/>
              </a:ext>
            </a:extLst>
          </p:cNvPr>
          <p:cNvGrpSpPr/>
          <p:nvPr/>
        </p:nvGrpSpPr>
        <p:grpSpPr>
          <a:xfrm>
            <a:off x="1011451" y="1410529"/>
            <a:ext cx="8926243" cy="1260000"/>
            <a:chOff x="1011451" y="1410529"/>
            <a:chExt cx="8926243" cy="1260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3ADD5C2-76B5-40CA-80EB-A02148617588}"/>
                </a:ext>
              </a:extLst>
            </p:cNvPr>
            <p:cNvSpPr/>
            <p:nvPr/>
          </p:nvSpPr>
          <p:spPr>
            <a:xfrm>
              <a:off x="1011451" y="1410529"/>
              <a:ext cx="8926243" cy="12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828E40-BB29-4C8F-A8B5-5B7CB0E5A6C2}"/>
                </a:ext>
              </a:extLst>
            </p:cNvPr>
            <p:cNvSpPr txBox="1"/>
            <p:nvPr/>
          </p:nvSpPr>
          <p:spPr>
            <a:xfrm>
              <a:off x="2230145" y="1451670"/>
              <a:ext cx="6496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</a:rPr>
                <a:t>Pengelola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Rekomendasi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Mengidentifikasi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Rancangan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Survei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0AF8A4-C5BD-4083-BEC2-EFDA1E02074F}"/>
                </a:ext>
              </a:extLst>
            </p:cNvPr>
            <p:cNvSpPr/>
            <p:nvPr/>
          </p:nvSpPr>
          <p:spPr>
            <a:xfrm>
              <a:off x="1105599" y="14105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</a:rPr>
                <a:t>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2F4B6C-B8FF-47E9-95D1-CA5B1459C09C}"/>
                </a:ext>
              </a:extLst>
            </p:cNvPr>
            <p:cNvSpPr txBox="1"/>
            <p:nvPr/>
          </p:nvSpPr>
          <p:spPr>
            <a:xfrm>
              <a:off x="2386529" y="1851013"/>
              <a:ext cx="7551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bg1"/>
                  </a:solidFill>
                </a:rPr>
                <a:t>Memastikan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jenis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kegiatannya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adalah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survei</a:t>
              </a:r>
              <a:r>
                <a:rPr lang="en-US" dirty="0">
                  <a:solidFill>
                    <a:schemeClr val="bg1"/>
                  </a:solidFill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</a:rPr>
                <a:t>termasuk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statistik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sektoral</a:t>
              </a: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bg1"/>
                  </a:solidFill>
                </a:rPr>
                <a:t>Memastikan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judul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survei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instansi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penyelenggara</a:t>
              </a:r>
              <a:r>
                <a:rPr lang="en-US" dirty="0">
                  <a:solidFill>
                    <a:schemeClr val="bg1"/>
                  </a:solidFill>
                </a:rPr>
                <a:t>, &amp; </a:t>
              </a:r>
              <a:r>
                <a:rPr lang="en-US" i="1" dirty="0">
                  <a:solidFill>
                    <a:schemeClr val="bg1"/>
                  </a:solidFill>
                </a:rPr>
                <a:t>contact person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survei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35CCAE5-DE97-4854-873C-538DF9D63429}"/>
              </a:ext>
            </a:extLst>
          </p:cNvPr>
          <p:cNvSpPr/>
          <p:nvPr/>
        </p:nvSpPr>
        <p:spPr>
          <a:xfrm>
            <a:off x="2230145" y="3146033"/>
            <a:ext cx="8926243" cy="12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E51197-3718-4F74-9FE4-EEB7F50A0F47}"/>
              </a:ext>
            </a:extLst>
          </p:cNvPr>
          <p:cNvSpPr txBox="1"/>
          <p:nvPr/>
        </p:nvSpPr>
        <p:spPr>
          <a:xfrm>
            <a:off x="2410690" y="3228945"/>
            <a:ext cx="6939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Pengelola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Rekomendasi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Memeriksa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Duplikasi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Rancangan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Survei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0EF836-12EC-4075-B450-416E72C59280}"/>
              </a:ext>
            </a:extLst>
          </p:cNvPr>
          <p:cNvSpPr/>
          <p:nvPr/>
        </p:nvSpPr>
        <p:spPr>
          <a:xfrm>
            <a:off x="9787250" y="3149517"/>
            <a:ext cx="1260000" cy="12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FD9712-9D8C-49E5-82E0-AEE9B0220367}"/>
              </a:ext>
            </a:extLst>
          </p:cNvPr>
          <p:cNvSpPr txBox="1"/>
          <p:nvPr/>
        </p:nvSpPr>
        <p:spPr>
          <a:xfrm>
            <a:off x="2410690" y="3586901"/>
            <a:ext cx="755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Memeriksa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apakah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kegiatan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survei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pernah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diselenggarakan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instansi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lainnya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romantik</a:t>
            </a:r>
            <a:r>
              <a:rPr lang="en-US" b="1" dirty="0">
                <a:solidFill>
                  <a:schemeClr val="bg1"/>
                </a:solidFill>
              </a:rPr>
              <a:t> online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SiRusa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99D55D-DC00-4FBA-A599-55ED1665B1D4}"/>
              </a:ext>
            </a:extLst>
          </p:cNvPr>
          <p:cNvGrpSpPr/>
          <p:nvPr/>
        </p:nvGrpSpPr>
        <p:grpSpPr>
          <a:xfrm>
            <a:off x="1011450" y="4805376"/>
            <a:ext cx="8926243" cy="1260000"/>
            <a:chOff x="1011451" y="1410529"/>
            <a:chExt cx="8926243" cy="126000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9ACE935-8B06-4530-BA9D-AC088E379401}"/>
                </a:ext>
              </a:extLst>
            </p:cNvPr>
            <p:cNvSpPr/>
            <p:nvPr/>
          </p:nvSpPr>
          <p:spPr>
            <a:xfrm>
              <a:off x="1011451" y="1410529"/>
              <a:ext cx="8926243" cy="12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633070-217E-4140-A0D5-7E112DADD856}"/>
                </a:ext>
              </a:extLst>
            </p:cNvPr>
            <p:cNvSpPr txBox="1"/>
            <p:nvPr/>
          </p:nvSpPr>
          <p:spPr>
            <a:xfrm>
              <a:off x="2230145" y="1451670"/>
              <a:ext cx="6803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</a:rPr>
                <a:t>Perekaman</a:t>
              </a:r>
              <a:r>
                <a:rPr lang="en-US" sz="2000" b="1" dirty="0">
                  <a:solidFill>
                    <a:schemeClr val="bg1"/>
                  </a:solidFill>
                </a:rPr>
                <a:t> FS3 di </a:t>
              </a:r>
              <a:r>
                <a:rPr lang="en-US" sz="2000" b="1" dirty="0" err="1">
                  <a:solidFill>
                    <a:schemeClr val="bg1"/>
                  </a:solidFill>
                </a:rPr>
                <a:t>Aplikasi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Romantik</a:t>
              </a:r>
              <a:r>
                <a:rPr lang="en-US" sz="2000" b="1" dirty="0">
                  <a:solidFill>
                    <a:schemeClr val="bg1"/>
                  </a:solidFill>
                </a:rPr>
                <a:t> Online (</a:t>
              </a:r>
              <a:r>
                <a:rPr lang="en-US" sz="2000" b="1" dirty="0" err="1">
                  <a:solidFill>
                    <a:schemeClr val="bg1"/>
                  </a:solidFill>
                </a:rPr>
                <a:t>jika</a:t>
              </a:r>
              <a:r>
                <a:rPr lang="en-US" sz="2000" b="1" dirty="0">
                  <a:solidFill>
                    <a:schemeClr val="bg1"/>
                  </a:solidFill>
                </a:rPr>
                <a:t> FS3 Manual)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CC9BC38-9096-4D9B-A1A0-0C1AF280E8B0}"/>
                </a:ext>
              </a:extLst>
            </p:cNvPr>
            <p:cNvSpPr/>
            <p:nvPr/>
          </p:nvSpPr>
          <p:spPr>
            <a:xfrm>
              <a:off x="1105599" y="14105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1B24E0-BFAE-4AFC-A5DE-94F9077D9BA8}"/>
                </a:ext>
              </a:extLst>
            </p:cNvPr>
            <p:cNvSpPr txBox="1"/>
            <p:nvPr/>
          </p:nvSpPr>
          <p:spPr>
            <a:xfrm>
              <a:off x="2386529" y="1851013"/>
              <a:ext cx="7551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Jika </a:t>
              </a:r>
              <a:r>
                <a:rPr lang="en-US" dirty="0" err="1">
                  <a:solidFill>
                    <a:schemeClr val="bg1"/>
                  </a:solidFill>
                </a:rPr>
                <a:t>rancangan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survei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diajukan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secara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manual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pengelola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rekomendasi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melakukan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perekaman</a:t>
              </a:r>
              <a:r>
                <a:rPr lang="en-US" dirty="0">
                  <a:solidFill>
                    <a:schemeClr val="bg1"/>
                  </a:solidFill>
                </a:rPr>
                <a:t> FS3 </a:t>
              </a:r>
              <a:r>
                <a:rPr lang="en-US" dirty="0" err="1">
                  <a:solidFill>
                    <a:schemeClr val="bg1"/>
                  </a:solidFill>
                </a:rPr>
                <a:t>melalui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Aplikasi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Romantik</a:t>
              </a:r>
              <a:r>
                <a:rPr lang="en-US" dirty="0">
                  <a:solidFill>
                    <a:schemeClr val="bg1"/>
                  </a:solidFill>
                </a:rPr>
                <a:t> Online</a:t>
              </a:r>
            </a:p>
          </p:txBody>
        </p:sp>
      </p:grpSp>
      <p:sp>
        <p:nvSpPr>
          <p:cNvPr id="9" name="Arrow: U-Turn 8">
            <a:extLst>
              <a:ext uri="{FF2B5EF4-FFF2-40B4-BE49-F238E27FC236}">
                <a16:creationId xmlns:a16="http://schemas.microsoft.com/office/drawing/2014/main" id="{D058CCB8-E552-42ED-A70E-DF8FF4BB0852}"/>
              </a:ext>
            </a:extLst>
          </p:cNvPr>
          <p:cNvSpPr/>
          <p:nvPr/>
        </p:nvSpPr>
        <p:spPr>
          <a:xfrm rot="5400000">
            <a:off x="9989258" y="2233825"/>
            <a:ext cx="1838882" cy="1259999"/>
          </a:xfrm>
          <a:prstGeom prst="uturnArrow">
            <a:avLst>
              <a:gd name="adj1" fmla="val 25000"/>
              <a:gd name="adj2" fmla="val 6803"/>
              <a:gd name="adj3" fmla="val 12625"/>
              <a:gd name="adj4" fmla="val 43733"/>
              <a:gd name="adj5" fmla="val 2623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Arrow: U-Turn 75">
            <a:extLst>
              <a:ext uri="{FF2B5EF4-FFF2-40B4-BE49-F238E27FC236}">
                <a16:creationId xmlns:a16="http://schemas.microsoft.com/office/drawing/2014/main" id="{CEBABC3A-9C2A-4474-B935-BF449F8458F5}"/>
              </a:ext>
            </a:extLst>
          </p:cNvPr>
          <p:cNvSpPr/>
          <p:nvPr/>
        </p:nvSpPr>
        <p:spPr>
          <a:xfrm rot="16200000" flipH="1">
            <a:off x="344580" y="3958454"/>
            <a:ext cx="1838882" cy="1259999"/>
          </a:xfrm>
          <a:prstGeom prst="uturnArrow">
            <a:avLst>
              <a:gd name="adj1" fmla="val 25000"/>
              <a:gd name="adj2" fmla="val 6803"/>
              <a:gd name="adj3" fmla="val 12625"/>
              <a:gd name="adj4" fmla="val 43733"/>
              <a:gd name="adj5" fmla="val 26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3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6E1BA7-47BF-499E-B22C-29C148FEF75D}"/>
              </a:ext>
            </a:extLst>
          </p:cNvPr>
          <p:cNvGrpSpPr/>
          <p:nvPr/>
        </p:nvGrpSpPr>
        <p:grpSpPr>
          <a:xfrm>
            <a:off x="1011451" y="1410529"/>
            <a:ext cx="8926243" cy="1260000"/>
            <a:chOff x="1011451" y="1410529"/>
            <a:chExt cx="8926243" cy="1260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3ADD5C2-76B5-40CA-80EB-A02148617588}"/>
                </a:ext>
              </a:extLst>
            </p:cNvPr>
            <p:cNvSpPr/>
            <p:nvPr/>
          </p:nvSpPr>
          <p:spPr>
            <a:xfrm>
              <a:off x="1011451" y="1410529"/>
              <a:ext cx="8926243" cy="12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828E40-BB29-4C8F-A8B5-5B7CB0E5A6C2}"/>
                </a:ext>
              </a:extLst>
            </p:cNvPr>
            <p:cNvSpPr txBox="1"/>
            <p:nvPr/>
          </p:nvSpPr>
          <p:spPr>
            <a:xfrm>
              <a:off x="2230145" y="1451670"/>
              <a:ext cx="7602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</a:rPr>
                <a:t>Pengelola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Rekomendasi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Meneliti</a:t>
              </a:r>
              <a:r>
                <a:rPr lang="en-US" sz="2000" b="1" dirty="0">
                  <a:solidFill>
                    <a:schemeClr val="bg1"/>
                  </a:solidFill>
                </a:rPr>
                <a:t> dan </a:t>
              </a:r>
              <a:r>
                <a:rPr lang="en-US" sz="2000" b="1" dirty="0" err="1">
                  <a:solidFill>
                    <a:schemeClr val="bg1"/>
                  </a:solidFill>
                </a:rPr>
                <a:t>Mengevaluasi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Rancangan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Survei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0AF8A4-C5BD-4083-BEC2-EFDA1E02074F}"/>
                </a:ext>
              </a:extLst>
            </p:cNvPr>
            <p:cNvSpPr/>
            <p:nvPr/>
          </p:nvSpPr>
          <p:spPr>
            <a:xfrm>
              <a:off x="1105599" y="14105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</a:rPr>
                <a:t>4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2F4B6C-B8FF-47E9-95D1-CA5B1459C09C}"/>
                </a:ext>
              </a:extLst>
            </p:cNvPr>
            <p:cNvSpPr txBox="1"/>
            <p:nvPr/>
          </p:nvSpPr>
          <p:spPr>
            <a:xfrm>
              <a:off x="2386529" y="1851013"/>
              <a:ext cx="7551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Pengelola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rekomendasi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berkoordinasi</a:t>
              </a:r>
              <a:r>
                <a:rPr lang="en-US" dirty="0">
                  <a:solidFill>
                    <a:schemeClr val="bg1"/>
                  </a:solidFill>
                </a:rPr>
                <a:t>  </a:t>
              </a:r>
              <a:r>
                <a:rPr lang="en-US" dirty="0" err="1">
                  <a:solidFill>
                    <a:schemeClr val="bg1"/>
                  </a:solidFill>
                </a:rPr>
                <a:t>dengan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bidang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i="1" dirty="0">
                  <a:solidFill>
                    <a:schemeClr val="bg1"/>
                  </a:solidFill>
                </a:rPr>
                <a:t>subject matter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terkait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untuk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menentukan</a:t>
              </a:r>
              <a:r>
                <a:rPr lang="en-US" dirty="0">
                  <a:solidFill>
                    <a:schemeClr val="bg1"/>
                  </a:solidFill>
                </a:rPr>
                <a:t>  </a:t>
              </a:r>
              <a:r>
                <a:rPr lang="en-US" dirty="0" err="1">
                  <a:solidFill>
                    <a:schemeClr val="bg1"/>
                  </a:solidFill>
                </a:rPr>
                <a:t>kelayakan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rancangan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survei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35CCAE5-DE97-4854-873C-538DF9D63429}"/>
              </a:ext>
            </a:extLst>
          </p:cNvPr>
          <p:cNvSpPr/>
          <p:nvPr/>
        </p:nvSpPr>
        <p:spPr>
          <a:xfrm>
            <a:off x="2230145" y="3146033"/>
            <a:ext cx="8926243" cy="12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E51197-3718-4F74-9FE4-EEB7F50A0F47}"/>
              </a:ext>
            </a:extLst>
          </p:cNvPr>
          <p:cNvSpPr txBox="1"/>
          <p:nvPr/>
        </p:nvSpPr>
        <p:spPr>
          <a:xfrm>
            <a:off x="2410690" y="3228945"/>
            <a:ext cx="6071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Merekam Catatan </a:t>
            </a:r>
            <a:r>
              <a:rPr lang="en-US" sz="2000" b="1" dirty="0">
                <a:solidFill>
                  <a:schemeClr val="bg1"/>
                </a:solidFill>
              </a:rPr>
              <a:t>Hasil </a:t>
            </a:r>
            <a:r>
              <a:rPr lang="en-US" sz="2000" b="1" dirty="0" err="1">
                <a:solidFill>
                  <a:schemeClr val="bg1"/>
                </a:solidFill>
              </a:rPr>
              <a:t>Pemeriksaan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Rancangan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Survei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0EF836-12EC-4075-B450-416E72C59280}"/>
              </a:ext>
            </a:extLst>
          </p:cNvPr>
          <p:cNvSpPr/>
          <p:nvPr/>
        </p:nvSpPr>
        <p:spPr>
          <a:xfrm>
            <a:off x="9787250" y="3149517"/>
            <a:ext cx="1260000" cy="12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FD9712-9D8C-49E5-82E0-AEE9B0220367}"/>
              </a:ext>
            </a:extLst>
          </p:cNvPr>
          <p:cNvSpPr txBox="1"/>
          <p:nvPr/>
        </p:nvSpPr>
        <p:spPr>
          <a:xfrm>
            <a:off x="2443929" y="3629055"/>
            <a:ext cx="755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Hasil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terhadap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rancangan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survei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dicatat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direkam</a:t>
            </a:r>
            <a:r>
              <a:rPr lang="en-US" dirty="0">
                <a:solidFill>
                  <a:schemeClr val="bg1"/>
                </a:solidFill>
              </a:rPr>
              <a:t> di</a:t>
            </a:r>
          </a:p>
          <a:p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Romantik</a:t>
            </a:r>
            <a:r>
              <a:rPr lang="en-US" dirty="0">
                <a:solidFill>
                  <a:schemeClr val="bg1"/>
                </a:solidFill>
              </a:rPr>
              <a:t> Online agar </a:t>
            </a:r>
            <a:r>
              <a:rPr lang="en-US" dirty="0" err="1">
                <a:solidFill>
                  <a:schemeClr val="bg1"/>
                </a:solidFill>
              </a:rPr>
              <a:t>terdokumentasikan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99D55D-DC00-4FBA-A599-55ED1665B1D4}"/>
              </a:ext>
            </a:extLst>
          </p:cNvPr>
          <p:cNvGrpSpPr/>
          <p:nvPr/>
        </p:nvGrpSpPr>
        <p:grpSpPr>
          <a:xfrm>
            <a:off x="1011450" y="4805377"/>
            <a:ext cx="9369679" cy="1575200"/>
            <a:chOff x="1011451" y="1410529"/>
            <a:chExt cx="8926243" cy="13391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9ACE935-8B06-4530-BA9D-AC088E379401}"/>
                </a:ext>
              </a:extLst>
            </p:cNvPr>
            <p:cNvSpPr/>
            <p:nvPr/>
          </p:nvSpPr>
          <p:spPr>
            <a:xfrm>
              <a:off x="1011451" y="1410529"/>
              <a:ext cx="8926243" cy="12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633070-217E-4140-A0D5-7E112DADD856}"/>
                </a:ext>
              </a:extLst>
            </p:cNvPr>
            <p:cNvSpPr txBox="1"/>
            <p:nvPr/>
          </p:nvSpPr>
          <p:spPr>
            <a:xfrm>
              <a:off x="2376135" y="1428383"/>
              <a:ext cx="7405175" cy="60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</a:rPr>
                <a:t>Penyerahan</a:t>
              </a:r>
              <a:r>
                <a:rPr lang="en-US" sz="2000" b="1" dirty="0">
                  <a:solidFill>
                    <a:schemeClr val="bg1"/>
                  </a:solidFill>
                </a:rPr>
                <a:t> Hasil </a:t>
              </a:r>
              <a:r>
                <a:rPr lang="en-US" sz="2000" b="1" dirty="0" err="1">
                  <a:solidFill>
                    <a:schemeClr val="bg1"/>
                  </a:solidFill>
                </a:rPr>
                <a:t>Pemeriksaan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Survei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err="1">
                  <a:solidFill>
                    <a:schemeClr val="bg1"/>
                  </a:solidFill>
                </a:rPr>
                <a:t>kepada</a:t>
              </a:r>
              <a:r>
                <a:rPr lang="en-US" sz="2000" b="1">
                  <a:solidFill>
                    <a:schemeClr val="bg1"/>
                  </a:solidFill>
                </a:rPr>
                <a:t> Pejabat yang Berwenang Mengeluarkan Surat Rekomendasi (Pemberi Rekomendasi)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CC9BC38-9096-4D9B-A1A0-0C1AF280E8B0}"/>
                </a:ext>
              </a:extLst>
            </p:cNvPr>
            <p:cNvSpPr/>
            <p:nvPr/>
          </p:nvSpPr>
          <p:spPr>
            <a:xfrm>
              <a:off x="1105599" y="14105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</a:rPr>
                <a:t>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1B24E0-BFAE-4AFC-A5DE-94F9077D9BA8}"/>
                </a:ext>
              </a:extLst>
            </p:cNvPr>
            <p:cNvSpPr txBox="1"/>
            <p:nvPr/>
          </p:nvSpPr>
          <p:spPr>
            <a:xfrm>
              <a:off x="2376135" y="1964718"/>
              <a:ext cx="7405175" cy="78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Draft </a:t>
              </a:r>
              <a:r>
                <a:rPr lang="en-US" dirty="0" err="1">
                  <a:solidFill>
                    <a:schemeClr val="bg1"/>
                  </a:solidFill>
                </a:rPr>
                <a:t>surat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rekomendasi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>
                  <a:solidFill>
                    <a:schemeClr val="bg1"/>
                  </a:solidFill>
                </a:rPr>
                <a:t>dan FS3 </a:t>
              </a:r>
              <a:r>
                <a:rPr lang="en-US" err="1">
                  <a:solidFill>
                    <a:schemeClr val="bg1"/>
                  </a:solidFill>
                </a:rPr>
                <a:t>kepada</a:t>
              </a:r>
              <a:r>
                <a:rPr lang="en-US">
                  <a:solidFill>
                    <a:schemeClr val="bg1"/>
                  </a:solidFill>
                </a:rPr>
                <a:t> Pemberi Rekomendasi (Direktur </a:t>
              </a:r>
              <a:r>
                <a:rPr lang="en-US" dirty="0" err="1">
                  <a:solidFill>
                    <a:schemeClr val="bg1"/>
                  </a:solidFill>
                </a:rPr>
                <a:t>Diseminasi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Statistik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Kepala</a:t>
              </a:r>
              <a:r>
                <a:rPr lang="en-US" dirty="0">
                  <a:solidFill>
                    <a:schemeClr val="bg1"/>
                  </a:solidFill>
                </a:rPr>
                <a:t> BPS </a:t>
              </a:r>
              <a:r>
                <a:rPr lang="en-US" dirty="0" err="1">
                  <a:solidFill>
                    <a:schemeClr val="bg1"/>
                  </a:solidFill>
                </a:rPr>
                <a:t>Provinsi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Kabupaten</a:t>
              </a:r>
              <a:r>
                <a:rPr lang="en-US" dirty="0">
                  <a:solidFill>
                    <a:schemeClr val="bg1"/>
                  </a:solidFill>
                </a:rPr>
                <a:t>/Kota) </a:t>
              </a:r>
              <a:r>
                <a:rPr lang="en-US" dirty="0" err="1">
                  <a:solidFill>
                    <a:schemeClr val="bg1"/>
                  </a:solidFill>
                </a:rPr>
                <a:t>untuk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mendapatkan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persetujuan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9" name="Arrow: U-Turn 8">
            <a:extLst>
              <a:ext uri="{FF2B5EF4-FFF2-40B4-BE49-F238E27FC236}">
                <a16:creationId xmlns:a16="http://schemas.microsoft.com/office/drawing/2014/main" id="{D058CCB8-E552-42ED-A70E-DF8FF4BB0852}"/>
              </a:ext>
            </a:extLst>
          </p:cNvPr>
          <p:cNvSpPr/>
          <p:nvPr/>
        </p:nvSpPr>
        <p:spPr>
          <a:xfrm rot="5400000">
            <a:off x="9989258" y="2233825"/>
            <a:ext cx="1838882" cy="1259999"/>
          </a:xfrm>
          <a:prstGeom prst="uturnArrow">
            <a:avLst>
              <a:gd name="adj1" fmla="val 25000"/>
              <a:gd name="adj2" fmla="val 6803"/>
              <a:gd name="adj3" fmla="val 12625"/>
              <a:gd name="adj4" fmla="val 43733"/>
              <a:gd name="adj5" fmla="val 2623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Arrow: U-Turn 75">
            <a:extLst>
              <a:ext uri="{FF2B5EF4-FFF2-40B4-BE49-F238E27FC236}">
                <a16:creationId xmlns:a16="http://schemas.microsoft.com/office/drawing/2014/main" id="{CEBABC3A-9C2A-4474-B935-BF449F8458F5}"/>
              </a:ext>
            </a:extLst>
          </p:cNvPr>
          <p:cNvSpPr/>
          <p:nvPr/>
        </p:nvSpPr>
        <p:spPr>
          <a:xfrm rot="16200000" flipH="1">
            <a:off x="344580" y="3958454"/>
            <a:ext cx="1838882" cy="1259999"/>
          </a:xfrm>
          <a:prstGeom prst="uturnArrow">
            <a:avLst>
              <a:gd name="adj1" fmla="val 25000"/>
              <a:gd name="adj2" fmla="val 6803"/>
              <a:gd name="adj3" fmla="val 12625"/>
              <a:gd name="adj4" fmla="val 43733"/>
              <a:gd name="adj5" fmla="val 26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4588" y="350250"/>
            <a:ext cx="8971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MEKANISME </a:t>
            </a:r>
            <a:r>
              <a:rPr lang="it-IT" sz="3200">
                <a:solidFill>
                  <a:srgbClr val="0070C0"/>
                </a:solidFill>
                <a:latin typeface="Franklin Gothic Medium Cond" panose="020B0606030402020204" pitchFamily="34" charset="0"/>
              </a:rPr>
              <a:t>PEMBERIAN REKOMENDASI OLEH BPS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6E1BA7-47BF-499E-B22C-29C148FEF75D}"/>
              </a:ext>
            </a:extLst>
          </p:cNvPr>
          <p:cNvGrpSpPr/>
          <p:nvPr/>
        </p:nvGrpSpPr>
        <p:grpSpPr>
          <a:xfrm>
            <a:off x="1011451" y="1410529"/>
            <a:ext cx="8926243" cy="1276730"/>
            <a:chOff x="1011451" y="1410529"/>
            <a:chExt cx="8926243" cy="127673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3ADD5C2-76B5-40CA-80EB-A02148617588}"/>
                </a:ext>
              </a:extLst>
            </p:cNvPr>
            <p:cNvSpPr/>
            <p:nvPr/>
          </p:nvSpPr>
          <p:spPr>
            <a:xfrm>
              <a:off x="1011451" y="1410529"/>
              <a:ext cx="8926243" cy="12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828E40-BB29-4C8F-A8B5-5B7CB0E5A6C2}"/>
                </a:ext>
              </a:extLst>
            </p:cNvPr>
            <p:cNvSpPr txBox="1"/>
            <p:nvPr/>
          </p:nvSpPr>
          <p:spPr>
            <a:xfrm>
              <a:off x="2230145" y="1451670"/>
              <a:ext cx="5810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</a:rPr>
                <a:t>Pemberi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Rekomendasi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Melakukan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Pengecekan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Ulang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0AF8A4-C5BD-4083-BEC2-EFDA1E02074F}"/>
                </a:ext>
              </a:extLst>
            </p:cNvPr>
            <p:cNvSpPr/>
            <p:nvPr/>
          </p:nvSpPr>
          <p:spPr>
            <a:xfrm>
              <a:off x="1105599" y="14105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</a:rPr>
                <a:t>7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2F4B6C-B8FF-47E9-95D1-CA5B1459C09C}"/>
                </a:ext>
              </a:extLst>
            </p:cNvPr>
            <p:cNvSpPr txBox="1"/>
            <p:nvPr/>
          </p:nvSpPr>
          <p:spPr>
            <a:xfrm>
              <a:off x="2386529" y="1763929"/>
              <a:ext cx="75511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Direktur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Diseminasi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Statistik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Kepala</a:t>
              </a:r>
              <a:r>
                <a:rPr lang="en-US" dirty="0">
                  <a:solidFill>
                    <a:schemeClr val="bg1"/>
                  </a:solidFill>
                </a:rPr>
                <a:t> BPS </a:t>
              </a:r>
              <a:r>
                <a:rPr lang="en-US" dirty="0" err="1">
                  <a:solidFill>
                    <a:schemeClr val="bg1"/>
                  </a:solidFill>
                </a:rPr>
                <a:t>Provinsi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Kabupaten</a:t>
              </a:r>
              <a:r>
                <a:rPr lang="en-US" dirty="0">
                  <a:solidFill>
                    <a:schemeClr val="bg1"/>
                  </a:solidFill>
                </a:rPr>
                <a:t>/Kota </a:t>
              </a:r>
              <a:r>
                <a:rPr lang="en-US" dirty="0" err="1">
                  <a:solidFill>
                    <a:schemeClr val="bg1"/>
                  </a:solidFill>
                </a:rPr>
                <a:t>melakukan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pengecekan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ulang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terhadap</a:t>
              </a:r>
              <a:r>
                <a:rPr lang="en-US" dirty="0">
                  <a:solidFill>
                    <a:schemeClr val="bg1"/>
                  </a:solidFill>
                </a:rPr>
                <a:t> draft </a:t>
              </a:r>
              <a:r>
                <a:rPr lang="en-US" dirty="0" err="1">
                  <a:solidFill>
                    <a:schemeClr val="bg1"/>
                  </a:solidFill>
                </a:rPr>
                <a:t>surat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rekomendasi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>
                  <a:solidFill>
                    <a:schemeClr val="bg1"/>
                  </a:solidFill>
                </a:rPr>
                <a:t>dan FS3/FPKPA </a:t>
              </a:r>
              <a:r>
                <a:rPr lang="en-US" dirty="0" err="1">
                  <a:solidFill>
                    <a:schemeClr val="bg1"/>
                  </a:solidFill>
                </a:rPr>
                <a:t>apakah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sudah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sesuai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atau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belum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35CCAE5-DE97-4854-873C-538DF9D63429}"/>
              </a:ext>
            </a:extLst>
          </p:cNvPr>
          <p:cNvSpPr/>
          <p:nvPr/>
        </p:nvSpPr>
        <p:spPr>
          <a:xfrm>
            <a:off x="2230145" y="3146033"/>
            <a:ext cx="8926243" cy="12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E51197-3718-4F74-9FE4-EEB7F50A0F47}"/>
              </a:ext>
            </a:extLst>
          </p:cNvPr>
          <p:cNvSpPr txBox="1"/>
          <p:nvPr/>
        </p:nvSpPr>
        <p:spPr>
          <a:xfrm>
            <a:off x="2410690" y="3228945"/>
            <a:ext cx="726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Pemberi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Rekomendasi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Menerbitkan</a:t>
            </a:r>
            <a:r>
              <a:rPr lang="en-US" sz="2000" b="1" dirty="0">
                <a:solidFill>
                  <a:schemeClr val="bg1"/>
                </a:solidFill>
              </a:rPr>
              <a:t> Surat </a:t>
            </a:r>
            <a:r>
              <a:rPr lang="en-US" sz="2000" b="1" dirty="0" err="1">
                <a:solidFill>
                  <a:schemeClr val="bg1"/>
                </a:solidFill>
              </a:rPr>
              <a:t>Rekomendasi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Statistik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0EF836-12EC-4075-B450-416E72C59280}"/>
              </a:ext>
            </a:extLst>
          </p:cNvPr>
          <p:cNvSpPr/>
          <p:nvPr/>
        </p:nvSpPr>
        <p:spPr>
          <a:xfrm>
            <a:off x="9787250" y="3149517"/>
            <a:ext cx="1260000" cy="12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8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FD9712-9D8C-49E5-82E0-AEE9B0220367}"/>
              </a:ext>
            </a:extLst>
          </p:cNvPr>
          <p:cNvSpPr txBox="1"/>
          <p:nvPr/>
        </p:nvSpPr>
        <p:spPr>
          <a:xfrm>
            <a:off x="2352634" y="3619603"/>
            <a:ext cx="755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Direktur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Diseminasi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Statistik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Kepala</a:t>
            </a:r>
            <a:r>
              <a:rPr lang="en-US" dirty="0">
                <a:solidFill>
                  <a:schemeClr val="bg1"/>
                </a:solidFill>
              </a:rPr>
              <a:t> BPS </a:t>
            </a:r>
            <a:r>
              <a:rPr lang="en-US" dirty="0" err="1">
                <a:solidFill>
                  <a:schemeClr val="bg1"/>
                </a:solidFill>
              </a:rPr>
              <a:t>Provinsi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Kabupaten</a:t>
            </a:r>
            <a:r>
              <a:rPr lang="en-US" dirty="0">
                <a:solidFill>
                  <a:schemeClr val="bg1"/>
                </a:solidFill>
              </a:rPr>
              <a:t>/Kota </a:t>
            </a:r>
            <a:r>
              <a:rPr lang="en-US" dirty="0" err="1">
                <a:solidFill>
                  <a:schemeClr val="bg1"/>
                </a:solidFill>
              </a:rPr>
              <a:t>menerbitkan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rekomendasi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menandatangani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rekomendasi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99D55D-DC00-4FBA-A599-55ED1665B1D4}"/>
              </a:ext>
            </a:extLst>
          </p:cNvPr>
          <p:cNvGrpSpPr/>
          <p:nvPr/>
        </p:nvGrpSpPr>
        <p:grpSpPr>
          <a:xfrm>
            <a:off x="1011450" y="4805376"/>
            <a:ext cx="8926243" cy="1260000"/>
            <a:chOff x="1011451" y="1410529"/>
            <a:chExt cx="8926243" cy="126000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9ACE935-8B06-4530-BA9D-AC088E379401}"/>
                </a:ext>
              </a:extLst>
            </p:cNvPr>
            <p:cNvSpPr/>
            <p:nvPr/>
          </p:nvSpPr>
          <p:spPr>
            <a:xfrm>
              <a:off x="1011451" y="1410529"/>
              <a:ext cx="8926243" cy="12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633070-217E-4140-A0D5-7E112DADD856}"/>
                </a:ext>
              </a:extLst>
            </p:cNvPr>
            <p:cNvSpPr txBox="1"/>
            <p:nvPr/>
          </p:nvSpPr>
          <p:spPr>
            <a:xfrm>
              <a:off x="2230144" y="1451670"/>
              <a:ext cx="7673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</a:rPr>
                <a:t>Pengelola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Rekomendasi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Melakukan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Pengiriman</a:t>
              </a:r>
              <a:r>
                <a:rPr lang="en-US" sz="2000" b="1" dirty="0">
                  <a:solidFill>
                    <a:schemeClr val="bg1"/>
                  </a:solidFill>
                </a:rPr>
                <a:t> Surat </a:t>
              </a:r>
              <a:r>
                <a:rPr lang="en-US" sz="2000" b="1" dirty="0" err="1">
                  <a:solidFill>
                    <a:schemeClr val="bg1"/>
                  </a:solidFill>
                </a:rPr>
                <a:t>Rekomendasi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CC9BC38-9096-4D9B-A1A0-0C1AF280E8B0}"/>
                </a:ext>
              </a:extLst>
            </p:cNvPr>
            <p:cNvSpPr/>
            <p:nvPr/>
          </p:nvSpPr>
          <p:spPr>
            <a:xfrm>
              <a:off x="1105599" y="14105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</a:rPr>
                <a:t>9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1B24E0-BFAE-4AFC-A5DE-94F9077D9BA8}"/>
                </a:ext>
              </a:extLst>
            </p:cNvPr>
            <p:cNvSpPr txBox="1"/>
            <p:nvPr/>
          </p:nvSpPr>
          <p:spPr>
            <a:xfrm>
              <a:off x="2386529" y="1851013"/>
              <a:ext cx="7551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Surat </a:t>
              </a:r>
              <a:r>
                <a:rPr lang="en-US" dirty="0" err="1">
                  <a:solidFill>
                    <a:schemeClr val="bg1"/>
                  </a:solidFill>
                </a:rPr>
                <a:t>rekomendasi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dikirim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kepada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penyelenggaran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survei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err="1">
                  <a:solidFill>
                    <a:schemeClr val="bg1"/>
                  </a:solidFill>
                </a:rPr>
                <a:t>melalui</a:t>
              </a:r>
              <a:r>
                <a:rPr lang="en-US">
                  <a:solidFill>
                    <a:schemeClr val="bg1"/>
                  </a:solidFill>
                </a:rPr>
                <a:t> aplikasi </a:t>
              </a:r>
              <a:r>
                <a:rPr lang="en-US" dirty="0" err="1">
                  <a:solidFill>
                    <a:schemeClr val="bg1"/>
                  </a:solidFill>
                </a:rPr>
                <a:t>romantik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9" name="Arrow: U-Turn 8">
            <a:extLst>
              <a:ext uri="{FF2B5EF4-FFF2-40B4-BE49-F238E27FC236}">
                <a16:creationId xmlns:a16="http://schemas.microsoft.com/office/drawing/2014/main" id="{D058CCB8-E552-42ED-A70E-DF8FF4BB0852}"/>
              </a:ext>
            </a:extLst>
          </p:cNvPr>
          <p:cNvSpPr/>
          <p:nvPr/>
        </p:nvSpPr>
        <p:spPr>
          <a:xfrm rot="5400000">
            <a:off x="9989258" y="2233825"/>
            <a:ext cx="1838882" cy="1259999"/>
          </a:xfrm>
          <a:prstGeom prst="uturnArrow">
            <a:avLst>
              <a:gd name="adj1" fmla="val 25000"/>
              <a:gd name="adj2" fmla="val 6803"/>
              <a:gd name="adj3" fmla="val 12625"/>
              <a:gd name="adj4" fmla="val 43733"/>
              <a:gd name="adj5" fmla="val 2623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Arrow: U-Turn 75">
            <a:extLst>
              <a:ext uri="{FF2B5EF4-FFF2-40B4-BE49-F238E27FC236}">
                <a16:creationId xmlns:a16="http://schemas.microsoft.com/office/drawing/2014/main" id="{CEBABC3A-9C2A-4474-B935-BF449F8458F5}"/>
              </a:ext>
            </a:extLst>
          </p:cNvPr>
          <p:cNvSpPr/>
          <p:nvPr/>
        </p:nvSpPr>
        <p:spPr>
          <a:xfrm rot="16200000" flipH="1">
            <a:off x="344580" y="3958454"/>
            <a:ext cx="1838882" cy="1259999"/>
          </a:xfrm>
          <a:prstGeom prst="uturnArrow">
            <a:avLst>
              <a:gd name="adj1" fmla="val 25000"/>
              <a:gd name="adj2" fmla="val 6803"/>
              <a:gd name="adj3" fmla="val 12625"/>
              <a:gd name="adj4" fmla="val 43733"/>
              <a:gd name="adj5" fmla="val 26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18330" y="408121"/>
            <a:ext cx="8971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MEKANISME </a:t>
            </a:r>
            <a:r>
              <a:rPr lang="it-IT" sz="3200">
                <a:solidFill>
                  <a:srgbClr val="0070C0"/>
                </a:solidFill>
                <a:latin typeface="Franklin Gothic Medium Cond" panose="020B0606030402020204" pitchFamily="34" charset="0"/>
              </a:rPr>
              <a:t>PEMBERIAN REKOMENDASI OLEH BPS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1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6" r="11040"/>
          <a:stretch/>
        </p:blipFill>
        <p:spPr>
          <a:xfrm>
            <a:off x="1106205" y="294822"/>
            <a:ext cx="10561830" cy="62683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H="1">
            <a:off x="946462" y="294821"/>
            <a:ext cx="7854831" cy="6268358"/>
          </a:xfrm>
          <a:prstGeom prst="rect">
            <a:avLst/>
          </a:prstGeom>
          <a:gradFill flip="none" rotWithShape="1">
            <a:gsLst>
              <a:gs pos="49000">
                <a:srgbClr val="1D70B7"/>
              </a:gs>
              <a:gs pos="0">
                <a:srgbClr val="1D70B7"/>
              </a:gs>
              <a:gs pos="100000">
                <a:srgbClr val="1D70B7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4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2D6CB7"/>
              </a:clrFrom>
              <a:clrTo>
                <a:srgbClr val="2D6C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4992" y="5645212"/>
            <a:ext cx="1763042" cy="918059"/>
          </a:xfrm>
          <a:prstGeom prst="rect">
            <a:avLst/>
          </a:prstGeom>
        </p:spPr>
      </p:pic>
      <p:sp>
        <p:nvSpPr>
          <p:cNvPr id="13" name="Flowchart: Terminator 12"/>
          <p:cNvSpPr/>
          <p:nvPr/>
        </p:nvSpPr>
        <p:spPr>
          <a:xfrm>
            <a:off x="-799192" y="3150407"/>
            <a:ext cx="8427457" cy="2794099"/>
          </a:xfrm>
          <a:prstGeom prst="flowChartTerminator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4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987" y="1636463"/>
            <a:ext cx="4649761" cy="43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81195" algn="l"/>
              </a:tabLst>
            </a:pPr>
            <a:r>
              <a:rPr lang="en-ID" sz="2198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Mari </a:t>
            </a:r>
            <a:r>
              <a:rPr lang="en-ID" sz="2198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Bersama</a:t>
            </a:r>
            <a:endParaRPr lang="en-GB" sz="2198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98787" y="3297770"/>
            <a:ext cx="2505064" cy="25050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4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987" y="3716585"/>
            <a:ext cx="4649761" cy="13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81195" algn="l"/>
              </a:tabLst>
            </a:pPr>
            <a:r>
              <a:rPr lang="en-US" sz="8043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cs typeface="Helvetica" panose="020B0604020202020204" pitchFamily="34" charset="0"/>
              </a:rPr>
              <a:t>Terima</a:t>
            </a:r>
            <a:r>
              <a:rPr lang="en-US" sz="8043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cs typeface="Helvetica" panose="020B0604020202020204" pitchFamily="34" charset="0"/>
              </a:rPr>
              <a:t> </a:t>
            </a:r>
            <a:r>
              <a:rPr lang="en-US" sz="8043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cs typeface="Helvetica" panose="020B0604020202020204" pitchFamily="34" charset="0"/>
              </a:rPr>
              <a:t>Kasih</a:t>
            </a:r>
            <a:endParaRPr lang="en-GB" sz="8043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cs typeface="Helvetica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832" y="2079209"/>
            <a:ext cx="7107025" cy="88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81195" algn="l"/>
              </a:tabLst>
            </a:pPr>
            <a:r>
              <a:rPr lang="en-US" sz="2564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Berkontribusi dalam Perwujudan </a:t>
            </a:r>
          </a:p>
          <a:p>
            <a:pPr>
              <a:tabLst>
                <a:tab pos="1781195" algn="l"/>
              </a:tabLst>
            </a:pPr>
            <a:r>
              <a:rPr lang="en-US" sz="2564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Sistem Statistik Nasional</a:t>
            </a:r>
            <a:endParaRPr lang="en-GB" sz="2564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Picture 3" descr="D:\Template Powerpoint\logo bp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768947" y="541867"/>
            <a:ext cx="745778" cy="5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Template Powerpoint\logo bp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510836" y="466522"/>
            <a:ext cx="2691831" cy="7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310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350250"/>
            <a:ext cx="77110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>
                <a:solidFill>
                  <a:srgbClr val="0070C0"/>
                </a:solidFill>
                <a:latin typeface="Franklin Gothic Medium Cond" panose="020B0606030402020204" pitchFamily="34" charset="0"/>
              </a:rPr>
              <a:t>Cakupan Kegiatan Statistik </a:t>
            </a:r>
          </a:p>
          <a:p>
            <a:pPr algn="ctr"/>
            <a:r>
              <a:rPr lang="it-IT" sz="3200" b="1">
                <a:solidFill>
                  <a:srgbClr val="0070C0"/>
                </a:solidFill>
                <a:latin typeface="Franklin Gothic Medium Cond" panose="020B0606030402020204" pitchFamily="34" charset="0"/>
              </a:rPr>
              <a:t>yang Wajib Mengikuti Mekanisme Rekomendasi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617989-3855-497A-9666-A3DAEBEEF5BF}"/>
              </a:ext>
            </a:extLst>
          </p:cNvPr>
          <p:cNvGrpSpPr/>
          <p:nvPr/>
        </p:nvGrpSpPr>
        <p:grpSpPr>
          <a:xfrm>
            <a:off x="4822749" y="2841478"/>
            <a:ext cx="2162836" cy="2160000"/>
            <a:chOff x="4228582" y="3086281"/>
            <a:chExt cx="2162836" cy="216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9C80B3-2088-496A-8DF5-0EC808C44482}"/>
                </a:ext>
              </a:extLst>
            </p:cNvPr>
            <p:cNvSpPr/>
            <p:nvPr/>
          </p:nvSpPr>
          <p:spPr>
            <a:xfrm>
              <a:off x="4230000" y="3086281"/>
              <a:ext cx="2160000" cy="2160000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9D791C-CD9F-4EB0-9220-665AEC80EEB7}"/>
                </a:ext>
              </a:extLst>
            </p:cNvPr>
            <p:cNvSpPr txBox="1"/>
            <p:nvPr/>
          </p:nvSpPr>
          <p:spPr>
            <a:xfrm>
              <a:off x="4228582" y="3700347"/>
              <a:ext cx="21628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REKOMENDASI </a:t>
              </a:r>
            </a:p>
            <a:p>
              <a:pPr algn="ctr"/>
              <a:r>
                <a:rPr lang="en-US" sz="2400" b="1">
                  <a:solidFill>
                    <a:schemeClr val="accent1"/>
                  </a:solidFill>
                </a:rPr>
                <a:t>KEGIATAN </a:t>
              </a:r>
            </a:p>
            <a:p>
              <a:pPr algn="ctr"/>
              <a:r>
                <a:rPr lang="en-US" sz="2400" b="1">
                  <a:solidFill>
                    <a:schemeClr val="accent1"/>
                  </a:solidFill>
                </a:rPr>
                <a:t>STATISTIK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9172F-1C37-4575-BB3E-EBF9A02F94F2}"/>
              </a:ext>
            </a:extLst>
          </p:cNvPr>
          <p:cNvGrpSpPr/>
          <p:nvPr/>
        </p:nvGrpSpPr>
        <p:grpSpPr>
          <a:xfrm>
            <a:off x="738481" y="5001478"/>
            <a:ext cx="3749618" cy="1080000"/>
            <a:chOff x="420155" y="2235477"/>
            <a:chExt cx="3749618" cy="1080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75B821B-43B2-41B4-981F-463B6F3005D4}"/>
                </a:ext>
              </a:extLst>
            </p:cNvPr>
            <p:cNvSpPr/>
            <p:nvPr/>
          </p:nvSpPr>
          <p:spPr>
            <a:xfrm>
              <a:off x="420155" y="2235477"/>
              <a:ext cx="3749618" cy="108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EF5757-9B54-4D22-90D0-E07CCCCE63F3}"/>
                </a:ext>
              </a:extLst>
            </p:cNvPr>
            <p:cNvSpPr/>
            <p:nvPr/>
          </p:nvSpPr>
          <p:spPr>
            <a:xfrm>
              <a:off x="489429" y="2235477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9307C-59E2-4DBC-9EAB-1B97C1E8E3EF}"/>
                </a:ext>
              </a:extLst>
            </p:cNvPr>
            <p:cNvSpPr txBox="1"/>
            <p:nvPr/>
          </p:nvSpPr>
          <p:spPr>
            <a:xfrm>
              <a:off x="1597139" y="2406145"/>
              <a:ext cx="233294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Jenis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Statistik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</a:p>
            <a:p>
              <a:r>
                <a:rPr lang="en-US" sz="2400" b="1" dirty="0" err="1">
                  <a:solidFill>
                    <a:schemeClr val="bg1"/>
                  </a:solidFill>
                </a:rPr>
                <a:t>Statistik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Sektoral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D8EC28A-5BE1-427C-B686-05DFC6073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0154" y="2360386"/>
              <a:ext cx="720000" cy="720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B2B83-721C-4317-9A1B-2769FB2F5576}"/>
              </a:ext>
            </a:extLst>
          </p:cNvPr>
          <p:cNvGrpSpPr/>
          <p:nvPr/>
        </p:nvGrpSpPr>
        <p:grpSpPr>
          <a:xfrm>
            <a:off x="738481" y="1761478"/>
            <a:ext cx="3749618" cy="1080000"/>
            <a:chOff x="198482" y="2192010"/>
            <a:chExt cx="3749618" cy="1080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932EDFC-2427-453A-AC07-7A15FE920600}"/>
                </a:ext>
              </a:extLst>
            </p:cNvPr>
            <p:cNvSpPr/>
            <p:nvPr/>
          </p:nvSpPr>
          <p:spPr>
            <a:xfrm>
              <a:off x="198482" y="2192010"/>
              <a:ext cx="3749618" cy="108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664EAD-3022-4769-8DD9-072EE6D61238}"/>
                </a:ext>
              </a:extLst>
            </p:cNvPr>
            <p:cNvSpPr txBox="1"/>
            <p:nvPr/>
          </p:nvSpPr>
          <p:spPr>
            <a:xfrm>
              <a:off x="1301482" y="2387347"/>
              <a:ext cx="25043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Cara </a:t>
              </a:r>
              <a:r>
                <a:rPr lang="en-US" dirty="0" err="1">
                  <a:solidFill>
                    <a:schemeClr val="bg1"/>
                  </a:solidFill>
                </a:rPr>
                <a:t>Pengumpulan</a:t>
              </a:r>
              <a:r>
                <a:rPr lang="en-US" dirty="0">
                  <a:solidFill>
                    <a:schemeClr val="bg1"/>
                  </a:solidFill>
                </a:rPr>
                <a:t> Data:</a:t>
              </a:r>
            </a:p>
            <a:p>
              <a:r>
                <a:rPr lang="en-US" sz="2400" b="1" dirty="0" err="1">
                  <a:solidFill>
                    <a:schemeClr val="bg1"/>
                  </a:solidFill>
                </a:rPr>
                <a:t>Survei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8E539F-156A-40F0-8BCC-D9AC4219D454}"/>
                </a:ext>
              </a:extLst>
            </p:cNvPr>
            <p:cNvSpPr/>
            <p:nvPr/>
          </p:nvSpPr>
          <p:spPr>
            <a:xfrm>
              <a:off x="253911" y="21920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81900AF-EF1B-488F-91D5-0B02D5322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911" y="2372351"/>
              <a:ext cx="720000" cy="72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33AAD-02F7-47B7-9B78-190182D14F79}"/>
              </a:ext>
            </a:extLst>
          </p:cNvPr>
          <p:cNvGrpSpPr/>
          <p:nvPr/>
        </p:nvGrpSpPr>
        <p:grpSpPr>
          <a:xfrm>
            <a:off x="7714971" y="3381478"/>
            <a:ext cx="4077855" cy="1080000"/>
            <a:chOff x="3200400" y="5284438"/>
            <a:chExt cx="4077855" cy="108000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185C1AA-0BB9-4E21-8F21-4D247E64F101}"/>
                </a:ext>
              </a:extLst>
            </p:cNvPr>
            <p:cNvSpPr/>
            <p:nvPr/>
          </p:nvSpPr>
          <p:spPr>
            <a:xfrm>
              <a:off x="3200400" y="5284438"/>
              <a:ext cx="4077855" cy="108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60708E-9414-4EFE-91B8-4955DE64D6AF}"/>
                </a:ext>
              </a:extLst>
            </p:cNvPr>
            <p:cNvSpPr txBox="1"/>
            <p:nvPr/>
          </p:nvSpPr>
          <p:spPr>
            <a:xfrm>
              <a:off x="3335393" y="5501272"/>
              <a:ext cx="2881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Hasilnya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b="1" dirty="0" err="1">
                  <a:solidFill>
                    <a:schemeClr val="bg1"/>
                  </a:solidFill>
                </a:rPr>
                <a:t>Dipublikasikan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untuk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Umum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502C1F-3693-4A81-9C26-BC5A6264A4CD}"/>
                </a:ext>
              </a:extLst>
            </p:cNvPr>
            <p:cNvSpPr/>
            <p:nvPr/>
          </p:nvSpPr>
          <p:spPr>
            <a:xfrm>
              <a:off x="6119446" y="5284438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0ADF5C4-9F70-4453-906C-BB90F650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9446" y="5464437"/>
              <a:ext cx="720000" cy="720000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837B9E-1DBF-4ADF-A5F8-F6B6B609B91D}"/>
              </a:ext>
            </a:extLst>
          </p:cNvPr>
          <p:cNvCxnSpPr>
            <a:stCxn id="6" idx="6"/>
            <a:endCxn id="56" idx="1"/>
          </p:cNvCxnSpPr>
          <p:nvPr/>
        </p:nvCxnSpPr>
        <p:spPr>
          <a:xfrm>
            <a:off x="6984167" y="3921478"/>
            <a:ext cx="7308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8BF6DF-D992-4A59-8403-3D8EE7A7CFAF}"/>
              </a:ext>
            </a:extLst>
          </p:cNvPr>
          <p:cNvCxnSpPr>
            <a:cxnSpLocks/>
            <a:stCxn id="6" idx="0"/>
            <a:endCxn id="36" idx="3"/>
          </p:cNvCxnSpPr>
          <p:nvPr/>
        </p:nvCxnSpPr>
        <p:spPr>
          <a:xfrm rot="16200000" flipV="1">
            <a:off x="4926133" y="1863444"/>
            <a:ext cx="540000" cy="14160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74AB13-A84A-481B-9621-05ECF2A56532}"/>
              </a:ext>
            </a:extLst>
          </p:cNvPr>
          <p:cNvCxnSpPr>
            <a:cxnSpLocks/>
            <a:stCxn id="6" idx="4"/>
            <a:endCxn id="25" idx="3"/>
          </p:cNvCxnSpPr>
          <p:nvPr/>
        </p:nvCxnSpPr>
        <p:spPr>
          <a:xfrm rot="5400000">
            <a:off x="4926133" y="4563444"/>
            <a:ext cx="540000" cy="14160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350250"/>
            <a:ext cx="7711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CAKUPAN WILAYAH PEMROSES REKOMENDASI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B14E9B-208B-4818-896C-4F2A7CDF2618}"/>
              </a:ext>
            </a:extLst>
          </p:cNvPr>
          <p:cNvSpPr/>
          <p:nvPr/>
        </p:nvSpPr>
        <p:spPr>
          <a:xfrm>
            <a:off x="3145822" y="1257346"/>
            <a:ext cx="1080000" cy="998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6174D-381C-46FE-8D4A-B143603A6BEE}"/>
              </a:ext>
            </a:extLst>
          </p:cNvPr>
          <p:cNvSpPr txBox="1"/>
          <p:nvPr/>
        </p:nvSpPr>
        <p:spPr>
          <a:xfrm>
            <a:off x="8586131" y="2236368"/>
            <a:ext cx="22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 Kab/Kota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E7BC10-54CA-4B36-B204-6ED9D56D3341}"/>
              </a:ext>
            </a:extLst>
          </p:cNvPr>
          <p:cNvSpPr/>
          <p:nvPr/>
        </p:nvSpPr>
        <p:spPr>
          <a:xfrm>
            <a:off x="6237193" y="1137228"/>
            <a:ext cx="1080000" cy="1031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876D5-3718-4BF7-85AE-1BF4ECF08CB2}"/>
              </a:ext>
            </a:extLst>
          </p:cNvPr>
          <p:cNvSpPr txBox="1"/>
          <p:nvPr/>
        </p:nvSpPr>
        <p:spPr>
          <a:xfrm>
            <a:off x="5276210" y="2168444"/>
            <a:ext cx="310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 Provinsi atau</a:t>
            </a:r>
          </a:p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≥2 Kab/Kota dalam 1 prov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07BF90-DBD7-4190-B372-6E550FFB5F16}"/>
              </a:ext>
            </a:extLst>
          </p:cNvPr>
          <p:cNvSpPr/>
          <p:nvPr/>
        </p:nvSpPr>
        <p:spPr>
          <a:xfrm>
            <a:off x="9165557" y="1179438"/>
            <a:ext cx="1080000" cy="9780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4F058-C0E3-4D15-BCA4-E7A8DE1985DC}"/>
              </a:ext>
            </a:extLst>
          </p:cNvPr>
          <p:cNvSpPr txBox="1"/>
          <p:nvPr/>
        </p:nvSpPr>
        <p:spPr>
          <a:xfrm>
            <a:off x="2723920" y="2332680"/>
            <a:ext cx="192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≥2 Provinsi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D639E-C5E8-4CE3-988E-B4E7501B9E13}"/>
              </a:ext>
            </a:extLst>
          </p:cNvPr>
          <p:cNvGrpSpPr/>
          <p:nvPr/>
        </p:nvGrpSpPr>
        <p:grpSpPr>
          <a:xfrm>
            <a:off x="2702078" y="3316368"/>
            <a:ext cx="1923803" cy="1449332"/>
            <a:chOff x="292986" y="4857458"/>
            <a:chExt cx="1923803" cy="144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B5E598-4714-47D8-9B23-8DF56F5E754B}"/>
                </a:ext>
              </a:extLst>
            </p:cNvPr>
            <p:cNvSpPr txBox="1"/>
            <p:nvPr/>
          </p:nvSpPr>
          <p:spPr>
            <a:xfrm>
              <a:off x="292986" y="5937458"/>
              <a:ext cx="1923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BPS Pusat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C063E57-1CE2-40A2-B0EE-372DD10DA6E3}"/>
                </a:ext>
              </a:extLst>
            </p:cNvPr>
            <p:cNvGrpSpPr/>
            <p:nvPr/>
          </p:nvGrpSpPr>
          <p:grpSpPr>
            <a:xfrm>
              <a:off x="711924" y="4857458"/>
              <a:ext cx="1080000" cy="1003274"/>
              <a:chOff x="711924" y="4857458"/>
              <a:chExt cx="1080000" cy="100327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43B03B2-6900-4965-990F-2A6631FD9733}"/>
                  </a:ext>
                </a:extLst>
              </p:cNvPr>
              <p:cNvSpPr/>
              <p:nvPr/>
            </p:nvSpPr>
            <p:spPr>
              <a:xfrm>
                <a:off x="711924" y="4857458"/>
                <a:ext cx="1080000" cy="10032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C9AA32E-4267-42BD-A263-4BBB63BB68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815"/>
              <a:stretch/>
            </p:blipFill>
            <p:spPr bwMode="auto">
              <a:xfrm>
                <a:off x="909741" y="5031232"/>
                <a:ext cx="690291" cy="685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644AF9-83A0-4ACA-BC4E-D3C41075C06E}"/>
              </a:ext>
            </a:extLst>
          </p:cNvPr>
          <p:cNvGrpSpPr/>
          <p:nvPr/>
        </p:nvGrpSpPr>
        <p:grpSpPr>
          <a:xfrm>
            <a:off x="5849884" y="3331116"/>
            <a:ext cx="1923803" cy="1434584"/>
            <a:chOff x="292986" y="4872206"/>
            <a:chExt cx="1923803" cy="143458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5F2AB4-3C61-4FFD-9DCA-312A3854558D}"/>
                </a:ext>
              </a:extLst>
            </p:cNvPr>
            <p:cNvSpPr txBox="1"/>
            <p:nvPr/>
          </p:nvSpPr>
          <p:spPr>
            <a:xfrm>
              <a:off x="292986" y="5937458"/>
              <a:ext cx="1923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BPS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Provinsi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8AFD09B-1FE8-41E9-B77E-D712AB15DAF2}"/>
                </a:ext>
              </a:extLst>
            </p:cNvPr>
            <p:cNvGrpSpPr/>
            <p:nvPr/>
          </p:nvGrpSpPr>
          <p:grpSpPr>
            <a:xfrm>
              <a:off x="711924" y="4872206"/>
              <a:ext cx="1080000" cy="1003274"/>
              <a:chOff x="711924" y="4872206"/>
              <a:chExt cx="1080000" cy="100327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E05F650-4B96-43CC-BCC7-0452E7955775}"/>
                  </a:ext>
                </a:extLst>
              </p:cNvPr>
              <p:cNvSpPr/>
              <p:nvPr/>
            </p:nvSpPr>
            <p:spPr>
              <a:xfrm>
                <a:off x="711924" y="4872206"/>
                <a:ext cx="1080000" cy="1003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94AFFB69-3DDF-4F97-9777-7AD72EE91F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815"/>
              <a:stretch/>
            </p:blipFill>
            <p:spPr bwMode="auto">
              <a:xfrm>
                <a:off x="898856" y="5058262"/>
                <a:ext cx="709759" cy="704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6EC0F9-311E-4292-8769-EC1C96287707}"/>
              </a:ext>
            </a:extLst>
          </p:cNvPr>
          <p:cNvGrpSpPr/>
          <p:nvPr/>
        </p:nvGrpSpPr>
        <p:grpSpPr>
          <a:xfrm>
            <a:off x="8743655" y="3281739"/>
            <a:ext cx="1923803" cy="1445759"/>
            <a:chOff x="302725" y="4916450"/>
            <a:chExt cx="1923803" cy="144575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BD3BC9-A5C6-4A50-84A2-696830A970EC}"/>
                </a:ext>
              </a:extLst>
            </p:cNvPr>
            <p:cNvSpPr txBox="1"/>
            <p:nvPr/>
          </p:nvSpPr>
          <p:spPr>
            <a:xfrm>
              <a:off x="302725" y="5992877"/>
              <a:ext cx="1923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BPS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Kab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/Kota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B1E940D-29E0-4F89-BFEA-3D5241824A84}"/>
                </a:ext>
              </a:extLst>
            </p:cNvPr>
            <p:cNvGrpSpPr/>
            <p:nvPr/>
          </p:nvGrpSpPr>
          <p:grpSpPr>
            <a:xfrm>
              <a:off x="711924" y="4916450"/>
              <a:ext cx="1080000" cy="963682"/>
              <a:chOff x="711924" y="4916450"/>
              <a:chExt cx="1080000" cy="963682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C63FB6B-1D2E-462B-8D13-2597F55B7631}"/>
                  </a:ext>
                </a:extLst>
              </p:cNvPr>
              <p:cNvSpPr/>
              <p:nvPr/>
            </p:nvSpPr>
            <p:spPr>
              <a:xfrm>
                <a:off x="711924" y="4916450"/>
                <a:ext cx="1080000" cy="9636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57430897-0A64-40E3-8335-4ADE6586BE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815"/>
              <a:stretch/>
            </p:blipFill>
            <p:spPr bwMode="auto">
              <a:xfrm>
                <a:off x="879587" y="5087596"/>
                <a:ext cx="732295" cy="7269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568E62-0220-43FF-9EF0-5F6966EC6AB9}"/>
              </a:ext>
            </a:extLst>
          </p:cNvPr>
          <p:cNvCxnSpPr/>
          <p:nvPr/>
        </p:nvCxnSpPr>
        <p:spPr>
          <a:xfrm flipH="1">
            <a:off x="6772877" y="2725087"/>
            <a:ext cx="4316" cy="48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57828684-7426-4C17-B4A5-58F172BD49BF}"/>
              </a:ext>
            </a:extLst>
          </p:cNvPr>
          <p:cNvCxnSpPr/>
          <p:nvPr/>
        </p:nvCxnSpPr>
        <p:spPr>
          <a:xfrm>
            <a:off x="9692852" y="2647457"/>
            <a:ext cx="1" cy="49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17812" y="4933998"/>
            <a:ext cx="11415600" cy="1742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690" indent="-26169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D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Pemberitahuan rancangan survei melalui Aplikasi Romantik Online, secara otomatis akan ternotifikasi ke satker BPS terkait yang akan meneliti dan mengevaluasi rancangan survei</a:t>
            </a:r>
          </a:p>
          <a:p>
            <a:pPr marL="261690" indent="-26169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D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Walidata K/L terinfokan melalui notifikasi email</a:t>
            </a:r>
          </a:p>
          <a:p>
            <a:pPr marL="261690" indent="-26169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D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Rancangan survei yang telah mendapatkan rekomendasi dari BPS, akan ditampilkan melalui aplikasi Romantik Online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568E62-0220-43FF-9EF0-5F6966EC6AB9}"/>
              </a:ext>
            </a:extLst>
          </p:cNvPr>
          <p:cNvCxnSpPr/>
          <p:nvPr/>
        </p:nvCxnSpPr>
        <p:spPr>
          <a:xfrm flipH="1">
            <a:off x="3645880" y="2702064"/>
            <a:ext cx="4316" cy="48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E389FEF-1A2A-494C-A2E5-A7C022FFC9E7}"/>
              </a:ext>
            </a:extLst>
          </p:cNvPr>
          <p:cNvSpPr/>
          <p:nvPr/>
        </p:nvSpPr>
        <p:spPr>
          <a:xfrm>
            <a:off x="807833" y="1393856"/>
            <a:ext cx="1894245" cy="648936"/>
          </a:xfrm>
          <a:prstGeom prst="rect">
            <a:avLst/>
          </a:prstGeom>
        </p:spPr>
        <p:txBody>
          <a:bodyPr wrap="square" lIns="94019" tIns="47010" rIns="94019" bIns="4701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id-ID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Apabila </a:t>
            </a:r>
            <a:r>
              <a:rPr lang="id-ID" b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wilayah </a:t>
            </a:r>
            <a:r>
              <a:rPr lang="en-ID" b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survei </a:t>
            </a:r>
            <a:r>
              <a:rPr lang="id-ID" b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mencakup</a:t>
            </a:r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389FEF-1A2A-494C-A2E5-A7C022FFC9E7}"/>
              </a:ext>
            </a:extLst>
          </p:cNvPr>
          <p:cNvSpPr/>
          <p:nvPr/>
        </p:nvSpPr>
        <p:spPr>
          <a:xfrm>
            <a:off x="885677" y="3444720"/>
            <a:ext cx="1894245" cy="925935"/>
          </a:xfrm>
          <a:prstGeom prst="rect">
            <a:avLst/>
          </a:prstGeom>
        </p:spPr>
        <p:txBody>
          <a:bodyPr wrap="square" lIns="94019" tIns="47010" rIns="94019" bIns="4701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D" b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Satker BPS Pemberi Rekomendasi</a:t>
            </a:r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 rot="21276326">
            <a:off x="3139361" y="1469661"/>
            <a:ext cx="1356617" cy="646087"/>
            <a:chOff x="3226390" y="2241329"/>
            <a:chExt cx="3799108" cy="1799796"/>
          </a:xfrm>
          <a:solidFill>
            <a:schemeClr val="bg1"/>
          </a:solidFill>
        </p:grpSpPr>
        <p:sp>
          <p:nvSpPr>
            <p:cNvPr id="255" name="Google Shape;6527;p67"/>
            <p:cNvSpPr/>
            <p:nvPr/>
          </p:nvSpPr>
          <p:spPr>
            <a:xfrm>
              <a:off x="5545859" y="2863299"/>
              <a:ext cx="1479639" cy="117782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528;p67"/>
            <p:cNvSpPr/>
            <p:nvPr/>
          </p:nvSpPr>
          <p:spPr>
            <a:xfrm>
              <a:off x="4143421" y="2269672"/>
              <a:ext cx="730340" cy="1202947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529;p67"/>
            <p:cNvSpPr/>
            <p:nvPr/>
          </p:nvSpPr>
          <p:spPr>
            <a:xfrm>
              <a:off x="3226390" y="2241329"/>
              <a:ext cx="1402437" cy="1626973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534;p67"/>
            <p:cNvSpPr/>
            <p:nvPr/>
          </p:nvSpPr>
          <p:spPr>
            <a:xfrm>
              <a:off x="4891342" y="2669414"/>
              <a:ext cx="479839" cy="859100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538;p67"/>
            <p:cNvSpPr/>
            <p:nvPr/>
          </p:nvSpPr>
          <p:spPr>
            <a:xfrm>
              <a:off x="4620155" y="3726360"/>
              <a:ext cx="557427" cy="311172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544;p67"/>
            <p:cNvSpPr/>
            <p:nvPr/>
          </p:nvSpPr>
          <p:spPr>
            <a:xfrm>
              <a:off x="5039230" y="3744586"/>
              <a:ext cx="331067" cy="289544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549;p67"/>
            <p:cNvSpPr/>
            <p:nvPr/>
          </p:nvSpPr>
          <p:spPr>
            <a:xfrm>
              <a:off x="5808719" y="2442008"/>
              <a:ext cx="171034" cy="301446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553;p67"/>
            <p:cNvSpPr/>
            <p:nvPr/>
          </p:nvSpPr>
          <p:spPr>
            <a:xfrm>
              <a:off x="5391780" y="3137542"/>
              <a:ext cx="201383" cy="151949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569;p67"/>
            <p:cNvSpPr/>
            <p:nvPr/>
          </p:nvSpPr>
          <p:spPr>
            <a:xfrm>
              <a:off x="5242750" y="3184385"/>
              <a:ext cx="129746" cy="140997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roup 263"/>
          <p:cNvGrpSpPr/>
          <p:nvPr/>
        </p:nvGrpSpPr>
        <p:grpSpPr>
          <a:xfrm rot="21082186">
            <a:off x="6203505" y="1371194"/>
            <a:ext cx="1356617" cy="646087"/>
            <a:chOff x="3226390" y="2241329"/>
            <a:chExt cx="3799108" cy="1799796"/>
          </a:xfrm>
          <a:solidFill>
            <a:schemeClr val="bg1"/>
          </a:solidFill>
        </p:grpSpPr>
        <p:sp>
          <p:nvSpPr>
            <p:cNvPr id="265" name="Google Shape;6527;p67"/>
            <p:cNvSpPr/>
            <p:nvPr/>
          </p:nvSpPr>
          <p:spPr>
            <a:xfrm>
              <a:off x="5545859" y="2863299"/>
              <a:ext cx="1479639" cy="117782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528;p67"/>
            <p:cNvSpPr/>
            <p:nvPr/>
          </p:nvSpPr>
          <p:spPr>
            <a:xfrm>
              <a:off x="4143421" y="2269672"/>
              <a:ext cx="730340" cy="1202947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529;p67"/>
            <p:cNvSpPr/>
            <p:nvPr/>
          </p:nvSpPr>
          <p:spPr>
            <a:xfrm>
              <a:off x="3226390" y="2241329"/>
              <a:ext cx="1402437" cy="1626973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534;p67"/>
            <p:cNvSpPr/>
            <p:nvPr/>
          </p:nvSpPr>
          <p:spPr>
            <a:xfrm>
              <a:off x="4891342" y="2669414"/>
              <a:ext cx="479839" cy="859100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538;p67"/>
            <p:cNvSpPr/>
            <p:nvPr/>
          </p:nvSpPr>
          <p:spPr>
            <a:xfrm>
              <a:off x="4620155" y="3726360"/>
              <a:ext cx="557427" cy="311172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544;p67"/>
            <p:cNvSpPr/>
            <p:nvPr/>
          </p:nvSpPr>
          <p:spPr>
            <a:xfrm>
              <a:off x="5039230" y="3744586"/>
              <a:ext cx="331067" cy="289544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549;p67"/>
            <p:cNvSpPr/>
            <p:nvPr/>
          </p:nvSpPr>
          <p:spPr>
            <a:xfrm>
              <a:off x="5808719" y="2442008"/>
              <a:ext cx="171034" cy="301446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553;p67"/>
            <p:cNvSpPr/>
            <p:nvPr/>
          </p:nvSpPr>
          <p:spPr>
            <a:xfrm>
              <a:off x="5391780" y="3137542"/>
              <a:ext cx="201383" cy="151949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569;p67"/>
            <p:cNvSpPr/>
            <p:nvPr/>
          </p:nvSpPr>
          <p:spPr>
            <a:xfrm>
              <a:off x="5242750" y="3184385"/>
              <a:ext cx="129746" cy="140997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roup 273"/>
          <p:cNvGrpSpPr/>
          <p:nvPr/>
        </p:nvGrpSpPr>
        <p:grpSpPr>
          <a:xfrm rot="21149802">
            <a:off x="9165557" y="1398250"/>
            <a:ext cx="1356617" cy="646087"/>
            <a:chOff x="3226390" y="2241329"/>
            <a:chExt cx="3799108" cy="1799796"/>
          </a:xfrm>
          <a:solidFill>
            <a:schemeClr val="bg1"/>
          </a:solidFill>
        </p:grpSpPr>
        <p:sp>
          <p:nvSpPr>
            <p:cNvPr id="275" name="Google Shape;6527;p67"/>
            <p:cNvSpPr/>
            <p:nvPr/>
          </p:nvSpPr>
          <p:spPr>
            <a:xfrm>
              <a:off x="5545859" y="2863299"/>
              <a:ext cx="1479639" cy="117782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528;p67"/>
            <p:cNvSpPr/>
            <p:nvPr/>
          </p:nvSpPr>
          <p:spPr>
            <a:xfrm>
              <a:off x="4143421" y="2269672"/>
              <a:ext cx="730340" cy="1202947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529;p67"/>
            <p:cNvSpPr/>
            <p:nvPr/>
          </p:nvSpPr>
          <p:spPr>
            <a:xfrm>
              <a:off x="3226390" y="2241329"/>
              <a:ext cx="1402437" cy="1626973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534;p67"/>
            <p:cNvSpPr/>
            <p:nvPr/>
          </p:nvSpPr>
          <p:spPr>
            <a:xfrm>
              <a:off x="4891342" y="2669414"/>
              <a:ext cx="479839" cy="859100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538;p67"/>
            <p:cNvSpPr/>
            <p:nvPr/>
          </p:nvSpPr>
          <p:spPr>
            <a:xfrm>
              <a:off x="4620155" y="3726360"/>
              <a:ext cx="557427" cy="311172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544;p67"/>
            <p:cNvSpPr/>
            <p:nvPr/>
          </p:nvSpPr>
          <p:spPr>
            <a:xfrm>
              <a:off x="5039230" y="3744586"/>
              <a:ext cx="331067" cy="289544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549;p67"/>
            <p:cNvSpPr/>
            <p:nvPr/>
          </p:nvSpPr>
          <p:spPr>
            <a:xfrm>
              <a:off x="5808719" y="2442008"/>
              <a:ext cx="171034" cy="301446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553;p67"/>
            <p:cNvSpPr/>
            <p:nvPr/>
          </p:nvSpPr>
          <p:spPr>
            <a:xfrm>
              <a:off x="5391780" y="3137542"/>
              <a:ext cx="201383" cy="151949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569;p67"/>
            <p:cNvSpPr/>
            <p:nvPr/>
          </p:nvSpPr>
          <p:spPr>
            <a:xfrm>
              <a:off x="5242750" y="3184385"/>
              <a:ext cx="129746" cy="140997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893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350250"/>
            <a:ext cx="7711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ALUR PENGAJUAN REKOMENDASI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40A181-B48A-47AD-8A90-FA0AB72D97C1}"/>
              </a:ext>
            </a:extLst>
          </p:cNvPr>
          <p:cNvGrpSpPr/>
          <p:nvPr/>
        </p:nvGrpSpPr>
        <p:grpSpPr>
          <a:xfrm>
            <a:off x="434942" y="740277"/>
            <a:ext cx="11748660" cy="5749014"/>
            <a:chOff x="1263398" y="1499772"/>
            <a:chExt cx="7794340" cy="51582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D1A41D-4379-4C12-86BF-1341830D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135" y="1499772"/>
              <a:ext cx="5961641" cy="4865813"/>
            </a:xfrm>
            <a:prstGeom prst="rect">
              <a:avLst/>
            </a:prstGeom>
          </p:spPr>
        </p:pic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3FE60917-8E6D-45C6-8C36-3F7616A7DD5F}"/>
                </a:ext>
              </a:extLst>
            </p:cNvPr>
            <p:cNvSpPr txBox="1"/>
            <p:nvPr/>
          </p:nvSpPr>
          <p:spPr>
            <a:xfrm>
              <a:off x="1660011" y="2259906"/>
              <a:ext cx="1258518" cy="96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Penyelenggara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memeriksa apakah ada </a:t>
              </a:r>
              <a:r>
                <a:rPr lang="en-US" altLang="ko-KR" sz="16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kegiatan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statistik yang sama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82D97254-9F80-43AB-935F-51AA0966DA17}"/>
                </a:ext>
              </a:extLst>
            </p:cNvPr>
            <p:cNvSpPr txBox="1"/>
            <p:nvPr/>
          </p:nvSpPr>
          <p:spPr>
            <a:xfrm>
              <a:off x="7169163" y="2295111"/>
              <a:ext cx="1730366" cy="67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Penyelenggara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mengajukan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rekomendasi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FS3 / FPKPA elektronik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E76524D9-04CE-48B7-A8B5-11C336425082}"/>
                </a:ext>
              </a:extLst>
            </p:cNvPr>
            <p:cNvSpPr txBox="1"/>
            <p:nvPr/>
          </p:nvSpPr>
          <p:spPr>
            <a:xfrm>
              <a:off x="7513895" y="4195616"/>
              <a:ext cx="1543843" cy="67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BPS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memeriksa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dokumen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FS3 / FPKPA elektronik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6F814295-FA45-4508-97C4-7E5EC07B6451}"/>
                </a:ext>
              </a:extLst>
            </p:cNvPr>
            <p:cNvSpPr txBox="1"/>
            <p:nvPr/>
          </p:nvSpPr>
          <p:spPr>
            <a:xfrm>
              <a:off x="3611888" y="6073198"/>
              <a:ext cx="2716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BPS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menerbitkan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rekomendasi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83E9E8F3-D9CA-4544-B8C6-3B9C8C8E89C3}"/>
                </a:ext>
              </a:extLst>
            </p:cNvPr>
            <p:cNvSpPr txBox="1"/>
            <p:nvPr/>
          </p:nvSpPr>
          <p:spPr>
            <a:xfrm>
              <a:off x="1263398" y="4965442"/>
              <a:ext cx="1652645" cy="67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Penyelenggara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memantau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perkembangan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rekomendasi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5E40EE-D48B-449D-8375-45D2A327F9C8}"/>
                </a:ext>
              </a:extLst>
            </p:cNvPr>
            <p:cNvGrpSpPr/>
            <p:nvPr/>
          </p:nvGrpSpPr>
          <p:grpSpPr>
            <a:xfrm rot="16200000">
              <a:off x="4753960" y="1903544"/>
              <a:ext cx="144015" cy="804897"/>
              <a:chOff x="3233928" y="1334772"/>
              <a:chExt cx="361471" cy="2086706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Left Arrow 9">
                <a:extLst>
                  <a:ext uri="{FF2B5EF4-FFF2-40B4-BE49-F238E27FC236}">
                    <a16:creationId xmlns:a16="http://schemas.microsoft.com/office/drawing/2014/main" id="{3A6361A1-FA1E-43F7-A631-F8B5E4FC47DB}"/>
                  </a:ext>
                </a:extLst>
              </p:cNvPr>
              <p:cNvSpPr/>
              <p:nvPr/>
            </p:nvSpPr>
            <p:spPr>
              <a:xfrm rot="16200000">
                <a:off x="2485786" y="2376930"/>
                <a:ext cx="1857841" cy="231256"/>
              </a:xfrm>
              <a:prstGeom prst="leftArrow">
                <a:avLst>
                  <a:gd name="adj1" fmla="val 50000"/>
                  <a:gd name="adj2" fmla="val 1206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10">
                <a:extLst>
                  <a:ext uri="{FF2B5EF4-FFF2-40B4-BE49-F238E27FC236}">
                    <a16:creationId xmlns:a16="http://schemas.microsoft.com/office/drawing/2014/main" id="{8EB8A185-4C1B-488D-AE29-7304E944A9DE}"/>
                  </a:ext>
                </a:extLst>
              </p:cNvPr>
              <p:cNvSpPr/>
              <p:nvPr/>
            </p:nvSpPr>
            <p:spPr>
              <a:xfrm rot="5400000">
                <a:off x="3258072" y="166004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11">
                <a:extLst>
                  <a:ext uri="{FF2B5EF4-FFF2-40B4-BE49-F238E27FC236}">
                    <a16:creationId xmlns:a16="http://schemas.microsoft.com/office/drawing/2014/main" id="{EC72DC36-22BE-4195-80AB-755CA33703AA}"/>
                  </a:ext>
                </a:extLst>
              </p:cNvPr>
              <p:cNvSpPr/>
              <p:nvPr/>
            </p:nvSpPr>
            <p:spPr>
              <a:xfrm rot="5400000">
                <a:off x="3256309" y="1487099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hevron 12">
                <a:extLst>
                  <a:ext uri="{FF2B5EF4-FFF2-40B4-BE49-F238E27FC236}">
                    <a16:creationId xmlns:a16="http://schemas.microsoft.com/office/drawing/2014/main" id="{22FE56A6-73FD-4A34-916F-F9D5679C2816}"/>
                  </a:ext>
                </a:extLst>
              </p:cNvPr>
              <p:cNvSpPr/>
              <p:nvPr/>
            </p:nvSpPr>
            <p:spPr>
              <a:xfrm rot="5400000">
                <a:off x="3254546" y="131415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10">
                <a:extLst>
                  <a:ext uri="{FF2B5EF4-FFF2-40B4-BE49-F238E27FC236}">
                    <a16:creationId xmlns:a16="http://schemas.microsoft.com/office/drawing/2014/main" id="{733094A1-13B8-4126-B5D4-365009080178}"/>
                  </a:ext>
                </a:extLst>
              </p:cNvPr>
              <p:cNvSpPr/>
              <p:nvPr/>
            </p:nvSpPr>
            <p:spPr>
              <a:xfrm rot="5400000">
                <a:off x="3254947" y="1837978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2EC18D-E40B-4508-886E-E9BE6BCA56EB}"/>
                </a:ext>
              </a:extLst>
            </p:cNvPr>
            <p:cNvGrpSpPr/>
            <p:nvPr/>
          </p:nvGrpSpPr>
          <p:grpSpPr>
            <a:xfrm>
              <a:off x="6800809" y="3309442"/>
              <a:ext cx="144015" cy="712766"/>
              <a:chOff x="3233928" y="1334772"/>
              <a:chExt cx="361471" cy="2376676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Left Arrow 9">
                <a:extLst>
                  <a:ext uri="{FF2B5EF4-FFF2-40B4-BE49-F238E27FC236}">
                    <a16:creationId xmlns:a16="http://schemas.microsoft.com/office/drawing/2014/main" id="{2B77C1D4-F904-42CC-8201-77D38A4598F9}"/>
                  </a:ext>
                </a:extLst>
              </p:cNvPr>
              <p:cNvSpPr/>
              <p:nvPr/>
            </p:nvSpPr>
            <p:spPr>
              <a:xfrm rot="16200000">
                <a:off x="2483981" y="2666898"/>
                <a:ext cx="1857842" cy="231257"/>
              </a:xfrm>
              <a:prstGeom prst="leftArrow">
                <a:avLst>
                  <a:gd name="adj1" fmla="val 50000"/>
                  <a:gd name="adj2" fmla="val 1206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10">
                <a:extLst>
                  <a:ext uri="{FF2B5EF4-FFF2-40B4-BE49-F238E27FC236}">
                    <a16:creationId xmlns:a16="http://schemas.microsoft.com/office/drawing/2014/main" id="{40A13A38-6E69-4886-9106-E35188CA700E}"/>
                  </a:ext>
                </a:extLst>
              </p:cNvPr>
              <p:cNvSpPr/>
              <p:nvPr/>
            </p:nvSpPr>
            <p:spPr>
              <a:xfrm rot="5400000">
                <a:off x="3258072" y="166004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11">
                <a:extLst>
                  <a:ext uri="{FF2B5EF4-FFF2-40B4-BE49-F238E27FC236}">
                    <a16:creationId xmlns:a16="http://schemas.microsoft.com/office/drawing/2014/main" id="{2C78DC38-1D7C-4989-A308-BE34E8CEEDCF}"/>
                  </a:ext>
                </a:extLst>
              </p:cNvPr>
              <p:cNvSpPr/>
              <p:nvPr/>
            </p:nvSpPr>
            <p:spPr>
              <a:xfrm rot="5400000">
                <a:off x="3256309" y="1487099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hevron 12">
                <a:extLst>
                  <a:ext uri="{FF2B5EF4-FFF2-40B4-BE49-F238E27FC236}">
                    <a16:creationId xmlns:a16="http://schemas.microsoft.com/office/drawing/2014/main" id="{B3D755DA-F139-4E8F-BCB3-A276F5260946}"/>
                  </a:ext>
                </a:extLst>
              </p:cNvPr>
              <p:cNvSpPr/>
              <p:nvPr/>
            </p:nvSpPr>
            <p:spPr>
              <a:xfrm rot="5400000">
                <a:off x="3254546" y="131415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10">
                <a:extLst>
                  <a:ext uri="{FF2B5EF4-FFF2-40B4-BE49-F238E27FC236}">
                    <a16:creationId xmlns:a16="http://schemas.microsoft.com/office/drawing/2014/main" id="{E8232894-2B18-43A3-A657-6D8DB33293D9}"/>
                  </a:ext>
                </a:extLst>
              </p:cNvPr>
              <p:cNvSpPr/>
              <p:nvPr/>
            </p:nvSpPr>
            <p:spPr>
              <a:xfrm rot="5400000">
                <a:off x="3254947" y="1837978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5DD3151-3AAA-4B8E-8550-8A22251FCEE6}"/>
                </a:ext>
              </a:extLst>
            </p:cNvPr>
            <p:cNvGrpSpPr/>
            <p:nvPr/>
          </p:nvGrpSpPr>
          <p:grpSpPr>
            <a:xfrm rot="3055587">
              <a:off x="6543719" y="5233449"/>
              <a:ext cx="144015" cy="812235"/>
              <a:chOff x="3233928" y="1334772"/>
              <a:chExt cx="361471" cy="2105730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Left Arrow 9">
                <a:extLst>
                  <a:ext uri="{FF2B5EF4-FFF2-40B4-BE49-F238E27FC236}">
                    <a16:creationId xmlns:a16="http://schemas.microsoft.com/office/drawing/2014/main" id="{235C0A6D-9394-478B-A0AA-AB96F284D1DB}"/>
                  </a:ext>
                </a:extLst>
              </p:cNvPr>
              <p:cNvSpPr/>
              <p:nvPr/>
            </p:nvSpPr>
            <p:spPr>
              <a:xfrm rot="16200000">
                <a:off x="2513744" y="2395953"/>
                <a:ext cx="1857840" cy="231257"/>
              </a:xfrm>
              <a:prstGeom prst="leftArrow">
                <a:avLst>
                  <a:gd name="adj1" fmla="val 50000"/>
                  <a:gd name="adj2" fmla="val 1206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10">
                <a:extLst>
                  <a:ext uri="{FF2B5EF4-FFF2-40B4-BE49-F238E27FC236}">
                    <a16:creationId xmlns:a16="http://schemas.microsoft.com/office/drawing/2014/main" id="{D8752A94-B757-4C86-A3A0-CFDF23441F6E}"/>
                  </a:ext>
                </a:extLst>
              </p:cNvPr>
              <p:cNvSpPr/>
              <p:nvPr/>
            </p:nvSpPr>
            <p:spPr>
              <a:xfrm rot="5400000">
                <a:off x="3258072" y="166004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11">
                <a:extLst>
                  <a:ext uri="{FF2B5EF4-FFF2-40B4-BE49-F238E27FC236}">
                    <a16:creationId xmlns:a16="http://schemas.microsoft.com/office/drawing/2014/main" id="{F659EA40-9CB8-4902-8419-96003D18AEF7}"/>
                  </a:ext>
                </a:extLst>
              </p:cNvPr>
              <p:cNvSpPr/>
              <p:nvPr/>
            </p:nvSpPr>
            <p:spPr>
              <a:xfrm rot="5400000">
                <a:off x="3256309" y="1487099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12">
                <a:extLst>
                  <a:ext uri="{FF2B5EF4-FFF2-40B4-BE49-F238E27FC236}">
                    <a16:creationId xmlns:a16="http://schemas.microsoft.com/office/drawing/2014/main" id="{1C16EF9A-D94E-457F-AFB7-C39E274F73C5}"/>
                  </a:ext>
                </a:extLst>
              </p:cNvPr>
              <p:cNvSpPr/>
              <p:nvPr/>
            </p:nvSpPr>
            <p:spPr>
              <a:xfrm rot="5400000">
                <a:off x="3254546" y="131415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10">
                <a:extLst>
                  <a:ext uri="{FF2B5EF4-FFF2-40B4-BE49-F238E27FC236}">
                    <a16:creationId xmlns:a16="http://schemas.microsoft.com/office/drawing/2014/main" id="{F5BD19F0-A322-491F-B71F-C153430D6746}"/>
                  </a:ext>
                </a:extLst>
              </p:cNvPr>
              <p:cNvSpPr/>
              <p:nvPr/>
            </p:nvSpPr>
            <p:spPr>
              <a:xfrm rot="5400000">
                <a:off x="3254947" y="1837978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ACD64F-D626-46C0-9843-720361353233}"/>
                </a:ext>
              </a:extLst>
            </p:cNvPr>
            <p:cNvGrpSpPr/>
            <p:nvPr/>
          </p:nvGrpSpPr>
          <p:grpSpPr>
            <a:xfrm rot="7675934">
              <a:off x="3183359" y="5217842"/>
              <a:ext cx="149649" cy="804898"/>
              <a:chOff x="3219788" y="1334772"/>
              <a:chExt cx="375611" cy="2086708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Left Arrow 9">
                <a:extLst>
                  <a:ext uri="{FF2B5EF4-FFF2-40B4-BE49-F238E27FC236}">
                    <a16:creationId xmlns:a16="http://schemas.microsoft.com/office/drawing/2014/main" id="{457F58A0-286F-4D13-AEF2-028C78157546}"/>
                  </a:ext>
                </a:extLst>
              </p:cNvPr>
              <p:cNvSpPr/>
              <p:nvPr/>
            </p:nvSpPr>
            <p:spPr>
              <a:xfrm rot="16200000">
                <a:off x="2485784" y="2376932"/>
                <a:ext cx="1857840" cy="231256"/>
              </a:xfrm>
              <a:prstGeom prst="leftArrow">
                <a:avLst>
                  <a:gd name="adj1" fmla="val 50000"/>
                  <a:gd name="adj2" fmla="val 1206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hevron 10">
                <a:extLst>
                  <a:ext uri="{FF2B5EF4-FFF2-40B4-BE49-F238E27FC236}">
                    <a16:creationId xmlns:a16="http://schemas.microsoft.com/office/drawing/2014/main" id="{86290F87-E496-4D31-9500-3C860A219EB5}"/>
                  </a:ext>
                </a:extLst>
              </p:cNvPr>
              <p:cNvSpPr/>
              <p:nvPr/>
            </p:nvSpPr>
            <p:spPr>
              <a:xfrm rot="5400000">
                <a:off x="3258072" y="166004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11">
                <a:extLst>
                  <a:ext uri="{FF2B5EF4-FFF2-40B4-BE49-F238E27FC236}">
                    <a16:creationId xmlns:a16="http://schemas.microsoft.com/office/drawing/2014/main" id="{C3416A6E-253E-41CD-AC4F-951CDE76F6E5}"/>
                  </a:ext>
                </a:extLst>
              </p:cNvPr>
              <p:cNvSpPr/>
              <p:nvPr/>
            </p:nvSpPr>
            <p:spPr>
              <a:xfrm rot="5400000">
                <a:off x="3256309" y="1487099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vron 12">
                <a:extLst>
                  <a:ext uri="{FF2B5EF4-FFF2-40B4-BE49-F238E27FC236}">
                    <a16:creationId xmlns:a16="http://schemas.microsoft.com/office/drawing/2014/main" id="{2B763AEA-3C4A-4838-913E-7566895CE335}"/>
                  </a:ext>
                </a:extLst>
              </p:cNvPr>
              <p:cNvSpPr/>
              <p:nvPr/>
            </p:nvSpPr>
            <p:spPr>
              <a:xfrm rot="5400000">
                <a:off x="3254546" y="131415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10">
                <a:extLst>
                  <a:ext uri="{FF2B5EF4-FFF2-40B4-BE49-F238E27FC236}">
                    <a16:creationId xmlns:a16="http://schemas.microsoft.com/office/drawing/2014/main" id="{FF255280-CA1F-4682-8876-DA2DB78DCC1B}"/>
                  </a:ext>
                </a:extLst>
              </p:cNvPr>
              <p:cNvSpPr/>
              <p:nvPr/>
            </p:nvSpPr>
            <p:spPr>
              <a:xfrm rot="5400000">
                <a:off x="3240404" y="1823730"/>
                <a:ext cx="316711" cy="357943"/>
              </a:xfrm>
              <a:prstGeom prst="chevron">
                <a:avLst>
                  <a:gd name="adj" fmla="val 609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589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594173"/>
            <a:ext cx="7711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SURAT REKOMENDASI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AE5A5-0366-429C-A946-62563CEF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11" y="1567543"/>
            <a:ext cx="3327794" cy="4713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FA414-679D-4A8D-83F8-638C0F6A0C3C}"/>
              </a:ext>
            </a:extLst>
          </p:cNvPr>
          <p:cNvSpPr txBox="1"/>
          <p:nvPr/>
        </p:nvSpPr>
        <p:spPr>
          <a:xfrm>
            <a:off x="6096000" y="2795164"/>
            <a:ext cx="3725501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J-TT.WWWW.NNN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BFCBC-F073-431C-A5EF-6BD3481D50B4}"/>
              </a:ext>
            </a:extLst>
          </p:cNvPr>
          <p:cNvSpPr txBox="1"/>
          <p:nvPr/>
        </p:nvSpPr>
        <p:spPr>
          <a:xfrm>
            <a:off x="6096000" y="3572354"/>
            <a:ext cx="5472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Keterangan</a:t>
            </a:r>
            <a:r>
              <a:rPr lang="en-US" b="1" dirty="0"/>
              <a:t>:</a:t>
            </a:r>
          </a:p>
          <a:p>
            <a:r>
              <a:rPr lang="en-US" b="1" dirty="0"/>
              <a:t>J</a:t>
            </a:r>
            <a:r>
              <a:rPr lang="en-US" dirty="0"/>
              <a:t>	: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b="1" dirty="0"/>
          </a:p>
          <a:p>
            <a:r>
              <a:rPr lang="en-US" b="1" dirty="0"/>
              <a:t>TT</a:t>
            </a:r>
            <a:r>
              <a:rPr lang="en-US" dirty="0"/>
              <a:t>	: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Terbit</a:t>
            </a:r>
            <a:r>
              <a:rPr lang="en-US" dirty="0"/>
              <a:t> Surat </a:t>
            </a:r>
            <a:r>
              <a:rPr lang="en-US" dirty="0" err="1"/>
              <a:t>Rekomendasi</a:t>
            </a:r>
            <a:endParaRPr lang="en-US" b="1" dirty="0"/>
          </a:p>
          <a:p>
            <a:r>
              <a:rPr lang="en-US" b="1" dirty="0"/>
              <a:t>WWWW</a:t>
            </a:r>
            <a:r>
              <a:rPr lang="en-US" dirty="0"/>
              <a:t>	: Kode Wilayah </a:t>
            </a:r>
            <a:r>
              <a:rPr lang="en-US" dirty="0" err="1"/>
              <a:t>Penerbit</a:t>
            </a:r>
            <a:r>
              <a:rPr lang="en-US" dirty="0"/>
              <a:t> Surat </a:t>
            </a:r>
            <a:r>
              <a:rPr lang="en-US" dirty="0" err="1"/>
              <a:t>Rekomendasi</a:t>
            </a:r>
            <a:endParaRPr lang="en-US" b="1" dirty="0"/>
          </a:p>
          <a:p>
            <a:r>
              <a:rPr lang="en-US" b="1" dirty="0"/>
              <a:t>NNN</a:t>
            </a:r>
            <a:r>
              <a:rPr lang="en-US" dirty="0"/>
              <a:t>	: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Surat </a:t>
            </a:r>
            <a:r>
              <a:rPr lang="en-US" dirty="0" err="1"/>
              <a:t>Rekomendasi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1F779-8BAC-462C-A6A5-2168987340F7}"/>
              </a:ext>
            </a:extLst>
          </p:cNvPr>
          <p:cNvSpPr txBox="1"/>
          <p:nvPr/>
        </p:nvSpPr>
        <p:spPr>
          <a:xfrm>
            <a:off x="6096000" y="2371107"/>
            <a:ext cx="299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Format </a:t>
            </a:r>
            <a:r>
              <a:rPr lang="en-US" b="1" dirty="0" err="1"/>
              <a:t>Nomor</a:t>
            </a:r>
            <a:r>
              <a:rPr lang="en-US" b="1" dirty="0"/>
              <a:t> </a:t>
            </a:r>
            <a:r>
              <a:rPr lang="en-US" b="1" dirty="0" err="1"/>
              <a:t>Rekomendasi</a:t>
            </a:r>
            <a:r>
              <a:rPr lang="en-US" b="1" dirty="0"/>
              <a:t>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96F491-B1E2-451E-ADD2-A4EFEFE4113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31505" y="3087552"/>
            <a:ext cx="186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42B3DF-0584-4E7C-902E-41C9436EEEDF}"/>
              </a:ext>
            </a:extLst>
          </p:cNvPr>
          <p:cNvSpPr txBox="1"/>
          <p:nvPr/>
        </p:nvSpPr>
        <p:spPr>
          <a:xfrm>
            <a:off x="4445735" y="2441220"/>
            <a:ext cx="143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Nomor</a:t>
            </a:r>
            <a:r>
              <a:rPr lang="en-US" dirty="0"/>
              <a:t> </a:t>
            </a:r>
          </a:p>
          <a:p>
            <a:r>
              <a:rPr lang="en-US" dirty="0" err="1"/>
              <a:t>Rekomendasi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6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3754" y="731623"/>
            <a:ext cx="7711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CONTOH NOMOR REKOMENDASI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FA414-679D-4A8D-83F8-638C0F6A0C3C}"/>
              </a:ext>
            </a:extLst>
          </p:cNvPr>
          <p:cNvSpPr txBox="1"/>
          <p:nvPr/>
        </p:nvSpPr>
        <p:spPr>
          <a:xfrm>
            <a:off x="1066800" y="2448800"/>
            <a:ext cx="3725501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V-21.0000.001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BFCBC-F073-431C-A5EF-6BD3481D50B4}"/>
              </a:ext>
            </a:extLst>
          </p:cNvPr>
          <p:cNvSpPr txBox="1"/>
          <p:nvPr/>
        </p:nvSpPr>
        <p:spPr>
          <a:xfrm>
            <a:off x="1066800" y="3225990"/>
            <a:ext cx="5472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Keterangan</a:t>
            </a:r>
            <a:r>
              <a:rPr lang="en-US" b="1" dirty="0"/>
              <a:t>:</a:t>
            </a:r>
          </a:p>
          <a:p>
            <a:r>
              <a:rPr lang="en-US" b="1" dirty="0"/>
              <a:t>V</a:t>
            </a:r>
            <a:r>
              <a:rPr lang="en-US" dirty="0"/>
              <a:t>	: Kode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b="1" dirty="0" err="1"/>
              <a:t>Survei</a:t>
            </a:r>
            <a:endParaRPr lang="en-US" b="1" dirty="0"/>
          </a:p>
          <a:p>
            <a:r>
              <a:rPr lang="en-US" b="1" dirty="0"/>
              <a:t>21</a:t>
            </a:r>
            <a:r>
              <a:rPr lang="en-US" dirty="0"/>
              <a:t>	: </a:t>
            </a:r>
            <a:r>
              <a:rPr lang="en-US" dirty="0" err="1"/>
              <a:t>Diterbitkan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b="1" dirty="0"/>
              <a:t>2021</a:t>
            </a:r>
          </a:p>
          <a:p>
            <a:r>
              <a:rPr lang="en-US" b="1" dirty="0"/>
              <a:t>0000</a:t>
            </a:r>
            <a:r>
              <a:rPr lang="en-US" dirty="0"/>
              <a:t>	: </a:t>
            </a:r>
            <a:r>
              <a:rPr lang="en-US" dirty="0" err="1"/>
              <a:t>Diterbitkan</a:t>
            </a:r>
            <a:r>
              <a:rPr lang="en-US" dirty="0"/>
              <a:t> oleh </a:t>
            </a:r>
            <a:r>
              <a:rPr lang="en-US" b="1" dirty="0"/>
              <a:t>BPS Pusat</a:t>
            </a:r>
          </a:p>
          <a:p>
            <a:r>
              <a:rPr lang="en-US" b="1" dirty="0"/>
              <a:t>001</a:t>
            </a:r>
            <a:r>
              <a:rPr lang="en-US" dirty="0"/>
              <a:t>	: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Surat </a:t>
            </a:r>
            <a:r>
              <a:rPr lang="en-US" err="1"/>
              <a:t>Rekomendasi</a:t>
            </a:r>
            <a:r>
              <a:rPr lang="en-US"/>
              <a:t> </a:t>
            </a:r>
            <a:r>
              <a:rPr lang="en-US" b="1"/>
              <a:t>001 </a:t>
            </a:r>
            <a:br>
              <a:rPr lang="en-US" b="1"/>
            </a:br>
            <a:r>
              <a:rPr lang="en-US" b="1"/>
              <a:t>                    </a:t>
            </a:r>
            <a:r>
              <a:rPr lang="en-US"/>
              <a:t>di satker BPS Jawa Tengah </a:t>
            </a:r>
            <a:br>
              <a:rPr lang="en-US"/>
            </a:br>
            <a:r>
              <a:rPr lang="en-US"/>
              <a:t>                    selama tahun 2021</a:t>
            </a:r>
            <a:endParaRPr lang="en-US" b="1"/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1F779-8BAC-462C-A6A5-2168987340F7}"/>
              </a:ext>
            </a:extLst>
          </p:cNvPr>
          <p:cNvSpPr txBox="1"/>
          <p:nvPr/>
        </p:nvSpPr>
        <p:spPr>
          <a:xfrm>
            <a:off x="1066800" y="2024743"/>
            <a:ext cx="370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3101D-D814-4444-924E-B22AA8E36524}"/>
              </a:ext>
            </a:extLst>
          </p:cNvPr>
          <p:cNvSpPr txBox="1"/>
          <p:nvPr/>
        </p:nvSpPr>
        <p:spPr>
          <a:xfrm>
            <a:off x="6539345" y="2448800"/>
            <a:ext cx="3725501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K-21.3300.002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355D3-388F-4D0D-B183-4170B15DF1D5}"/>
              </a:ext>
            </a:extLst>
          </p:cNvPr>
          <p:cNvSpPr txBox="1"/>
          <p:nvPr/>
        </p:nvSpPr>
        <p:spPr>
          <a:xfrm>
            <a:off x="6539345" y="3225990"/>
            <a:ext cx="5472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Keterangan</a:t>
            </a:r>
            <a:r>
              <a:rPr lang="en-US" b="1" dirty="0"/>
              <a:t>:</a:t>
            </a:r>
          </a:p>
          <a:p>
            <a:r>
              <a:rPr lang="en-US" b="1" dirty="0"/>
              <a:t>K</a:t>
            </a:r>
            <a:r>
              <a:rPr lang="en-US" dirty="0"/>
              <a:t>	: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b="1" dirty="0" err="1"/>
              <a:t>Kompromin</a:t>
            </a:r>
            <a:endParaRPr lang="en-US" b="1" dirty="0"/>
          </a:p>
          <a:p>
            <a:r>
              <a:rPr lang="en-US" b="1" dirty="0"/>
              <a:t>21</a:t>
            </a:r>
            <a:r>
              <a:rPr lang="en-US" dirty="0"/>
              <a:t>	: </a:t>
            </a:r>
            <a:r>
              <a:rPr lang="en-US" dirty="0" err="1"/>
              <a:t>Diterbitkan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b="1" dirty="0"/>
              <a:t>2021</a:t>
            </a:r>
          </a:p>
          <a:p>
            <a:r>
              <a:rPr lang="en-US" b="1"/>
              <a:t>3300</a:t>
            </a:r>
            <a:r>
              <a:rPr lang="en-US" dirty="0"/>
              <a:t>	: </a:t>
            </a:r>
            <a:r>
              <a:rPr lang="en-US" dirty="0" err="1"/>
              <a:t>Diterbitkan</a:t>
            </a:r>
            <a:r>
              <a:rPr lang="en-US" dirty="0"/>
              <a:t> oleh </a:t>
            </a:r>
            <a:r>
              <a:rPr lang="en-US" b="1" dirty="0"/>
              <a:t>BPS </a:t>
            </a:r>
            <a:r>
              <a:rPr lang="en-US" b="1" dirty="0" err="1"/>
              <a:t>Provinsi</a:t>
            </a:r>
            <a:r>
              <a:rPr lang="en-US" b="1" dirty="0"/>
              <a:t> </a:t>
            </a:r>
            <a:r>
              <a:rPr lang="en-US" b="1" dirty="0" err="1"/>
              <a:t>Jawa</a:t>
            </a:r>
            <a:r>
              <a:rPr lang="en-US" b="1" dirty="0"/>
              <a:t> Tengah</a:t>
            </a:r>
          </a:p>
          <a:p>
            <a:pPr marL="987425" indent="-987425">
              <a:tabLst>
                <a:tab pos="900113" algn="l"/>
              </a:tabLst>
            </a:pPr>
            <a:r>
              <a:rPr lang="en-US" b="1" dirty="0"/>
              <a:t>002</a:t>
            </a:r>
            <a:r>
              <a:rPr lang="en-US" dirty="0"/>
              <a:t>	: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Surat </a:t>
            </a:r>
            <a:r>
              <a:rPr lang="en-US" err="1"/>
              <a:t>Rekomendasi</a:t>
            </a:r>
            <a:r>
              <a:rPr lang="en-US"/>
              <a:t> </a:t>
            </a:r>
            <a:r>
              <a:rPr lang="en-US" b="1"/>
              <a:t>002 </a:t>
            </a:r>
            <a:r>
              <a:rPr lang="en-US"/>
              <a:t>di satker BPS Jawa Tengah selama tahun 2021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84376-10B1-45FE-8D19-E295B669E4AA}"/>
              </a:ext>
            </a:extLst>
          </p:cNvPr>
          <p:cNvSpPr txBox="1"/>
          <p:nvPr/>
        </p:nvSpPr>
        <p:spPr>
          <a:xfrm>
            <a:off x="6539345" y="2024743"/>
            <a:ext cx="33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Kompromin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4246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471274"/>
            <a:ext cx="7711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STANDAR PELAYANAN REKOMENDASI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D2C40-3CE8-4D03-BB6E-2BB4B935A201}"/>
              </a:ext>
            </a:extLst>
          </p:cNvPr>
          <p:cNvSpPr txBox="1"/>
          <p:nvPr/>
        </p:nvSpPr>
        <p:spPr>
          <a:xfrm>
            <a:off x="926883" y="2246759"/>
            <a:ext cx="93518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err="1">
                <a:latin typeface="+mj-lt"/>
              </a:rPr>
              <a:t>Pengguna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layanan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memiliki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alamat</a:t>
            </a:r>
            <a:r>
              <a:rPr lang="en-US" sz="2200" dirty="0">
                <a:latin typeface="+mj-lt"/>
              </a:rPr>
              <a:t> email yang </a:t>
            </a:r>
            <a:r>
              <a:rPr lang="en-US" sz="2200" dirty="0" err="1">
                <a:latin typeface="+mj-lt"/>
              </a:rPr>
              <a:t>masih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aktif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untuk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akun</a:t>
            </a:r>
            <a:r>
              <a:rPr lang="en-US" sz="2200" dirty="0">
                <a:latin typeface="+mj-lt"/>
              </a:rPr>
              <a:t> pada </a:t>
            </a:r>
            <a:r>
              <a:rPr lang="en-US" sz="2200" dirty="0" err="1">
                <a:latin typeface="+mj-lt"/>
              </a:rPr>
              <a:t>aplikasi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Rekomendasi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Kegiatan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Statistik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Romantik</a:t>
            </a:r>
            <a:r>
              <a:rPr lang="en-US" sz="2200" dirty="0">
                <a:latin typeface="+mj-lt"/>
              </a:rPr>
              <a:t>) Online. </a:t>
            </a:r>
          </a:p>
          <a:p>
            <a:pPr marL="342900" indent="-342900">
              <a:buAutoNum type="arabicPeriod"/>
            </a:pPr>
            <a:r>
              <a:rPr lang="en-US" sz="2200" dirty="0" err="1">
                <a:latin typeface="+mj-lt"/>
              </a:rPr>
              <a:t>Pengguna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layanan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adalah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instansi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pemerintah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penyelenggara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kegiatan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statistik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sektoral</a:t>
            </a:r>
            <a:r>
              <a:rPr lang="en-US" sz="2200" dirty="0">
                <a:latin typeface="+mj-lt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sz="2200" dirty="0" err="1">
                <a:latin typeface="+mj-lt"/>
              </a:rPr>
              <a:t>Pengguna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layanan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mengisi</a:t>
            </a:r>
            <a:r>
              <a:rPr lang="en-US" sz="2200" dirty="0">
                <a:latin typeface="+mj-lt"/>
              </a:rPr>
              <a:t> </a:t>
            </a:r>
            <a:r>
              <a:rPr lang="en-US" sz="2200" err="1">
                <a:latin typeface="+mj-lt"/>
              </a:rPr>
              <a:t>dokumen</a:t>
            </a:r>
            <a:r>
              <a:rPr lang="en-US" sz="2200">
                <a:latin typeface="+mj-lt"/>
              </a:rPr>
              <a:t> FS3 dan/atau FP-KPA </a:t>
            </a:r>
            <a:r>
              <a:rPr lang="en-US" sz="2200" dirty="0" err="1">
                <a:latin typeface="+mj-lt"/>
              </a:rPr>
              <a:t>dalam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bentuk</a:t>
            </a:r>
            <a:r>
              <a:rPr lang="en-US" sz="2200" dirty="0">
                <a:latin typeface="+mj-lt"/>
              </a:rPr>
              <a:t> manual </a:t>
            </a:r>
            <a:r>
              <a:rPr lang="en-US" sz="2200" dirty="0" err="1">
                <a:latin typeface="+mj-lt"/>
              </a:rPr>
              <a:t>atau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elektronik</a:t>
            </a:r>
            <a:r>
              <a:rPr lang="en-US" sz="2200" dirty="0"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200" dirty="0">
                <a:latin typeface="+mj-lt"/>
              </a:rPr>
              <a:t>Media </a:t>
            </a:r>
            <a:r>
              <a:rPr lang="en-US" sz="2200" dirty="0" err="1">
                <a:latin typeface="+mj-lt"/>
              </a:rPr>
              <a:t>Layanan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meliputi</a:t>
            </a:r>
            <a:r>
              <a:rPr lang="en-US" sz="2200" dirty="0">
                <a:latin typeface="+mj-lt"/>
              </a:rPr>
              <a:t>: </a:t>
            </a:r>
          </a:p>
          <a:p>
            <a:pPr marL="800100" lvl="1" indent="-342900">
              <a:buAutoNum type="arabicParenR"/>
            </a:pPr>
            <a:r>
              <a:rPr lang="en-US" sz="2200" dirty="0" err="1">
                <a:latin typeface="+mj-lt"/>
              </a:rPr>
              <a:t>Layanan</a:t>
            </a:r>
            <a:r>
              <a:rPr lang="en-US" sz="2200" dirty="0">
                <a:latin typeface="+mj-lt"/>
              </a:rPr>
              <a:t> Offline: </a:t>
            </a:r>
            <a:r>
              <a:rPr lang="en-US" sz="2200" dirty="0" err="1">
                <a:latin typeface="+mj-lt"/>
              </a:rPr>
              <a:t>Layanan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melalui</a:t>
            </a:r>
            <a:r>
              <a:rPr lang="en-US" sz="2200" dirty="0">
                <a:latin typeface="+mj-lt"/>
              </a:rPr>
              <a:t> unit </a:t>
            </a:r>
            <a:r>
              <a:rPr lang="en-US" sz="2200" dirty="0" err="1">
                <a:latin typeface="+mj-lt"/>
              </a:rPr>
              <a:t>Pelayanan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Statistik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Terpadu</a:t>
            </a:r>
            <a:r>
              <a:rPr lang="en-US" sz="2200" dirty="0">
                <a:latin typeface="+mj-lt"/>
              </a:rPr>
              <a:t> (PST) BPS</a:t>
            </a:r>
          </a:p>
          <a:p>
            <a:pPr marL="800100" lvl="1" indent="-342900">
              <a:buAutoNum type="arabicParenR"/>
            </a:pPr>
            <a:r>
              <a:rPr lang="en-US" sz="2200" dirty="0" err="1">
                <a:latin typeface="+mj-lt"/>
              </a:rPr>
              <a:t>Layanan</a:t>
            </a:r>
            <a:r>
              <a:rPr lang="en-US" sz="2200" dirty="0">
                <a:latin typeface="+mj-lt"/>
              </a:rPr>
              <a:t> Online: </a:t>
            </a:r>
            <a:r>
              <a:rPr lang="en-US" sz="2200" dirty="0" err="1">
                <a:latin typeface="+mj-lt"/>
              </a:rPr>
              <a:t>Layanan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melalui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aplikasi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Romantik</a:t>
            </a:r>
            <a:r>
              <a:rPr lang="en-US" sz="2200" dirty="0">
                <a:latin typeface="+mj-lt"/>
              </a:rPr>
              <a:t> Online.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C7D13-D50D-4547-AB9F-A7F4303AF5C4}"/>
              </a:ext>
            </a:extLst>
          </p:cNvPr>
          <p:cNvSpPr txBox="1"/>
          <p:nvPr/>
        </p:nvSpPr>
        <p:spPr>
          <a:xfrm>
            <a:off x="620774" y="1664605"/>
            <a:ext cx="2318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 PERSYARATAN</a:t>
            </a:r>
          </a:p>
        </p:txBody>
      </p:sp>
    </p:spTree>
    <p:extLst>
      <p:ext uri="{BB962C8B-B14F-4D97-AF65-F5344CB8AC3E}">
        <p14:creationId xmlns:p14="http://schemas.microsoft.com/office/powerpoint/2010/main" val="128122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350250"/>
            <a:ext cx="7711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STANDAR PELAYANAN REKOMENDASI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D2C40-3CE8-4D03-BB6E-2BB4B935A201}"/>
              </a:ext>
            </a:extLst>
          </p:cNvPr>
          <p:cNvSpPr txBox="1"/>
          <p:nvPr/>
        </p:nvSpPr>
        <p:spPr>
          <a:xfrm>
            <a:off x="637311" y="3229162"/>
            <a:ext cx="10409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mengajukan</a:t>
            </a:r>
            <a:r>
              <a:rPr lang="en-US" sz="2000" dirty="0"/>
              <a:t> </a:t>
            </a:r>
            <a:r>
              <a:rPr lang="en-US" sz="2000" dirty="0" err="1"/>
              <a:t>rancangan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: (a) Online </a:t>
            </a:r>
            <a:r>
              <a:rPr lang="en-US" sz="2000" dirty="0" err="1"/>
              <a:t>maupun</a:t>
            </a:r>
            <a:r>
              <a:rPr lang="en-US" sz="2000" dirty="0"/>
              <a:t> (b) Offline. </a:t>
            </a:r>
          </a:p>
          <a:p>
            <a:pPr marL="457200" indent="-457200">
              <a:buAutoNum type="arabicPeriod"/>
            </a:pPr>
            <a:r>
              <a:rPr lang="en-US" sz="2000" dirty="0"/>
              <a:t>Jika </a:t>
            </a:r>
            <a:r>
              <a:rPr lang="en-US" sz="2000" dirty="0" err="1"/>
              <a:t>pengajuan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offline, </a:t>
            </a:r>
            <a:r>
              <a:rPr lang="en-US" sz="2000" dirty="0" err="1"/>
              <a:t>maka</a:t>
            </a:r>
            <a:r>
              <a:rPr lang="en-US" sz="2000" dirty="0"/>
              <a:t> operator BPS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perekaman</a:t>
            </a:r>
            <a:r>
              <a:rPr lang="en-US" sz="2000" dirty="0"/>
              <a:t> </a:t>
            </a:r>
            <a:r>
              <a:rPr lang="en-US" sz="2000" dirty="0" err="1"/>
              <a:t>rancangan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romantik</a:t>
            </a:r>
            <a:r>
              <a:rPr lang="en-US" sz="2000" dirty="0"/>
              <a:t> online. </a:t>
            </a:r>
          </a:p>
          <a:p>
            <a:pPr marL="457200" indent="-457200">
              <a:buAutoNum type="arabicPeriod"/>
            </a:pPr>
            <a:r>
              <a:rPr lang="en-US" sz="2000" dirty="0"/>
              <a:t>BPS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pengajuan</a:t>
            </a:r>
            <a:r>
              <a:rPr lang="en-US" sz="2000" dirty="0"/>
              <a:t> </a:t>
            </a:r>
            <a:r>
              <a:rPr lang="en-US" sz="2000" dirty="0" err="1"/>
              <a:t>rancangan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Romantik</a:t>
            </a:r>
            <a:r>
              <a:rPr lang="en-US" sz="2000" dirty="0"/>
              <a:t> Online. </a:t>
            </a:r>
          </a:p>
          <a:p>
            <a:pPr marL="457200" indent="-457200">
              <a:buAutoNum type="arabicPeriod"/>
            </a:pPr>
            <a:r>
              <a:rPr lang="en-US" sz="2000" dirty="0"/>
              <a:t>Jika </a:t>
            </a:r>
            <a:r>
              <a:rPr lang="en-US" sz="2000" dirty="0" err="1"/>
              <a:t>rancangan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layak</a:t>
            </a:r>
            <a:r>
              <a:rPr lang="en-US" sz="2000" dirty="0"/>
              <a:t>, BPS </a:t>
            </a:r>
            <a:r>
              <a:rPr lang="en-US" sz="2000" dirty="0" err="1"/>
              <a:t>menerbitkan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rekomendasi</a:t>
            </a:r>
            <a:r>
              <a:rPr lang="en-US" sz="2000" dirty="0"/>
              <a:t>. </a:t>
            </a: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rancangan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diperbaiki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BPS </a:t>
            </a:r>
            <a:r>
              <a:rPr lang="en-US" sz="2000" err="1"/>
              <a:t>mengembalikan</a:t>
            </a:r>
            <a:r>
              <a:rPr lang="en-US" sz="2000"/>
              <a:t> FS3 / FP-KPA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C7D13-D50D-4547-AB9F-A7F4303AF5C4}"/>
              </a:ext>
            </a:extLst>
          </p:cNvPr>
          <p:cNvSpPr txBox="1"/>
          <p:nvPr/>
        </p:nvSpPr>
        <p:spPr>
          <a:xfrm>
            <a:off x="637311" y="2655608"/>
            <a:ext cx="542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B. SISTEM, MEKANISME, DAN PROSEDUR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C5888-9A2C-45A4-875B-B2EBF002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54" y="1112558"/>
            <a:ext cx="5715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350250"/>
            <a:ext cx="7711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STANDAR PELAYANAN REKOMENDASI</a:t>
            </a:r>
            <a:endParaRPr lang="it-IT" sz="3200" dirty="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D2C40-3CE8-4D03-BB6E-2BB4B935A201}"/>
              </a:ext>
            </a:extLst>
          </p:cNvPr>
          <p:cNvSpPr txBox="1"/>
          <p:nvPr/>
        </p:nvSpPr>
        <p:spPr>
          <a:xfrm>
            <a:off x="1135626" y="2120361"/>
            <a:ext cx="9999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j-lt"/>
              </a:rPr>
              <a:t>Pengguna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layanan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menerima</a:t>
            </a:r>
            <a:r>
              <a:rPr lang="en-US" sz="2200" dirty="0">
                <a:latin typeface="+mj-lt"/>
              </a:rPr>
              <a:t> email </a:t>
            </a:r>
            <a:r>
              <a:rPr lang="en-US" sz="2200" dirty="0" err="1">
                <a:latin typeface="+mj-lt"/>
              </a:rPr>
              <a:t>notifikasi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berisikan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hasil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pemeriksaan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rancangan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kegiatan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statistik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maksimal</a:t>
            </a:r>
            <a:r>
              <a:rPr lang="en-US" sz="2200" b="1" dirty="0">
                <a:latin typeface="+mj-lt"/>
              </a:rPr>
              <a:t> 30 </a:t>
            </a:r>
            <a:r>
              <a:rPr lang="en-US" sz="2200" b="1" dirty="0" err="1">
                <a:latin typeface="+mj-lt"/>
              </a:rPr>
              <a:t>hari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sejak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dokumen</a:t>
            </a:r>
            <a:r>
              <a:rPr lang="en-US" sz="2200" dirty="0">
                <a:latin typeface="+mj-lt"/>
              </a:rPr>
              <a:t> FS3 </a:t>
            </a:r>
            <a:r>
              <a:rPr lang="en-US" sz="2200" dirty="0" err="1">
                <a:latin typeface="+mj-lt"/>
              </a:rPr>
              <a:t>terekam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lengkap</a:t>
            </a:r>
            <a:r>
              <a:rPr lang="en-US" sz="2200" dirty="0">
                <a:latin typeface="+mj-lt"/>
              </a:rPr>
              <a:t> di </a:t>
            </a:r>
            <a:r>
              <a:rPr lang="en-US" sz="2200" dirty="0" err="1">
                <a:latin typeface="+mj-lt"/>
              </a:rPr>
              <a:t>Romantik</a:t>
            </a:r>
            <a:r>
              <a:rPr lang="en-US" sz="2200" dirty="0">
                <a:latin typeface="+mj-lt"/>
              </a:rPr>
              <a:t> Online.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C7D13-D50D-4547-AB9F-A7F4303AF5C4}"/>
              </a:ext>
            </a:extLst>
          </p:cNvPr>
          <p:cNvSpPr txBox="1"/>
          <p:nvPr/>
        </p:nvSpPr>
        <p:spPr>
          <a:xfrm>
            <a:off x="817420" y="1689474"/>
            <a:ext cx="2378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C. JANGKA WAKTU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19D90-933E-4FA4-A9D7-3658229851D4}"/>
              </a:ext>
            </a:extLst>
          </p:cNvPr>
          <p:cNvSpPr txBox="1"/>
          <p:nvPr/>
        </p:nvSpPr>
        <p:spPr>
          <a:xfrm>
            <a:off x="1135626" y="3973979"/>
            <a:ext cx="11374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dipungut</a:t>
            </a:r>
            <a:r>
              <a:rPr lang="en-US" sz="2200" dirty="0"/>
              <a:t> </a:t>
            </a:r>
            <a:r>
              <a:rPr lang="en-US" sz="2200" dirty="0" err="1"/>
              <a:t>biaya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EEEE4-B358-4EF9-A4C5-9D307E19895C}"/>
              </a:ext>
            </a:extLst>
          </p:cNvPr>
          <p:cNvSpPr txBox="1"/>
          <p:nvPr/>
        </p:nvSpPr>
        <p:spPr>
          <a:xfrm>
            <a:off x="817420" y="3549465"/>
            <a:ext cx="19461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D. </a:t>
            </a:r>
            <a:r>
              <a:rPr lang="en-US" sz="2200" b="1" dirty="0"/>
              <a:t>BIAYA/TARIF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AE9D9-4A85-4B70-B474-AF85E3E98768}"/>
              </a:ext>
            </a:extLst>
          </p:cNvPr>
          <p:cNvSpPr txBox="1"/>
          <p:nvPr/>
        </p:nvSpPr>
        <p:spPr>
          <a:xfrm>
            <a:off x="1135626" y="5172450"/>
            <a:ext cx="7675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sv-SE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Saran, masukan, pertimbangan, solusi, dan rekomendasi terhadap penyelenggaraan kegiatan statistik; </a:t>
            </a:r>
          </a:p>
          <a:p>
            <a:pPr marL="457200" indent="-457200">
              <a:buAutoNum type="alphaLcPeriod"/>
            </a:pPr>
            <a:r>
              <a:rPr lang="sv-SE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Surat rekomendasi kegiatan statistik.</a:t>
            </a: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FF3DA-4DF3-42AB-8DCF-D5B177949217}"/>
              </a:ext>
            </a:extLst>
          </p:cNvPr>
          <p:cNvSpPr txBox="1"/>
          <p:nvPr/>
        </p:nvSpPr>
        <p:spPr>
          <a:xfrm>
            <a:off x="817420" y="4741563"/>
            <a:ext cx="29432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E. </a:t>
            </a:r>
            <a:r>
              <a:rPr lang="en-US" sz="2200" b="1" dirty="0"/>
              <a:t>PRODUK PELAYANAN</a:t>
            </a:r>
          </a:p>
        </p:txBody>
      </p:sp>
    </p:spTree>
    <p:extLst>
      <p:ext uri="{BB962C8B-B14F-4D97-AF65-F5344CB8AC3E}">
        <p14:creationId xmlns:p14="http://schemas.microsoft.com/office/powerpoint/2010/main" val="126972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P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PS" id="{A858C60E-1B8A-44F3-8C2C-1ABFD875CA00}" vid="{F66D66CD-35DE-4E4A-97D5-815343F4BF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805</Words>
  <Application>Microsoft Office PowerPoint</Application>
  <PresentationFormat>Widescreen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Adobe Heiti Std R</vt:lpstr>
      <vt:lpstr>Arial</vt:lpstr>
      <vt:lpstr>Calibri</vt:lpstr>
      <vt:lpstr>Calibri Light</vt:lpstr>
      <vt:lpstr>Franklin Gothic Medium Cond</vt:lpstr>
      <vt:lpstr>Freestyle Script</vt:lpstr>
      <vt:lpstr>Helvetica</vt:lpstr>
      <vt:lpstr>Nunito Sans ExtraBold</vt:lpstr>
      <vt:lpstr>Pontano Sans</vt:lpstr>
      <vt:lpstr>Wingdings</vt:lpstr>
      <vt:lpstr>Office Theme</vt:lpstr>
      <vt:lpstr>BPS</vt:lpstr>
      <vt:lpstr>INTERNALISASI REKOMENDASI STATISTIK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Mutaqin Mutaqin</dc:creator>
  <cp:lastModifiedBy>Debi Tomika</cp:lastModifiedBy>
  <cp:revision>50</cp:revision>
  <dcterms:created xsi:type="dcterms:W3CDTF">2021-07-28T04:10:24Z</dcterms:created>
  <dcterms:modified xsi:type="dcterms:W3CDTF">2022-12-27T01:06:05Z</dcterms:modified>
</cp:coreProperties>
</file>