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68" r:id="rId5"/>
    <p:sldId id="269" r:id="rId6"/>
    <p:sldId id="279" r:id="rId7"/>
    <p:sldId id="280" r:id="rId8"/>
    <p:sldId id="281" r:id="rId9"/>
    <p:sldId id="283" r:id="rId10"/>
    <p:sldId id="282" r:id="rId11"/>
    <p:sldId id="287" r:id="rId12"/>
    <p:sldId id="284" r:id="rId13"/>
    <p:sldId id="285" r:id="rId14"/>
    <p:sldId id="286" r:id="rId15"/>
    <p:sldId id="270" r:id="rId16"/>
    <p:sldId id="271" r:id="rId17"/>
    <p:sldId id="272" r:id="rId18"/>
    <p:sldId id="273" r:id="rId19"/>
    <p:sldId id="274" r:id="rId20"/>
    <p:sldId id="275"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65000"/>
                    <a:satMod val="103000"/>
                    <a:lumMod val="102000"/>
                    <a:tint val="94000"/>
                  </a:schemeClr>
                </a:gs>
                <a:gs pos="50000">
                  <a:schemeClr val="accent1">
                    <a:shade val="65000"/>
                    <a:satMod val="110000"/>
                    <a:lumMod val="100000"/>
                    <a:shade val="100000"/>
                  </a:schemeClr>
                </a:gs>
                <a:gs pos="100000">
                  <a:schemeClr val="accent1">
                    <a:shade val="65000"/>
                    <a:lumMod val="99000"/>
                    <a:satMod val="120000"/>
                    <a:shade val="78000"/>
                  </a:schemeClr>
                </a:gs>
              </a:gsLst>
              <a:lin ang="5400000" scaled="0"/>
            </a:gradFill>
            <a:ln>
              <a:noFill/>
            </a:ln>
            <a:effectLst/>
          </c:spPr>
          <c:invertIfNegative val="0"/>
          <c:dLbls>
            <c:spPr>
              <a:solidFill>
                <a:schemeClr val="lt1"/>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2">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0C3-4480-BB50-33A0F7DE3D6E}"/>
            </c:ext>
          </c:extLst>
        </c:ser>
        <c:ser>
          <c:idx val="1"/>
          <c:order val="1"/>
          <c:tx>
            <c:strRef>
              <c:f>Sheet1!$C$1</c:f>
              <c:strCache>
                <c:ptCount val="1"/>
                <c:pt idx="0">
                  <c:v>Series 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solidFill>
                <a:schemeClr val="lt1"/>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2">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0C3-4480-BB50-33A0F7DE3D6E}"/>
            </c:ext>
          </c:extLst>
        </c:ser>
        <c:ser>
          <c:idx val="2"/>
          <c:order val="2"/>
          <c:tx>
            <c:strRef>
              <c:f>Sheet1!$D$1</c:f>
              <c:strCache>
                <c:ptCount val="1"/>
                <c:pt idx="0">
                  <c:v>Series 3</c:v>
                </c:pt>
              </c:strCache>
            </c:strRef>
          </c:tx>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c:spPr>
          <c:invertIfNegative val="0"/>
          <c:dLbls>
            <c:spPr>
              <a:solidFill>
                <a:schemeClr val="lt1"/>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2">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0C3-4480-BB50-33A0F7DE3D6E}"/>
            </c:ext>
          </c:extLst>
        </c:ser>
        <c:dLbls>
          <c:dLblPos val="outEnd"/>
          <c:showLegendKey val="0"/>
          <c:showVal val="1"/>
          <c:showCatName val="0"/>
          <c:showSerName val="0"/>
          <c:showPercent val="0"/>
          <c:showBubbleSize val="0"/>
        </c:dLbls>
        <c:gapWidth val="100"/>
        <c:overlap val="-24"/>
        <c:axId val="150214120"/>
        <c:axId val="150215296"/>
      </c:barChart>
      <c:catAx>
        <c:axId val="1502141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0215296"/>
        <c:crosses val="autoZero"/>
        <c:auto val="1"/>
        <c:lblAlgn val="ctr"/>
        <c:lblOffset val="100"/>
        <c:noMultiLvlLbl val="0"/>
      </c:catAx>
      <c:valAx>
        <c:axId val="1502152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0214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FF1E9-C400-4787-9EBE-7E2369A40695}" type="doc">
      <dgm:prSet loTypeId="urn:microsoft.com/office/officeart/2011/layout/InterconnectedBlockProcess" loCatId="process" qsTypeId="urn:microsoft.com/office/officeart/2005/8/quickstyle/simple3" qsCatId="simple" csTypeId="urn:microsoft.com/office/officeart/2005/8/colors/accent1_2" csCatId="accent1" phldr="1"/>
      <dgm:spPr/>
      <dgm:t>
        <a:bodyPr/>
        <a:lstStyle/>
        <a:p>
          <a:endParaRPr lang="en-US"/>
        </a:p>
      </dgm:t>
    </dgm:pt>
    <dgm:pt modelId="{9973DBD4-90CD-4290-8BFE-98DD059D9533}">
      <dgm:prSet phldrT="[Text]"/>
      <dgm:spPr/>
      <dgm:t>
        <a:bodyPr/>
        <a:lstStyle/>
        <a:p>
          <a:r>
            <a:rPr lang="en-US" dirty="0"/>
            <a:t>Step 1</a:t>
          </a:r>
        </a:p>
      </dgm:t>
      <dgm:extLst>
        <a:ext uri="{E40237B7-FDA0-4F09-8148-C483321AD2D9}">
          <dgm14:cNvPr xmlns:dgm14="http://schemas.microsoft.com/office/drawing/2010/diagram" id="0" name="" title="Step 1 heading "/>
        </a:ext>
      </dgm:extLst>
    </dgm:pt>
    <dgm:pt modelId="{103DDE2D-4BA9-46E4-B7D5-20AC68D5AF79}" type="parTrans" cxnId="{BE946E77-33F8-4D64-A0D4-AF0C74135D36}">
      <dgm:prSet/>
      <dgm:spPr/>
      <dgm:t>
        <a:bodyPr/>
        <a:lstStyle/>
        <a:p>
          <a:endParaRPr lang="en-US"/>
        </a:p>
      </dgm:t>
    </dgm:pt>
    <dgm:pt modelId="{C2971989-7AAA-42A2-A4EF-884E090F6962}" type="sibTrans" cxnId="{BE946E77-33F8-4D64-A0D4-AF0C74135D36}">
      <dgm:prSet/>
      <dgm:spPr/>
      <dgm:t>
        <a:bodyPr/>
        <a:lstStyle/>
        <a:p>
          <a:endParaRPr lang="en-US"/>
        </a:p>
      </dgm:t>
    </dgm:pt>
    <dgm:pt modelId="{DC116BB7-7E08-4371-8427-129FC519EAC3}">
      <dgm:prSet phldrT="[Text]"/>
      <dgm:spPr/>
      <dgm:t>
        <a:bodyPr/>
        <a:lstStyle/>
        <a:p>
          <a:r>
            <a:rPr lang="en-US" dirty="0"/>
            <a:t>Step 2</a:t>
          </a:r>
        </a:p>
      </dgm:t>
      <dgm:extLst>
        <a:ext uri="{E40237B7-FDA0-4F09-8148-C483321AD2D9}">
          <dgm14:cNvPr xmlns:dgm14="http://schemas.microsoft.com/office/drawing/2010/diagram" id="0" name="" title="Step 2 heading"/>
        </a:ext>
      </dgm:extLst>
    </dgm:pt>
    <dgm:pt modelId="{D9D289B4-455D-4A02-8505-A4AF490B105A}" type="parTrans" cxnId="{CB4B7FE7-8AFF-4751-A507-684CB9536E49}">
      <dgm:prSet/>
      <dgm:spPr/>
      <dgm:t>
        <a:bodyPr/>
        <a:lstStyle/>
        <a:p>
          <a:endParaRPr lang="en-US"/>
        </a:p>
      </dgm:t>
    </dgm:pt>
    <dgm:pt modelId="{0DFF8ADE-93F1-470A-9A46-AAD178A95DAC}" type="sibTrans" cxnId="{CB4B7FE7-8AFF-4751-A507-684CB9536E49}">
      <dgm:prSet/>
      <dgm:spPr/>
      <dgm:t>
        <a:bodyPr/>
        <a:lstStyle/>
        <a:p>
          <a:endParaRPr lang="en-US"/>
        </a:p>
      </dgm:t>
    </dgm:pt>
    <dgm:pt modelId="{7947CEE9-5A28-46C4-A03A-3C8C5E37DF87}">
      <dgm:prSet phldrT="[Text]"/>
      <dgm:spPr/>
      <dgm:t>
        <a:bodyPr/>
        <a:lstStyle/>
        <a:p>
          <a:r>
            <a:rPr lang="en-US" dirty="0"/>
            <a:t>Task Description</a:t>
          </a:r>
        </a:p>
      </dgm:t>
      <dgm:extLst>
        <a:ext uri="{E40237B7-FDA0-4F09-8148-C483321AD2D9}">
          <dgm14:cNvPr xmlns:dgm14="http://schemas.microsoft.com/office/drawing/2010/diagram" id="0" name="" title="Step 1 task description"/>
        </a:ext>
      </dgm:extLst>
    </dgm:pt>
    <dgm:pt modelId="{BF51C53E-E658-496D-9C60-FC71F03FB86F}" type="parTrans" cxnId="{9C1AFC09-ACFD-4642-A98C-0A3856C5CEAD}">
      <dgm:prSet/>
      <dgm:spPr/>
      <dgm:t>
        <a:bodyPr/>
        <a:lstStyle/>
        <a:p>
          <a:endParaRPr lang="en-US"/>
        </a:p>
      </dgm:t>
    </dgm:pt>
    <dgm:pt modelId="{456F42C0-B429-4FE8-B163-6E1DA1EE39B8}" type="sibTrans" cxnId="{9C1AFC09-ACFD-4642-A98C-0A3856C5CEAD}">
      <dgm:prSet/>
      <dgm:spPr/>
      <dgm:t>
        <a:bodyPr/>
        <a:lstStyle/>
        <a:p>
          <a:endParaRPr lang="en-US"/>
        </a:p>
      </dgm:t>
    </dgm:pt>
    <dgm:pt modelId="{CDA36253-46B1-4579-98B8-8C5F85390E57}">
      <dgm:prSet phldrT="[Text]"/>
      <dgm:spPr/>
      <dgm:t>
        <a:bodyPr/>
        <a:lstStyle/>
        <a:p>
          <a:r>
            <a:rPr lang="en-US" dirty="0"/>
            <a:t>Task Description</a:t>
          </a:r>
        </a:p>
      </dgm:t>
      <dgm:extLst>
        <a:ext uri="{E40237B7-FDA0-4F09-8148-C483321AD2D9}">
          <dgm14:cNvPr xmlns:dgm14="http://schemas.microsoft.com/office/drawing/2010/diagram" id="0" name="" title="Step 2 task description"/>
        </a:ext>
      </dgm:extLst>
    </dgm:pt>
    <dgm:pt modelId="{ACEAB6EC-AA1D-4924-9607-920AF547F530}" type="parTrans" cxnId="{CBE684EA-7285-45DB-BE1C-833E3F4C7507}">
      <dgm:prSet/>
      <dgm:spPr/>
      <dgm:t>
        <a:bodyPr/>
        <a:lstStyle/>
        <a:p>
          <a:endParaRPr lang="en-US"/>
        </a:p>
      </dgm:t>
    </dgm:pt>
    <dgm:pt modelId="{EBAFA115-C9A8-4243-8E32-FA3EB149282E}" type="sibTrans" cxnId="{CBE684EA-7285-45DB-BE1C-833E3F4C7507}">
      <dgm:prSet/>
      <dgm:spPr/>
      <dgm:t>
        <a:bodyPr/>
        <a:lstStyle/>
        <a:p>
          <a:endParaRPr lang="en-US"/>
        </a:p>
      </dgm:t>
    </dgm:pt>
    <dgm:pt modelId="{10FE6316-23EE-47CE-9B89-BC8C073B5E7A}">
      <dgm:prSet phldrT="[Text]"/>
      <dgm:spPr/>
      <dgm:t>
        <a:bodyPr/>
        <a:lstStyle/>
        <a:p>
          <a:r>
            <a:rPr lang="en-US" dirty="0"/>
            <a:t>Task Description</a:t>
          </a:r>
        </a:p>
      </dgm:t>
      <dgm:extLst>
        <a:ext uri="{E40237B7-FDA0-4F09-8148-C483321AD2D9}">
          <dgm14:cNvPr xmlns:dgm14="http://schemas.microsoft.com/office/drawing/2010/diagram" id="0" name="" title="Step 3 task description"/>
        </a:ext>
      </dgm:extLst>
    </dgm:pt>
    <dgm:pt modelId="{66F05F6C-B4CE-4631-9053-DB7483C5405C}" type="parTrans" cxnId="{BB09ACB8-BFE3-46F8-BAE2-FF819A707017}">
      <dgm:prSet/>
      <dgm:spPr/>
      <dgm:t>
        <a:bodyPr/>
        <a:lstStyle/>
        <a:p>
          <a:endParaRPr lang="en-US"/>
        </a:p>
      </dgm:t>
    </dgm:pt>
    <dgm:pt modelId="{22B2D49C-3B9C-4707-B418-835FAE5F964C}" type="sibTrans" cxnId="{BB09ACB8-BFE3-46F8-BAE2-FF819A707017}">
      <dgm:prSet/>
      <dgm:spPr/>
      <dgm:t>
        <a:bodyPr/>
        <a:lstStyle/>
        <a:p>
          <a:endParaRPr lang="en-US"/>
        </a:p>
      </dgm:t>
    </dgm:pt>
    <dgm:pt modelId="{7CECA0AB-610B-40F3-B090-6F1635DEEBA3}">
      <dgm:prSet phldrT="[Text]"/>
      <dgm:spPr/>
      <dgm:t>
        <a:bodyPr/>
        <a:lstStyle/>
        <a:p>
          <a:r>
            <a:rPr lang="en-US" dirty="0"/>
            <a:t>Step 3</a:t>
          </a:r>
        </a:p>
      </dgm:t>
      <dgm:extLst>
        <a:ext uri="{E40237B7-FDA0-4F09-8148-C483321AD2D9}">
          <dgm14:cNvPr xmlns:dgm14="http://schemas.microsoft.com/office/drawing/2010/diagram" id="0" name="" title="Step 3 heading"/>
        </a:ext>
      </dgm:extLst>
    </dgm:pt>
    <dgm:pt modelId="{BAF2E384-230D-4858-9CE7-77AA704A69F6}" type="parTrans" cxnId="{08C14A99-C365-4AD5-A145-67440E119CFE}">
      <dgm:prSet/>
      <dgm:spPr/>
      <dgm:t>
        <a:bodyPr/>
        <a:lstStyle/>
        <a:p>
          <a:endParaRPr lang="en-US"/>
        </a:p>
      </dgm:t>
    </dgm:pt>
    <dgm:pt modelId="{2688901E-AE32-4DA5-A99E-0AC13433ABD5}" type="sibTrans" cxnId="{08C14A99-C365-4AD5-A145-67440E119CFE}">
      <dgm:prSet/>
      <dgm:spPr/>
      <dgm:t>
        <a:bodyPr/>
        <a:lstStyle/>
        <a:p>
          <a:endParaRPr lang="en-US"/>
        </a:p>
      </dgm:t>
    </dgm:pt>
    <dgm:pt modelId="{B75A8043-2A5C-40F5-AB52-84B648833440}" type="pres">
      <dgm:prSet presAssocID="{25CFF1E9-C400-4787-9EBE-7E2369A40695}" presName="Name0" presStyleCnt="0">
        <dgm:presLayoutVars>
          <dgm:chMax val="7"/>
          <dgm:chPref val="5"/>
          <dgm:dir/>
          <dgm:animOne val="branch"/>
          <dgm:animLvl val="lvl"/>
        </dgm:presLayoutVars>
      </dgm:prSet>
      <dgm:spPr/>
    </dgm:pt>
    <dgm:pt modelId="{12C1E06A-EA1F-4CA8-A626-CC69DDF632FB}" type="pres">
      <dgm:prSet presAssocID="{7CECA0AB-610B-40F3-B090-6F1635DEEBA3}" presName="ChildAccent3" presStyleCnt="0"/>
      <dgm:spPr/>
    </dgm:pt>
    <dgm:pt modelId="{878FC103-C764-4B12-881B-D0533F7D9205}" type="pres">
      <dgm:prSet presAssocID="{7CECA0AB-610B-40F3-B090-6F1635DEEBA3}" presName="ChildAccent" presStyleLbl="alignImgPlace1" presStyleIdx="0" presStyleCnt="3"/>
      <dgm:spPr/>
    </dgm:pt>
    <dgm:pt modelId="{282A2CFE-F062-4629-810C-5804D8DB16F8}" type="pres">
      <dgm:prSet presAssocID="{7CECA0AB-610B-40F3-B090-6F1635DEEBA3}" presName="Child3" presStyleLbl="revTx" presStyleIdx="0" presStyleCnt="0">
        <dgm:presLayoutVars>
          <dgm:chMax val="0"/>
          <dgm:chPref val="0"/>
          <dgm:bulletEnabled val="1"/>
        </dgm:presLayoutVars>
      </dgm:prSet>
      <dgm:spPr/>
    </dgm:pt>
    <dgm:pt modelId="{37D539AB-F6E5-4F46-BE6B-474374D6A3DA}" type="pres">
      <dgm:prSet presAssocID="{7CECA0AB-610B-40F3-B090-6F1635DEEBA3}" presName="Parent3" presStyleLbl="node1" presStyleIdx="0" presStyleCnt="3">
        <dgm:presLayoutVars>
          <dgm:chMax val="2"/>
          <dgm:chPref val="1"/>
          <dgm:bulletEnabled val="1"/>
        </dgm:presLayoutVars>
      </dgm:prSet>
      <dgm:spPr/>
    </dgm:pt>
    <dgm:pt modelId="{01A93EBE-B6CC-44D9-96D8-9EC440AA2DF8}" type="pres">
      <dgm:prSet presAssocID="{DC116BB7-7E08-4371-8427-129FC519EAC3}" presName="ChildAccent2" presStyleCnt="0"/>
      <dgm:spPr/>
    </dgm:pt>
    <dgm:pt modelId="{8481E0A1-3340-4D41-A335-19FC673E8623}" type="pres">
      <dgm:prSet presAssocID="{DC116BB7-7E08-4371-8427-129FC519EAC3}" presName="ChildAccent" presStyleLbl="alignImgPlace1" presStyleIdx="1" presStyleCnt="3"/>
      <dgm:spPr/>
    </dgm:pt>
    <dgm:pt modelId="{0AE8916F-9FB8-40E3-82AE-C07E45D61326}" type="pres">
      <dgm:prSet presAssocID="{DC116BB7-7E08-4371-8427-129FC519EAC3}" presName="Child2" presStyleLbl="revTx" presStyleIdx="0" presStyleCnt="0">
        <dgm:presLayoutVars>
          <dgm:chMax val="0"/>
          <dgm:chPref val="0"/>
          <dgm:bulletEnabled val="1"/>
        </dgm:presLayoutVars>
      </dgm:prSet>
      <dgm:spPr/>
    </dgm:pt>
    <dgm:pt modelId="{F62B26E2-3F53-45C3-8A5D-BDB13ED86F84}" type="pres">
      <dgm:prSet presAssocID="{DC116BB7-7E08-4371-8427-129FC519EAC3}" presName="Parent2" presStyleLbl="node1" presStyleIdx="1" presStyleCnt="3">
        <dgm:presLayoutVars>
          <dgm:chMax val="2"/>
          <dgm:chPref val="1"/>
          <dgm:bulletEnabled val="1"/>
        </dgm:presLayoutVars>
      </dgm:prSet>
      <dgm:spPr/>
    </dgm:pt>
    <dgm:pt modelId="{45FD4591-DBFF-4CB2-9093-D43637390FB5}" type="pres">
      <dgm:prSet presAssocID="{9973DBD4-90CD-4290-8BFE-98DD059D9533}" presName="ChildAccent1" presStyleCnt="0"/>
      <dgm:spPr/>
    </dgm:pt>
    <dgm:pt modelId="{3830D3E1-928E-44CE-8B15-1E0CB9FA2D58}" type="pres">
      <dgm:prSet presAssocID="{9973DBD4-90CD-4290-8BFE-98DD059D9533}" presName="ChildAccent" presStyleLbl="alignImgPlace1" presStyleIdx="2" presStyleCnt="3"/>
      <dgm:spPr/>
    </dgm:pt>
    <dgm:pt modelId="{B1BE7A79-853A-4053-B20E-911788D679BC}" type="pres">
      <dgm:prSet presAssocID="{9973DBD4-90CD-4290-8BFE-98DD059D9533}" presName="Child1" presStyleLbl="revTx" presStyleIdx="0" presStyleCnt="0">
        <dgm:presLayoutVars>
          <dgm:chMax val="0"/>
          <dgm:chPref val="0"/>
          <dgm:bulletEnabled val="1"/>
        </dgm:presLayoutVars>
      </dgm:prSet>
      <dgm:spPr/>
    </dgm:pt>
    <dgm:pt modelId="{689B834B-0576-4B5D-B813-1B600D181483}" type="pres">
      <dgm:prSet presAssocID="{9973DBD4-90CD-4290-8BFE-98DD059D9533}" presName="Parent1" presStyleLbl="node1" presStyleIdx="2" presStyleCnt="3">
        <dgm:presLayoutVars>
          <dgm:chMax val="2"/>
          <dgm:chPref val="1"/>
          <dgm:bulletEnabled val="1"/>
        </dgm:presLayoutVars>
      </dgm:prSet>
      <dgm:spPr/>
    </dgm:pt>
  </dgm:ptLst>
  <dgm:cxnLst>
    <dgm:cxn modelId="{9C1AFC09-ACFD-4642-A98C-0A3856C5CEAD}" srcId="{9973DBD4-90CD-4290-8BFE-98DD059D9533}" destId="{7947CEE9-5A28-46C4-A03A-3C8C5E37DF87}" srcOrd="0" destOrd="0" parTransId="{BF51C53E-E658-496D-9C60-FC71F03FB86F}" sibTransId="{456F42C0-B429-4FE8-B163-6E1DA1EE39B8}"/>
    <dgm:cxn modelId="{A216DD14-5E56-401D-9696-95A989867AAB}" type="presOf" srcId="{CDA36253-46B1-4579-98B8-8C5F85390E57}" destId="{8481E0A1-3340-4D41-A335-19FC673E8623}" srcOrd="0" destOrd="0" presId="urn:microsoft.com/office/officeart/2011/layout/InterconnectedBlockProcess"/>
    <dgm:cxn modelId="{81756E18-7D30-49AA-AE22-0BC535066E34}" type="presOf" srcId="{CDA36253-46B1-4579-98B8-8C5F85390E57}" destId="{0AE8916F-9FB8-40E3-82AE-C07E45D61326}" srcOrd="1" destOrd="0" presId="urn:microsoft.com/office/officeart/2011/layout/InterconnectedBlockProcess"/>
    <dgm:cxn modelId="{B769DA23-8F78-4366-9845-75F8026140DB}" type="presOf" srcId="{DC116BB7-7E08-4371-8427-129FC519EAC3}" destId="{F62B26E2-3F53-45C3-8A5D-BDB13ED86F84}" srcOrd="0" destOrd="0" presId="urn:microsoft.com/office/officeart/2011/layout/InterconnectedBlockProcess"/>
    <dgm:cxn modelId="{13BEA12B-208F-4875-8428-25EC51B16C9C}" type="presOf" srcId="{9973DBD4-90CD-4290-8BFE-98DD059D9533}" destId="{689B834B-0576-4B5D-B813-1B600D181483}" srcOrd="0" destOrd="0" presId="urn:microsoft.com/office/officeart/2011/layout/InterconnectedBlockProcess"/>
    <dgm:cxn modelId="{63271143-40A4-423E-9769-800F63933D64}" type="presOf" srcId="{10FE6316-23EE-47CE-9B89-BC8C073B5E7A}" destId="{878FC103-C764-4B12-881B-D0533F7D9205}" srcOrd="0" destOrd="0" presId="urn:microsoft.com/office/officeart/2011/layout/InterconnectedBlockProcess"/>
    <dgm:cxn modelId="{3035AC74-0C24-456B-A0B9-7FB234B02391}" type="presOf" srcId="{7947CEE9-5A28-46C4-A03A-3C8C5E37DF87}" destId="{B1BE7A79-853A-4053-B20E-911788D679BC}" srcOrd="1" destOrd="0" presId="urn:microsoft.com/office/officeart/2011/layout/InterconnectedBlockProcess"/>
    <dgm:cxn modelId="{BE946E77-33F8-4D64-A0D4-AF0C74135D36}" srcId="{25CFF1E9-C400-4787-9EBE-7E2369A40695}" destId="{9973DBD4-90CD-4290-8BFE-98DD059D9533}" srcOrd="0" destOrd="0" parTransId="{103DDE2D-4BA9-46E4-B7D5-20AC68D5AF79}" sibTransId="{C2971989-7AAA-42A2-A4EF-884E090F6962}"/>
    <dgm:cxn modelId="{58B5E98F-91A2-45E1-85AE-54E89BDD7C2C}" type="presOf" srcId="{7947CEE9-5A28-46C4-A03A-3C8C5E37DF87}" destId="{3830D3E1-928E-44CE-8B15-1E0CB9FA2D58}" srcOrd="0" destOrd="0" presId="urn:microsoft.com/office/officeart/2011/layout/InterconnectedBlockProcess"/>
    <dgm:cxn modelId="{08C14A99-C365-4AD5-A145-67440E119CFE}" srcId="{25CFF1E9-C400-4787-9EBE-7E2369A40695}" destId="{7CECA0AB-610B-40F3-B090-6F1635DEEBA3}" srcOrd="2" destOrd="0" parTransId="{BAF2E384-230D-4858-9CE7-77AA704A69F6}" sibTransId="{2688901E-AE32-4DA5-A99E-0AC13433ABD5}"/>
    <dgm:cxn modelId="{62F6ADA5-1312-49BC-BBA1-69DF6626DCB8}" type="presOf" srcId="{7CECA0AB-610B-40F3-B090-6F1635DEEBA3}" destId="{37D539AB-F6E5-4F46-BE6B-474374D6A3DA}" srcOrd="0" destOrd="0" presId="urn:microsoft.com/office/officeart/2011/layout/InterconnectedBlockProcess"/>
    <dgm:cxn modelId="{BB09ACB8-BFE3-46F8-BAE2-FF819A707017}" srcId="{7CECA0AB-610B-40F3-B090-6F1635DEEBA3}" destId="{10FE6316-23EE-47CE-9B89-BC8C073B5E7A}" srcOrd="0" destOrd="0" parTransId="{66F05F6C-B4CE-4631-9053-DB7483C5405C}" sibTransId="{22B2D49C-3B9C-4707-B418-835FAE5F964C}"/>
    <dgm:cxn modelId="{018C29BC-56E7-40CC-A505-FB54C4277113}" type="presOf" srcId="{10FE6316-23EE-47CE-9B89-BC8C073B5E7A}" destId="{282A2CFE-F062-4629-810C-5804D8DB16F8}" srcOrd="1" destOrd="0" presId="urn:microsoft.com/office/officeart/2011/layout/InterconnectedBlockProcess"/>
    <dgm:cxn modelId="{19B622C1-5EE9-4F90-B4C7-CC40C62A1370}" type="presOf" srcId="{25CFF1E9-C400-4787-9EBE-7E2369A40695}" destId="{B75A8043-2A5C-40F5-AB52-84B648833440}" srcOrd="0" destOrd="0" presId="urn:microsoft.com/office/officeart/2011/layout/InterconnectedBlockProcess"/>
    <dgm:cxn modelId="{CB4B7FE7-8AFF-4751-A507-684CB9536E49}" srcId="{25CFF1E9-C400-4787-9EBE-7E2369A40695}" destId="{DC116BB7-7E08-4371-8427-129FC519EAC3}" srcOrd="1" destOrd="0" parTransId="{D9D289B4-455D-4A02-8505-A4AF490B105A}" sibTransId="{0DFF8ADE-93F1-470A-9A46-AAD178A95DAC}"/>
    <dgm:cxn modelId="{CBE684EA-7285-45DB-BE1C-833E3F4C7507}" srcId="{DC116BB7-7E08-4371-8427-129FC519EAC3}" destId="{CDA36253-46B1-4579-98B8-8C5F85390E57}" srcOrd="0" destOrd="0" parTransId="{ACEAB6EC-AA1D-4924-9607-920AF547F530}" sibTransId="{EBAFA115-C9A8-4243-8E32-FA3EB149282E}"/>
    <dgm:cxn modelId="{34DCCCF9-0F63-4D09-BE5C-512721B50ADA}" type="presParOf" srcId="{B75A8043-2A5C-40F5-AB52-84B648833440}" destId="{12C1E06A-EA1F-4CA8-A626-CC69DDF632FB}" srcOrd="0" destOrd="0" presId="urn:microsoft.com/office/officeart/2011/layout/InterconnectedBlockProcess"/>
    <dgm:cxn modelId="{952DCE8E-93B8-49BB-ABE7-CEBF1065AE53}" type="presParOf" srcId="{12C1E06A-EA1F-4CA8-A626-CC69DDF632FB}" destId="{878FC103-C764-4B12-881B-D0533F7D9205}" srcOrd="0" destOrd="0" presId="urn:microsoft.com/office/officeart/2011/layout/InterconnectedBlockProcess"/>
    <dgm:cxn modelId="{D5947D7B-13B7-42D0-970E-DE9EF9CED78E}" type="presParOf" srcId="{B75A8043-2A5C-40F5-AB52-84B648833440}" destId="{282A2CFE-F062-4629-810C-5804D8DB16F8}" srcOrd="1" destOrd="0" presId="urn:microsoft.com/office/officeart/2011/layout/InterconnectedBlockProcess"/>
    <dgm:cxn modelId="{20B67F8F-4F41-40B8-BC6E-631518A6517C}" type="presParOf" srcId="{B75A8043-2A5C-40F5-AB52-84B648833440}" destId="{37D539AB-F6E5-4F46-BE6B-474374D6A3DA}" srcOrd="2" destOrd="0" presId="urn:microsoft.com/office/officeart/2011/layout/InterconnectedBlockProcess"/>
    <dgm:cxn modelId="{81949706-B238-4390-BEAC-6A17EAEF3A31}" type="presParOf" srcId="{B75A8043-2A5C-40F5-AB52-84B648833440}" destId="{01A93EBE-B6CC-44D9-96D8-9EC440AA2DF8}" srcOrd="3" destOrd="0" presId="urn:microsoft.com/office/officeart/2011/layout/InterconnectedBlockProcess"/>
    <dgm:cxn modelId="{6191741D-66EF-42BD-9474-FEB493F393AA}" type="presParOf" srcId="{01A93EBE-B6CC-44D9-96D8-9EC440AA2DF8}" destId="{8481E0A1-3340-4D41-A335-19FC673E8623}" srcOrd="0" destOrd="0" presId="urn:microsoft.com/office/officeart/2011/layout/InterconnectedBlockProcess"/>
    <dgm:cxn modelId="{0F4565C3-D17B-42D3-AA56-F3E09B66DD4D}" type="presParOf" srcId="{B75A8043-2A5C-40F5-AB52-84B648833440}" destId="{0AE8916F-9FB8-40E3-82AE-C07E45D61326}" srcOrd="4" destOrd="0" presId="urn:microsoft.com/office/officeart/2011/layout/InterconnectedBlockProcess"/>
    <dgm:cxn modelId="{F0F1DE96-5E7D-4D61-9EAA-2B36A37B8B27}" type="presParOf" srcId="{B75A8043-2A5C-40F5-AB52-84B648833440}" destId="{F62B26E2-3F53-45C3-8A5D-BDB13ED86F84}" srcOrd="5" destOrd="0" presId="urn:microsoft.com/office/officeart/2011/layout/InterconnectedBlockProcess"/>
    <dgm:cxn modelId="{40A05565-0A9F-4BAE-A962-C2AB70C0EEAB}" type="presParOf" srcId="{B75A8043-2A5C-40F5-AB52-84B648833440}" destId="{45FD4591-DBFF-4CB2-9093-D43637390FB5}" srcOrd="6" destOrd="0" presId="urn:microsoft.com/office/officeart/2011/layout/InterconnectedBlockProcess"/>
    <dgm:cxn modelId="{CB18EEE3-696F-46D4-B0E3-529BB8771DE8}" type="presParOf" srcId="{45FD4591-DBFF-4CB2-9093-D43637390FB5}" destId="{3830D3E1-928E-44CE-8B15-1E0CB9FA2D58}" srcOrd="0" destOrd="0" presId="urn:microsoft.com/office/officeart/2011/layout/InterconnectedBlockProcess"/>
    <dgm:cxn modelId="{9E377DA7-8A96-442A-8D43-95BC19F43ED2}" type="presParOf" srcId="{B75A8043-2A5C-40F5-AB52-84B648833440}" destId="{B1BE7A79-853A-4053-B20E-911788D679BC}" srcOrd="7" destOrd="0" presId="urn:microsoft.com/office/officeart/2011/layout/InterconnectedBlockProcess"/>
    <dgm:cxn modelId="{7FA10AA0-2685-4BA7-A06E-5C829A831A76}" type="presParOf" srcId="{B75A8043-2A5C-40F5-AB52-84B648833440}" destId="{689B834B-0576-4B5D-B813-1B600D181483}"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FC103-C764-4B12-881B-D0533F7D9205}">
      <dsp:nvSpPr>
        <dsp:cNvPr id="0" name=""/>
        <dsp:cNvSpPr/>
      </dsp:nvSpPr>
      <dsp:spPr>
        <a:xfrm>
          <a:off x="3048152" y="907677"/>
          <a:ext cx="1523847" cy="3386377"/>
        </a:xfrm>
        <a:prstGeom prst="wedgeRectCallout">
          <a:avLst>
            <a:gd name="adj1" fmla="val 0"/>
            <a:gd name="adj2" fmla="val 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US" sz="2000" kern="1200" dirty="0"/>
            <a:t>Task Description</a:t>
          </a:r>
        </a:p>
      </dsp:txBody>
      <dsp:txXfrm>
        <a:off x="3241547" y="907677"/>
        <a:ext cx="1330452" cy="3386377"/>
      </dsp:txXfrm>
    </dsp:sp>
    <dsp:sp modelId="{37D539AB-F6E5-4F46-BE6B-474374D6A3DA}">
      <dsp:nvSpPr>
        <dsp:cNvPr id="0" name=""/>
        <dsp:cNvSpPr/>
      </dsp:nvSpPr>
      <dsp:spPr>
        <a:xfrm>
          <a:off x="3048152" y="185869"/>
          <a:ext cx="1523847" cy="72304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Step 3</a:t>
          </a:r>
        </a:p>
      </dsp:txBody>
      <dsp:txXfrm>
        <a:off x="3048152" y="185869"/>
        <a:ext cx="1523847" cy="723040"/>
      </dsp:txXfrm>
    </dsp:sp>
    <dsp:sp modelId="{8481E0A1-3340-4D41-A335-19FC673E8623}">
      <dsp:nvSpPr>
        <dsp:cNvPr id="0" name=""/>
        <dsp:cNvSpPr/>
      </dsp:nvSpPr>
      <dsp:spPr>
        <a:xfrm>
          <a:off x="1523847" y="907677"/>
          <a:ext cx="1523847" cy="3144816"/>
        </a:xfrm>
        <a:prstGeom prst="wedgeRectCallout">
          <a:avLst>
            <a:gd name="adj1" fmla="val 62500"/>
            <a:gd name="adj2" fmla="val 2083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US" sz="2000" kern="1200" dirty="0"/>
            <a:t>Task Description</a:t>
          </a:r>
        </a:p>
      </dsp:txBody>
      <dsp:txXfrm>
        <a:off x="1717243" y="907677"/>
        <a:ext cx="1330452" cy="3144816"/>
      </dsp:txXfrm>
    </dsp:sp>
    <dsp:sp modelId="{F62B26E2-3F53-45C3-8A5D-BDB13ED86F84}">
      <dsp:nvSpPr>
        <dsp:cNvPr id="0" name=""/>
        <dsp:cNvSpPr/>
      </dsp:nvSpPr>
      <dsp:spPr>
        <a:xfrm>
          <a:off x="1523847" y="302952"/>
          <a:ext cx="1523847" cy="6047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Step 2</a:t>
          </a:r>
        </a:p>
      </dsp:txBody>
      <dsp:txXfrm>
        <a:off x="1523847" y="302952"/>
        <a:ext cx="1523847" cy="604724"/>
      </dsp:txXfrm>
    </dsp:sp>
    <dsp:sp modelId="{3830D3E1-928E-44CE-8B15-1E0CB9FA2D58}">
      <dsp:nvSpPr>
        <dsp:cNvPr id="0" name=""/>
        <dsp:cNvSpPr/>
      </dsp:nvSpPr>
      <dsp:spPr>
        <a:xfrm>
          <a:off x="0" y="907677"/>
          <a:ext cx="1523847" cy="2902844"/>
        </a:xfrm>
        <a:prstGeom prst="wedgeRectCallout">
          <a:avLst>
            <a:gd name="adj1" fmla="val 62500"/>
            <a:gd name="adj2" fmla="val 20830"/>
          </a:avLst>
        </a:prstGeom>
        <a:solidFill>
          <a:schemeClr val="accent1">
            <a:tint val="5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US" sz="2000" kern="1200" dirty="0"/>
            <a:t>Task Description</a:t>
          </a:r>
        </a:p>
      </dsp:txBody>
      <dsp:txXfrm>
        <a:off x="193395" y="907677"/>
        <a:ext cx="1330452" cy="2902844"/>
      </dsp:txXfrm>
    </dsp:sp>
    <dsp:sp modelId="{689B834B-0576-4B5D-B813-1B600D181483}">
      <dsp:nvSpPr>
        <dsp:cNvPr id="0" name=""/>
        <dsp:cNvSpPr/>
      </dsp:nvSpPr>
      <dsp:spPr>
        <a:xfrm>
          <a:off x="0" y="423733"/>
          <a:ext cx="1523847" cy="48394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Step 1</a:t>
          </a:r>
        </a:p>
      </dsp:txBody>
      <dsp:txXfrm>
        <a:off x="0" y="423733"/>
        <a:ext cx="1523847" cy="48394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9/17/2017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9/17/2017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9/17/2017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9/17/2017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9/17/2017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9/17/2017</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9/17/2017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9/17/2017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9/17/2017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9/17/2017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9/17/2017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9/17/2017</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974313"/>
            <a:ext cx="8266748" cy="3576351"/>
          </a:xfrm>
        </p:spPr>
        <p:txBody>
          <a:bodyPr>
            <a:normAutofit fontScale="90000"/>
          </a:bodyPr>
          <a:lstStyle/>
          <a:p>
            <a:r>
              <a:rPr lang="en-US" sz="19900" b="1" dirty="0"/>
              <a:t>DOCKER</a:t>
            </a:r>
          </a:p>
        </p:txBody>
      </p:sp>
      <p:sp>
        <p:nvSpPr>
          <p:cNvPr id="3" name="Subtitle 2"/>
          <p:cNvSpPr>
            <a:spLocks noGrp="1"/>
          </p:cNvSpPr>
          <p:nvPr>
            <p:ph type="subTitle" idx="1"/>
          </p:nvPr>
        </p:nvSpPr>
        <p:spPr>
          <a:xfrm>
            <a:off x="8201026" y="5847625"/>
            <a:ext cx="3829050" cy="867500"/>
          </a:xfrm>
        </p:spPr>
        <p:txBody>
          <a:bodyPr>
            <a:normAutofit fontScale="92500"/>
          </a:bodyPr>
          <a:lstStyle/>
          <a:p>
            <a:r>
              <a:rPr lang="en-US" dirty="0"/>
              <a:t>By</a:t>
            </a:r>
          </a:p>
          <a:p>
            <a:r>
              <a:rPr lang="en-US" sz="3200" dirty="0"/>
              <a:t>Debadatta Mishra(DD)</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3000"/>
                                        <p:tgtEl>
                                          <p:spTgt spid="2"/>
                                        </p:tgtEl>
                                      </p:cBhvr>
                                    </p:animEffect>
                                  </p:childTnLst>
                                </p:cTn>
                              </p:par>
                            </p:childTnLst>
                          </p:cTn>
                        </p:par>
                        <p:par>
                          <p:cTn id="8" fill="hold">
                            <p:stCondLst>
                              <p:cond delay="4000"/>
                            </p:stCondLst>
                            <p:childTnLst>
                              <p:par>
                                <p:cTn id="9" presetID="26"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7">
                                          <p:stCondLst>
                                            <p:cond delay="0"/>
                                          </p:stCondLst>
                                        </p:cTn>
                                        <p:tgtEl>
                                          <p:spTgt spid="3">
                                            <p:txEl>
                                              <p:pRg st="0" end="0"/>
                                            </p:txEl>
                                          </p:spTgt>
                                        </p:tgtEl>
                                      </p:cBhvr>
                                    </p:animEffect>
                                    <p:anim calcmode="lin" valueType="num">
                                      <p:cBhvr>
                                        <p:cTn id="12" dur="1594"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581"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581" tmFilter="0, 0; 0.125,0.2665; 0.25,0.4; 0.375,0.465; 0.5,0.5;  0.625,0.535; 0.75,0.6; 0.875,0.7335; 1,1">
                                          <p:stCondLst>
                                            <p:cond delay="581"/>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290" tmFilter="0, 0; 0.125,0.2665; 0.25,0.4; 0.375,0.465; 0.5,0.5;  0.625,0.535; 0.75,0.6; 0.875,0.7335; 1,1">
                                          <p:stCondLst>
                                            <p:cond delay="1159"/>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44" tmFilter="0, 0; 0.125,0.2665; 0.25,0.4; 0.375,0.465; 0.5,0.5;  0.625,0.535; 0.75,0.6; 0.875,0.7335; 1,1">
                                          <p:stCondLst>
                                            <p:cond delay="1449"/>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3">
                                          <p:stCondLst>
                                            <p:cond delay="569"/>
                                          </p:stCondLst>
                                        </p:cTn>
                                        <p:tgtEl>
                                          <p:spTgt spid="3">
                                            <p:txEl>
                                              <p:pRg st="0" end="0"/>
                                            </p:txEl>
                                          </p:spTgt>
                                        </p:tgtEl>
                                      </p:cBhvr>
                                      <p:to x="100000" y="60000"/>
                                    </p:animScale>
                                    <p:animScale>
                                      <p:cBhvr>
                                        <p:cTn id="18" dur="145" decel="50000">
                                          <p:stCondLst>
                                            <p:cond delay="592"/>
                                          </p:stCondLst>
                                        </p:cTn>
                                        <p:tgtEl>
                                          <p:spTgt spid="3">
                                            <p:txEl>
                                              <p:pRg st="0" end="0"/>
                                            </p:txEl>
                                          </p:spTgt>
                                        </p:tgtEl>
                                      </p:cBhvr>
                                      <p:to x="100000" y="100000"/>
                                    </p:animScale>
                                    <p:animScale>
                                      <p:cBhvr>
                                        <p:cTn id="19" dur="23">
                                          <p:stCondLst>
                                            <p:cond delay="1148"/>
                                          </p:stCondLst>
                                        </p:cTn>
                                        <p:tgtEl>
                                          <p:spTgt spid="3">
                                            <p:txEl>
                                              <p:pRg st="0" end="0"/>
                                            </p:txEl>
                                          </p:spTgt>
                                        </p:tgtEl>
                                      </p:cBhvr>
                                      <p:to x="100000" y="80000"/>
                                    </p:animScale>
                                    <p:animScale>
                                      <p:cBhvr>
                                        <p:cTn id="20" dur="145" decel="50000">
                                          <p:stCondLst>
                                            <p:cond delay="1171"/>
                                          </p:stCondLst>
                                        </p:cTn>
                                        <p:tgtEl>
                                          <p:spTgt spid="3">
                                            <p:txEl>
                                              <p:pRg st="0" end="0"/>
                                            </p:txEl>
                                          </p:spTgt>
                                        </p:tgtEl>
                                      </p:cBhvr>
                                      <p:to x="100000" y="100000"/>
                                    </p:animScale>
                                    <p:animScale>
                                      <p:cBhvr>
                                        <p:cTn id="21" dur="23">
                                          <p:stCondLst>
                                            <p:cond delay="1437"/>
                                          </p:stCondLst>
                                        </p:cTn>
                                        <p:tgtEl>
                                          <p:spTgt spid="3">
                                            <p:txEl>
                                              <p:pRg st="0" end="0"/>
                                            </p:txEl>
                                          </p:spTgt>
                                        </p:tgtEl>
                                      </p:cBhvr>
                                      <p:to x="100000" y="90000"/>
                                    </p:animScale>
                                    <p:animScale>
                                      <p:cBhvr>
                                        <p:cTn id="22" dur="145" decel="50000">
                                          <p:stCondLst>
                                            <p:cond delay="1459"/>
                                          </p:stCondLst>
                                        </p:cTn>
                                        <p:tgtEl>
                                          <p:spTgt spid="3">
                                            <p:txEl>
                                              <p:pRg st="0" end="0"/>
                                            </p:txEl>
                                          </p:spTgt>
                                        </p:tgtEl>
                                      </p:cBhvr>
                                      <p:to x="100000" y="100000"/>
                                    </p:animScale>
                                    <p:animScale>
                                      <p:cBhvr>
                                        <p:cTn id="23" dur="23">
                                          <p:stCondLst>
                                            <p:cond delay="1582"/>
                                          </p:stCondLst>
                                        </p:cTn>
                                        <p:tgtEl>
                                          <p:spTgt spid="3">
                                            <p:txEl>
                                              <p:pRg st="0" end="0"/>
                                            </p:txEl>
                                          </p:spTgt>
                                        </p:tgtEl>
                                      </p:cBhvr>
                                      <p:to x="100000" y="95000"/>
                                    </p:animScale>
                                    <p:animScale>
                                      <p:cBhvr>
                                        <p:cTn id="24" dur="145" decel="50000">
                                          <p:stCondLst>
                                            <p:cond delay="1605"/>
                                          </p:stCondLst>
                                        </p:cTn>
                                        <p:tgtEl>
                                          <p:spTgt spid="3">
                                            <p:txEl>
                                              <p:pRg st="0" end="0"/>
                                            </p:txEl>
                                          </p:spTgt>
                                        </p:tgtEl>
                                      </p:cBhvr>
                                      <p:to x="100000" y="100000"/>
                                    </p:animScale>
                                  </p:childTnLst>
                                </p:cTn>
                              </p:par>
                            </p:childTnLst>
                          </p:cTn>
                        </p:par>
                        <p:par>
                          <p:cTn id="25" fill="hold">
                            <p:stCondLst>
                              <p:cond delay="5750"/>
                            </p:stCondLst>
                            <p:childTnLst>
                              <p:par>
                                <p:cTn id="26" presetID="26" presetClass="entr" presetSubtype="0"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7">
                                          <p:stCondLst>
                                            <p:cond delay="0"/>
                                          </p:stCondLst>
                                        </p:cTn>
                                        <p:tgtEl>
                                          <p:spTgt spid="3">
                                            <p:txEl>
                                              <p:pRg st="1" end="1"/>
                                            </p:txEl>
                                          </p:spTgt>
                                        </p:tgtEl>
                                      </p:cBhvr>
                                    </p:animEffect>
                                    <p:anim calcmode="lin" valueType="num">
                                      <p:cBhvr>
                                        <p:cTn id="29" dur="1594"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581"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581" tmFilter="0, 0; 0.125,0.2665; 0.25,0.4; 0.375,0.465; 0.5,0.5;  0.625,0.535; 0.75,0.6; 0.875,0.7335; 1,1">
                                          <p:stCondLst>
                                            <p:cond delay="581"/>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290" tmFilter="0, 0; 0.125,0.2665; 0.25,0.4; 0.375,0.465; 0.5,0.5;  0.625,0.535; 0.75,0.6; 0.875,0.7335; 1,1">
                                          <p:stCondLst>
                                            <p:cond delay="1159"/>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44" tmFilter="0, 0; 0.125,0.2665; 0.25,0.4; 0.375,0.465; 0.5,0.5;  0.625,0.535; 0.75,0.6; 0.875,0.7335; 1,1">
                                          <p:stCondLst>
                                            <p:cond delay="1449"/>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3">
                                          <p:stCondLst>
                                            <p:cond delay="569"/>
                                          </p:stCondLst>
                                        </p:cTn>
                                        <p:tgtEl>
                                          <p:spTgt spid="3">
                                            <p:txEl>
                                              <p:pRg st="1" end="1"/>
                                            </p:txEl>
                                          </p:spTgt>
                                        </p:tgtEl>
                                      </p:cBhvr>
                                      <p:to x="100000" y="60000"/>
                                    </p:animScale>
                                    <p:animScale>
                                      <p:cBhvr>
                                        <p:cTn id="35" dur="145" decel="50000">
                                          <p:stCondLst>
                                            <p:cond delay="592"/>
                                          </p:stCondLst>
                                        </p:cTn>
                                        <p:tgtEl>
                                          <p:spTgt spid="3">
                                            <p:txEl>
                                              <p:pRg st="1" end="1"/>
                                            </p:txEl>
                                          </p:spTgt>
                                        </p:tgtEl>
                                      </p:cBhvr>
                                      <p:to x="100000" y="100000"/>
                                    </p:animScale>
                                    <p:animScale>
                                      <p:cBhvr>
                                        <p:cTn id="36" dur="23">
                                          <p:stCondLst>
                                            <p:cond delay="1148"/>
                                          </p:stCondLst>
                                        </p:cTn>
                                        <p:tgtEl>
                                          <p:spTgt spid="3">
                                            <p:txEl>
                                              <p:pRg st="1" end="1"/>
                                            </p:txEl>
                                          </p:spTgt>
                                        </p:tgtEl>
                                      </p:cBhvr>
                                      <p:to x="100000" y="80000"/>
                                    </p:animScale>
                                    <p:animScale>
                                      <p:cBhvr>
                                        <p:cTn id="37" dur="145" decel="50000">
                                          <p:stCondLst>
                                            <p:cond delay="1171"/>
                                          </p:stCondLst>
                                        </p:cTn>
                                        <p:tgtEl>
                                          <p:spTgt spid="3">
                                            <p:txEl>
                                              <p:pRg st="1" end="1"/>
                                            </p:txEl>
                                          </p:spTgt>
                                        </p:tgtEl>
                                      </p:cBhvr>
                                      <p:to x="100000" y="100000"/>
                                    </p:animScale>
                                    <p:animScale>
                                      <p:cBhvr>
                                        <p:cTn id="38" dur="23">
                                          <p:stCondLst>
                                            <p:cond delay="1437"/>
                                          </p:stCondLst>
                                        </p:cTn>
                                        <p:tgtEl>
                                          <p:spTgt spid="3">
                                            <p:txEl>
                                              <p:pRg st="1" end="1"/>
                                            </p:txEl>
                                          </p:spTgt>
                                        </p:tgtEl>
                                      </p:cBhvr>
                                      <p:to x="100000" y="90000"/>
                                    </p:animScale>
                                    <p:animScale>
                                      <p:cBhvr>
                                        <p:cTn id="39" dur="145" decel="50000">
                                          <p:stCondLst>
                                            <p:cond delay="1459"/>
                                          </p:stCondLst>
                                        </p:cTn>
                                        <p:tgtEl>
                                          <p:spTgt spid="3">
                                            <p:txEl>
                                              <p:pRg st="1" end="1"/>
                                            </p:txEl>
                                          </p:spTgt>
                                        </p:tgtEl>
                                      </p:cBhvr>
                                      <p:to x="100000" y="100000"/>
                                    </p:animScale>
                                    <p:animScale>
                                      <p:cBhvr>
                                        <p:cTn id="40" dur="23">
                                          <p:stCondLst>
                                            <p:cond delay="1582"/>
                                          </p:stCondLst>
                                        </p:cTn>
                                        <p:tgtEl>
                                          <p:spTgt spid="3">
                                            <p:txEl>
                                              <p:pRg st="1" end="1"/>
                                            </p:txEl>
                                          </p:spTgt>
                                        </p:tgtEl>
                                      </p:cBhvr>
                                      <p:to x="100000" y="95000"/>
                                    </p:animScale>
                                    <p:animScale>
                                      <p:cBhvr>
                                        <p:cTn id="41" dur="145" decel="50000">
                                          <p:stCondLst>
                                            <p:cond delay="1605"/>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What are containers ?</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483101"/>
          </a:xfrm>
        </p:spPr>
        <p:txBody>
          <a:bodyPr/>
          <a:lstStyle/>
          <a:p>
            <a:endParaRPr lang="en-US" dirty="0"/>
          </a:p>
        </p:txBody>
      </p:sp>
    </p:spTree>
    <p:extLst>
      <p:ext uri="{BB962C8B-B14F-4D97-AF65-F5344CB8AC3E}">
        <p14:creationId xmlns:p14="http://schemas.microsoft.com/office/powerpoint/2010/main" val="57647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What are containers ?</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483101"/>
          </a:xfrm>
        </p:spPr>
        <p:txBody>
          <a:bodyPr/>
          <a:lstStyle/>
          <a:p>
            <a:endParaRPr lang="en-US" dirty="0"/>
          </a:p>
        </p:txBody>
      </p:sp>
    </p:spTree>
    <p:extLst>
      <p:ext uri="{BB962C8B-B14F-4D97-AF65-F5344CB8AC3E}">
        <p14:creationId xmlns:p14="http://schemas.microsoft.com/office/powerpoint/2010/main" val="223968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192663748"/>
              </p:ext>
            </p:extLst>
          </p:nvPr>
        </p:nvGraphicFramePr>
        <p:xfrm>
          <a:off x="1981200" y="1987550"/>
          <a:ext cx="9372600" cy="448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33365808"/>
              </p:ext>
            </p:extLst>
          </p:nvPr>
        </p:nvGraphicFramePr>
        <p:xfrm>
          <a:off x="6781800" y="1981200"/>
          <a:ext cx="4572000" cy="2092036"/>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23009">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23009">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23009">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23009">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98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Interconnected block process showing sequence of 3 steps in a process and their task description"/>
          <p:cNvGraphicFramePr>
            <a:graphicFrameLocks noGrp="1"/>
          </p:cNvGraphicFramePr>
          <p:nvPr>
            <p:ph sz="half" idx="2"/>
            <p:extLst>
              <p:ext uri="{D42A27DB-BD31-4B8C-83A1-F6EECF244321}">
                <p14:modId xmlns:p14="http://schemas.microsoft.com/office/powerpoint/2010/main" val="1857400778"/>
              </p:ext>
            </p:extLst>
          </p:nvPr>
        </p:nvGraphicFramePr>
        <p:xfrm>
          <a:off x="6781800" y="1981200"/>
          <a:ext cx="4572000" cy="4479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6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86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39789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1323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71859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82249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744415"/>
          </a:xfrm>
        </p:spPr>
        <p:txBody>
          <a:bodyPr/>
          <a:lstStyle/>
          <a:p>
            <a:r>
              <a:rPr lang="en-US" dirty="0"/>
              <a:t>Contents</a:t>
            </a:r>
          </a:p>
        </p:txBody>
      </p:sp>
      <p:sp>
        <p:nvSpPr>
          <p:cNvPr id="3" name="Content Placeholder 2"/>
          <p:cNvSpPr>
            <a:spLocks noGrp="1"/>
          </p:cNvSpPr>
          <p:nvPr>
            <p:ph idx="1"/>
          </p:nvPr>
        </p:nvSpPr>
        <p:spPr>
          <a:xfrm>
            <a:off x="1981200" y="1125415"/>
            <a:ext cx="9372600" cy="4483101"/>
          </a:xfrm>
        </p:spPr>
        <p:txBody>
          <a:bodyPr>
            <a:normAutofit fontScale="92500" lnSpcReduction="10000"/>
          </a:bodyPr>
          <a:lstStyle/>
          <a:p>
            <a:r>
              <a:rPr lang="en-US" dirty="0"/>
              <a:t>What is Docker ?</a:t>
            </a:r>
          </a:p>
          <a:p>
            <a:r>
              <a:rPr lang="en-US" dirty="0"/>
              <a:t>Why Docker ?</a:t>
            </a:r>
          </a:p>
          <a:p>
            <a:r>
              <a:rPr lang="en-US" dirty="0"/>
              <a:t>Advantages of Docker</a:t>
            </a:r>
          </a:p>
          <a:p>
            <a:r>
              <a:rPr lang="en-US" dirty="0"/>
              <a:t>Top companies using Docker</a:t>
            </a:r>
          </a:p>
          <a:p>
            <a:r>
              <a:rPr lang="en-US" dirty="0"/>
              <a:t>Docker Alternatives</a:t>
            </a:r>
          </a:p>
          <a:p>
            <a:r>
              <a:rPr lang="en-US" dirty="0"/>
              <a:t>What are containers ?</a:t>
            </a:r>
          </a:p>
          <a:p>
            <a:r>
              <a:rPr lang="en-US" dirty="0"/>
              <a:t>Docker Installation</a:t>
            </a:r>
          </a:p>
          <a:p>
            <a:r>
              <a:rPr lang="en-US" dirty="0"/>
              <a:t>Docker Basic Commands</a:t>
            </a:r>
          </a:p>
          <a:p>
            <a:r>
              <a:rPr lang="en-US" dirty="0"/>
              <a:t>Hands on Docker</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D3A-818C-45E7-A4D9-19B0DE505515}"/>
              </a:ext>
            </a:extLst>
          </p:cNvPr>
          <p:cNvSpPr>
            <a:spLocks noGrp="1"/>
          </p:cNvSpPr>
          <p:nvPr>
            <p:ph type="title"/>
          </p:nvPr>
        </p:nvSpPr>
        <p:spPr>
          <a:xfrm>
            <a:off x="1658815" y="381001"/>
            <a:ext cx="9372600" cy="1295400"/>
          </a:xfrm>
        </p:spPr>
        <p:txBody>
          <a:bodyPr/>
          <a:lstStyle/>
          <a:p>
            <a:r>
              <a:rPr lang="en-US" dirty="0"/>
              <a:t>What is Docker ?</a:t>
            </a:r>
          </a:p>
        </p:txBody>
      </p:sp>
      <p:sp>
        <p:nvSpPr>
          <p:cNvPr id="3" name="Content Placeholder 2">
            <a:extLst>
              <a:ext uri="{FF2B5EF4-FFF2-40B4-BE49-F238E27FC236}">
                <a16:creationId xmlns:a16="http://schemas.microsoft.com/office/drawing/2014/main" id="{35F6F8E2-4F6F-44A5-87EE-B8FB76735785}"/>
              </a:ext>
            </a:extLst>
          </p:cNvPr>
          <p:cNvSpPr>
            <a:spLocks noGrp="1"/>
          </p:cNvSpPr>
          <p:nvPr>
            <p:ph idx="1"/>
          </p:nvPr>
        </p:nvSpPr>
        <p:spPr>
          <a:xfrm>
            <a:off x="1336431" y="1676401"/>
            <a:ext cx="10017369" cy="4794120"/>
          </a:xfrm>
        </p:spPr>
        <p:txBody>
          <a:bodyPr/>
          <a:lstStyle/>
          <a:p>
            <a:r>
              <a:rPr lang="en-IN" dirty="0"/>
              <a:t>Docker is a tool designed to make it easier to create, deploy, and run applications by using containers.</a:t>
            </a:r>
          </a:p>
          <a:p>
            <a:r>
              <a:rPr lang="en-IN" dirty="0"/>
              <a:t>Containers allow a developer to package up an application with all of the parts it needs, such as libraries and other dependencies, and ship it all out as one package.</a:t>
            </a:r>
          </a:p>
          <a:p>
            <a:r>
              <a:rPr lang="en-IN" dirty="0"/>
              <a:t>Docker is considered as Container as Service (</a:t>
            </a:r>
            <a:r>
              <a:rPr lang="en-IN" dirty="0" err="1"/>
              <a:t>CaaS</a:t>
            </a:r>
            <a:r>
              <a:rPr lang="en-IN" dirty="0"/>
              <a:t>).</a:t>
            </a:r>
          </a:p>
          <a:p>
            <a:r>
              <a:rPr lang="en-IN" dirty="0"/>
              <a:t>Docker is a tool that is designed to benefit both developers and system administrators, making it a part of many DevOps (developers + operations) toolchains.</a:t>
            </a:r>
          </a:p>
          <a:p>
            <a:endParaRPr lang="en-US" dirty="0"/>
          </a:p>
        </p:txBody>
      </p:sp>
    </p:spTree>
    <p:extLst>
      <p:ext uri="{BB962C8B-B14F-4D97-AF65-F5344CB8AC3E}">
        <p14:creationId xmlns:p14="http://schemas.microsoft.com/office/powerpoint/2010/main" val="3573816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Why Docker ?</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483101"/>
          </a:xfrm>
        </p:spPr>
        <p:txBody>
          <a:bodyPr/>
          <a:lstStyle/>
          <a:p>
            <a:r>
              <a:rPr lang="en-IN" dirty="0"/>
              <a:t>Docker allows applications to be isolated into containers.</a:t>
            </a:r>
          </a:p>
          <a:p>
            <a:r>
              <a:rPr lang="en-US" dirty="0"/>
              <a:t>Many docker containers can run on a single VM.</a:t>
            </a:r>
          </a:p>
          <a:p>
            <a:r>
              <a:rPr lang="en-US" dirty="0"/>
              <a:t>Docker is open source.</a:t>
            </a:r>
          </a:p>
          <a:p>
            <a:r>
              <a:rPr lang="en-US" dirty="0"/>
              <a:t>Minimizes the cost</a:t>
            </a:r>
          </a:p>
          <a:p>
            <a:r>
              <a:rPr lang="en-IN" dirty="0"/>
              <a:t>Docker is a huge help in enabling continuous integration, delivery, and deployment pipelines.</a:t>
            </a:r>
          </a:p>
          <a:p>
            <a:r>
              <a:rPr lang="en-IN" dirty="0"/>
              <a:t>Skip the boilerplate and maintenance work.</a:t>
            </a:r>
          </a:p>
          <a:p>
            <a:endParaRPr lang="en-US" dirty="0"/>
          </a:p>
        </p:txBody>
      </p:sp>
    </p:spTree>
    <p:extLst>
      <p:ext uri="{BB962C8B-B14F-4D97-AF65-F5344CB8AC3E}">
        <p14:creationId xmlns:p14="http://schemas.microsoft.com/office/powerpoint/2010/main" val="12167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Advantages of docker</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792639"/>
          </a:xfrm>
        </p:spPr>
        <p:txBody>
          <a:bodyPr>
            <a:normAutofit fontScale="55000" lnSpcReduction="20000"/>
          </a:bodyPr>
          <a:lstStyle/>
          <a:p>
            <a:pPr>
              <a:buFont typeface="Wingdings" panose="05000000000000000000" pitchFamily="2" charset="2"/>
              <a:buChar char="ü"/>
            </a:pPr>
            <a:r>
              <a:rPr lang="en-IN" b="1" dirty="0"/>
              <a:t>Return on investment &amp; cost savings.</a:t>
            </a:r>
          </a:p>
          <a:p>
            <a:pPr lvl="1">
              <a:buFont typeface="Wingdings" panose="05000000000000000000" pitchFamily="2" charset="2"/>
              <a:buChar char="Ø"/>
            </a:pPr>
            <a:r>
              <a:rPr lang="en-IN" dirty="0"/>
              <a:t>The biggest driver of most management decisions when selecting a new product is the return on investment. </a:t>
            </a:r>
          </a:p>
          <a:p>
            <a:pPr lvl="1">
              <a:buFont typeface="Wingdings" panose="05000000000000000000" pitchFamily="2" charset="2"/>
              <a:buChar char="Ø"/>
            </a:pPr>
            <a:r>
              <a:rPr lang="en-IN" dirty="0"/>
              <a:t>The nature of Docker is that fewer resources are necessary to run the same application. Because of the reduced infrastructure requirements that Docker has, organizations are able to save on everything from server costs to the employees needed to maintain them.</a:t>
            </a:r>
          </a:p>
          <a:p>
            <a:pPr>
              <a:buFont typeface="Wingdings" panose="05000000000000000000" pitchFamily="2" charset="2"/>
              <a:buChar char="ü"/>
            </a:pPr>
            <a:r>
              <a:rPr lang="en-US" b="1" dirty="0"/>
              <a:t>Isolation</a:t>
            </a:r>
          </a:p>
          <a:p>
            <a:pPr lvl="1">
              <a:buFont typeface="Wingdings" panose="05000000000000000000" pitchFamily="2" charset="2"/>
              <a:buChar char="Ø"/>
            </a:pPr>
            <a:r>
              <a:rPr lang="en-IN" dirty="0"/>
              <a:t>Docker makes sure each container has its own resources that are isolated from other containers. You can have various containers for separate applications running completely different stacks.</a:t>
            </a:r>
            <a:endParaRPr lang="en-US" dirty="0"/>
          </a:p>
          <a:p>
            <a:pPr>
              <a:buFont typeface="Wingdings" panose="05000000000000000000" pitchFamily="2" charset="2"/>
              <a:buChar char="ü"/>
            </a:pPr>
            <a:r>
              <a:rPr lang="en-US" b="1" dirty="0"/>
              <a:t>Multi-Cloud Platforms.</a:t>
            </a:r>
          </a:p>
          <a:p>
            <a:pPr lvl="1">
              <a:buFont typeface="Wingdings" panose="05000000000000000000" pitchFamily="2" charset="2"/>
              <a:buChar char="Ø"/>
            </a:pPr>
            <a:r>
              <a:rPr lang="en-IN" dirty="0"/>
              <a:t>Docker containers can be run inside an Amazon EC2 instance, Google Compute Engine instance, </a:t>
            </a:r>
            <a:r>
              <a:rPr lang="en-IN" dirty="0" err="1"/>
              <a:t>Rackspace</a:t>
            </a:r>
            <a:r>
              <a:rPr lang="en-IN" dirty="0"/>
              <a:t> server or VirtualBox, provided that the host OS supports Docker. </a:t>
            </a:r>
            <a:r>
              <a:rPr lang="en-IN" dirty="0" err="1"/>
              <a:t>Acontainer</a:t>
            </a:r>
            <a:r>
              <a:rPr lang="en-IN" dirty="0"/>
              <a:t> running on an Amazon EC2 instance can easily be ported between environments, for example to VirtualBox, achieving similar consistency and functionality. Also, Docker works very well with other providers like Microsoft Azure, and OpenStack, and can be used with various configuration managers like Chef, Puppet, and </a:t>
            </a:r>
            <a:r>
              <a:rPr lang="en-IN" dirty="0" err="1"/>
              <a:t>Ansible,etc</a:t>
            </a:r>
            <a:endParaRPr lang="en-US" dirty="0"/>
          </a:p>
          <a:p>
            <a:pPr>
              <a:buFont typeface="Wingdings" panose="05000000000000000000" pitchFamily="2" charset="2"/>
              <a:buChar char="ü"/>
            </a:pPr>
            <a:r>
              <a:rPr lang="en-US" b="1" dirty="0"/>
              <a:t>Rapid and Continuous Deployment &amp; Testing.</a:t>
            </a:r>
          </a:p>
          <a:p>
            <a:pPr lvl="1">
              <a:buFont typeface="Wingdings" panose="05000000000000000000" pitchFamily="2" charset="2"/>
              <a:buChar char="Ø"/>
            </a:pPr>
            <a:r>
              <a:rPr lang="en-US" dirty="0"/>
              <a:t>Docker ensures consistent environments from development to production.</a:t>
            </a:r>
          </a:p>
          <a:p>
            <a:pPr>
              <a:buFont typeface="Wingdings" panose="05000000000000000000" pitchFamily="2" charset="2"/>
              <a:buChar char="ü"/>
            </a:pPr>
            <a:r>
              <a:rPr lang="en-IN" b="1" dirty="0"/>
              <a:t>Simplicity &amp; faster configurations.</a:t>
            </a:r>
          </a:p>
          <a:p>
            <a:pPr lvl="1">
              <a:buFont typeface="Wingdings" panose="05000000000000000000" pitchFamily="2" charset="2"/>
              <a:buChar char="Ø"/>
            </a:pPr>
            <a:r>
              <a:rPr lang="en-IN" dirty="0"/>
              <a:t>Users can take their own configuration, put it into code and deploy it without any problems.</a:t>
            </a:r>
          </a:p>
          <a:p>
            <a:pPr>
              <a:buFont typeface="Wingdings" panose="05000000000000000000" pitchFamily="2" charset="2"/>
              <a:buChar char="ü"/>
            </a:pPr>
            <a:r>
              <a:rPr lang="en-IN" b="1" dirty="0"/>
              <a:t>Compatibility &amp; maintainability.</a:t>
            </a:r>
          </a:p>
          <a:p>
            <a:pPr lvl="1">
              <a:buFont typeface="Wingdings" panose="05000000000000000000" pitchFamily="2" charset="2"/>
              <a:buChar char="Ø"/>
            </a:pPr>
            <a:r>
              <a:rPr lang="en-IN" dirty="0"/>
              <a:t>Eliminate the concept “it works on my machine” problem once and for all.</a:t>
            </a:r>
          </a:p>
          <a:p>
            <a:pPr>
              <a:buFont typeface="Wingdings" panose="05000000000000000000" pitchFamily="2" charset="2"/>
              <a:buChar char="ü"/>
            </a:pPr>
            <a:endParaRPr lang="en-IN" dirty="0"/>
          </a:p>
          <a:p>
            <a:endParaRPr lang="en-US" dirty="0"/>
          </a:p>
        </p:txBody>
      </p:sp>
    </p:spTree>
    <p:extLst>
      <p:ext uri="{BB962C8B-B14F-4D97-AF65-F5344CB8AC3E}">
        <p14:creationId xmlns:p14="http://schemas.microsoft.com/office/powerpoint/2010/main" val="277348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Top companies using Docker</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792639"/>
          </a:xfrm>
        </p:spPr>
        <p:txBody>
          <a:bodyPr>
            <a:normAutofit/>
          </a:bodyPr>
          <a:lstStyle/>
          <a:p>
            <a:pPr marL="0" indent="0">
              <a:buNone/>
            </a:pPr>
            <a:endParaRPr lang="en-IN" dirty="0"/>
          </a:p>
          <a:p>
            <a:pPr>
              <a:buFont typeface="Wingdings" panose="05000000000000000000" pitchFamily="2" charset="2"/>
              <a:buChar char="ü"/>
            </a:pPr>
            <a:endParaRPr lang="en-IN" dirty="0"/>
          </a:p>
          <a:p>
            <a:endParaRPr lang="en-US" dirty="0"/>
          </a:p>
        </p:txBody>
      </p:sp>
      <p:pic>
        <p:nvPicPr>
          <p:cNvPr id="5" name="Picture 4">
            <a:extLst>
              <a:ext uri="{FF2B5EF4-FFF2-40B4-BE49-F238E27FC236}">
                <a16:creationId xmlns:a16="http://schemas.microsoft.com/office/drawing/2014/main" id="{39D9C892-8386-477E-AD12-FDB93F4EF842}"/>
              </a:ext>
            </a:extLst>
          </p:cNvPr>
          <p:cNvPicPr>
            <a:picLocks noChangeAspect="1"/>
          </p:cNvPicPr>
          <p:nvPr/>
        </p:nvPicPr>
        <p:blipFill>
          <a:blip r:embed="rId2"/>
          <a:stretch>
            <a:fillRect/>
          </a:stretch>
        </p:blipFill>
        <p:spPr>
          <a:xfrm>
            <a:off x="1981200" y="1499903"/>
            <a:ext cx="1837330" cy="1837330"/>
          </a:xfrm>
          <a:prstGeom prst="rect">
            <a:avLst/>
          </a:prstGeom>
        </p:spPr>
      </p:pic>
      <p:pic>
        <p:nvPicPr>
          <p:cNvPr id="7" name="Picture 6">
            <a:extLst>
              <a:ext uri="{FF2B5EF4-FFF2-40B4-BE49-F238E27FC236}">
                <a16:creationId xmlns:a16="http://schemas.microsoft.com/office/drawing/2014/main" id="{4B1E04E3-050A-4583-B098-2110ECF69F6B}"/>
              </a:ext>
            </a:extLst>
          </p:cNvPr>
          <p:cNvPicPr>
            <a:picLocks noChangeAspect="1"/>
          </p:cNvPicPr>
          <p:nvPr/>
        </p:nvPicPr>
        <p:blipFill>
          <a:blip r:embed="rId3"/>
          <a:stretch>
            <a:fillRect/>
          </a:stretch>
        </p:blipFill>
        <p:spPr>
          <a:xfrm>
            <a:off x="4736268" y="1653535"/>
            <a:ext cx="2510477" cy="1634751"/>
          </a:xfrm>
          <a:prstGeom prst="rect">
            <a:avLst/>
          </a:prstGeom>
        </p:spPr>
      </p:pic>
      <p:pic>
        <p:nvPicPr>
          <p:cNvPr id="9" name="Picture 8">
            <a:extLst>
              <a:ext uri="{FF2B5EF4-FFF2-40B4-BE49-F238E27FC236}">
                <a16:creationId xmlns:a16="http://schemas.microsoft.com/office/drawing/2014/main" id="{15B65E6F-1F1B-4873-9B1D-2C42392329D4}"/>
              </a:ext>
            </a:extLst>
          </p:cNvPr>
          <p:cNvPicPr>
            <a:picLocks noChangeAspect="1"/>
          </p:cNvPicPr>
          <p:nvPr/>
        </p:nvPicPr>
        <p:blipFill>
          <a:blip r:embed="rId4"/>
          <a:stretch>
            <a:fillRect/>
          </a:stretch>
        </p:blipFill>
        <p:spPr>
          <a:xfrm>
            <a:off x="8177424" y="1676400"/>
            <a:ext cx="1821763" cy="1821763"/>
          </a:xfrm>
          <a:prstGeom prst="rect">
            <a:avLst/>
          </a:prstGeom>
        </p:spPr>
      </p:pic>
      <p:pic>
        <p:nvPicPr>
          <p:cNvPr id="11" name="Picture 10">
            <a:extLst>
              <a:ext uri="{FF2B5EF4-FFF2-40B4-BE49-F238E27FC236}">
                <a16:creationId xmlns:a16="http://schemas.microsoft.com/office/drawing/2014/main" id="{E616A297-2934-4835-A2C7-DE0EA41DE51D}"/>
              </a:ext>
            </a:extLst>
          </p:cNvPr>
          <p:cNvPicPr>
            <a:picLocks noChangeAspect="1"/>
          </p:cNvPicPr>
          <p:nvPr/>
        </p:nvPicPr>
        <p:blipFill>
          <a:blip r:embed="rId5"/>
          <a:stretch>
            <a:fillRect/>
          </a:stretch>
        </p:blipFill>
        <p:spPr>
          <a:xfrm>
            <a:off x="7917976" y="3498163"/>
            <a:ext cx="2940276" cy="1456329"/>
          </a:xfrm>
          <a:prstGeom prst="rect">
            <a:avLst/>
          </a:prstGeom>
        </p:spPr>
      </p:pic>
      <p:pic>
        <p:nvPicPr>
          <p:cNvPr id="13" name="Picture 12">
            <a:extLst>
              <a:ext uri="{FF2B5EF4-FFF2-40B4-BE49-F238E27FC236}">
                <a16:creationId xmlns:a16="http://schemas.microsoft.com/office/drawing/2014/main" id="{BDE683D5-7158-4137-A445-167855378EF7}"/>
              </a:ext>
            </a:extLst>
          </p:cNvPr>
          <p:cNvPicPr>
            <a:picLocks noChangeAspect="1"/>
          </p:cNvPicPr>
          <p:nvPr/>
        </p:nvPicPr>
        <p:blipFill>
          <a:blip r:embed="rId6"/>
          <a:stretch>
            <a:fillRect/>
          </a:stretch>
        </p:blipFill>
        <p:spPr>
          <a:xfrm>
            <a:off x="1803708" y="3360098"/>
            <a:ext cx="3123489" cy="762000"/>
          </a:xfrm>
          <a:prstGeom prst="rect">
            <a:avLst/>
          </a:prstGeom>
        </p:spPr>
      </p:pic>
      <p:pic>
        <p:nvPicPr>
          <p:cNvPr id="15" name="Picture 14">
            <a:extLst>
              <a:ext uri="{FF2B5EF4-FFF2-40B4-BE49-F238E27FC236}">
                <a16:creationId xmlns:a16="http://schemas.microsoft.com/office/drawing/2014/main" id="{68DB20F0-88C4-46B5-B87F-F26C081C55D2}"/>
              </a:ext>
            </a:extLst>
          </p:cNvPr>
          <p:cNvPicPr>
            <a:picLocks noChangeAspect="1"/>
          </p:cNvPicPr>
          <p:nvPr/>
        </p:nvPicPr>
        <p:blipFill>
          <a:blip r:embed="rId7"/>
          <a:stretch>
            <a:fillRect/>
          </a:stretch>
        </p:blipFill>
        <p:spPr>
          <a:xfrm>
            <a:off x="5717630" y="2864798"/>
            <a:ext cx="2022854" cy="2013864"/>
          </a:xfrm>
          <a:prstGeom prst="rect">
            <a:avLst/>
          </a:prstGeom>
        </p:spPr>
      </p:pic>
      <p:pic>
        <p:nvPicPr>
          <p:cNvPr id="17" name="Picture 16">
            <a:extLst>
              <a:ext uri="{FF2B5EF4-FFF2-40B4-BE49-F238E27FC236}">
                <a16:creationId xmlns:a16="http://schemas.microsoft.com/office/drawing/2014/main" id="{23AB7473-9A17-4146-BD2B-B63B25444A8E}"/>
              </a:ext>
            </a:extLst>
          </p:cNvPr>
          <p:cNvPicPr>
            <a:picLocks noChangeAspect="1"/>
          </p:cNvPicPr>
          <p:nvPr/>
        </p:nvPicPr>
        <p:blipFill>
          <a:blip r:embed="rId8"/>
          <a:stretch>
            <a:fillRect/>
          </a:stretch>
        </p:blipFill>
        <p:spPr>
          <a:xfrm>
            <a:off x="1803708" y="4954492"/>
            <a:ext cx="2631743" cy="1370866"/>
          </a:xfrm>
          <a:prstGeom prst="rect">
            <a:avLst/>
          </a:prstGeom>
        </p:spPr>
      </p:pic>
      <p:pic>
        <p:nvPicPr>
          <p:cNvPr id="19" name="Picture 18">
            <a:extLst>
              <a:ext uri="{FF2B5EF4-FFF2-40B4-BE49-F238E27FC236}">
                <a16:creationId xmlns:a16="http://schemas.microsoft.com/office/drawing/2014/main" id="{55E4A5F3-E66B-4E27-BEBA-8971AB746177}"/>
              </a:ext>
            </a:extLst>
          </p:cNvPr>
          <p:cNvPicPr>
            <a:picLocks noChangeAspect="1"/>
          </p:cNvPicPr>
          <p:nvPr/>
        </p:nvPicPr>
        <p:blipFill>
          <a:blip r:embed="rId9"/>
          <a:stretch>
            <a:fillRect/>
          </a:stretch>
        </p:blipFill>
        <p:spPr>
          <a:xfrm>
            <a:off x="5020741" y="5106158"/>
            <a:ext cx="2311945" cy="1294689"/>
          </a:xfrm>
          <a:prstGeom prst="rect">
            <a:avLst/>
          </a:prstGeom>
        </p:spPr>
      </p:pic>
      <p:pic>
        <p:nvPicPr>
          <p:cNvPr id="21" name="Picture 20">
            <a:extLst>
              <a:ext uri="{FF2B5EF4-FFF2-40B4-BE49-F238E27FC236}">
                <a16:creationId xmlns:a16="http://schemas.microsoft.com/office/drawing/2014/main" id="{CB22849A-FB57-4294-AC4B-48D2D8603ABE}"/>
              </a:ext>
            </a:extLst>
          </p:cNvPr>
          <p:cNvPicPr>
            <a:picLocks noChangeAspect="1"/>
          </p:cNvPicPr>
          <p:nvPr/>
        </p:nvPicPr>
        <p:blipFill>
          <a:blip r:embed="rId10"/>
          <a:stretch>
            <a:fillRect/>
          </a:stretch>
        </p:blipFill>
        <p:spPr>
          <a:xfrm>
            <a:off x="7905502" y="5067572"/>
            <a:ext cx="2952750" cy="1424332"/>
          </a:xfrm>
          <a:prstGeom prst="rect">
            <a:avLst/>
          </a:prstGeom>
        </p:spPr>
      </p:pic>
    </p:spTree>
    <p:extLst>
      <p:ext uri="{BB962C8B-B14F-4D97-AF65-F5344CB8AC3E}">
        <p14:creationId xmlns:p14="http://schemas.microsoft.com/office/powerpoint/2010/main" val="97967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Docker Alternatives</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792639"/>
          </a:xfrm>
        </p:spPr>
        <p:txBody>
          <a:bodyPr>
            <a:normAutofit/>
          </a:bodyPr>
          <a:lstStyle/>
          <a:p>
            <a:pPr marL="0" indent="0">
              <a:buNone/>
            </a:pPr>
            <a:endParaRPr lang="en-IN" dirty="0"/>
          </a:p>
          <a:p>
            <a:endParaRPr lang="en-US" dirty="0"/>
          </a:p>
        </p:txBody>
      </p:sp>
      <p:pic>
        <p:nvPicPr>
          <p:cNvPr id="2050" name="Picture 2" descr="Image result for Kubernetes">
            <a:extLst>
              <a:ext uri="{FF2B5EF4-FFF2-40B4-BE49-F238E27FC236}">
                <a16:creationId xmlns:a16="http://schemas.microsoft.com/office/drawing/2014/main" id="{AAA824B2-8666-440E-B984-8195AD4FE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06" y="1823611"/>
            <a:ext cx="2276475" cy="2009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E742080-6D2C-40B6-BEA3-4344E25469D8}"/>
              </a:ext>
            </a:extLst>
          </p:cNvPr>
          <p:cNvPicPr>
            <a:picLocks noChangeAspect="1"/>
          </p:cNvPicPr>
          <p:nvPr/>
        </p:nvPicPr>
        <p:blipFill>
          <a:blip r:embed="rId3"/>
          <a:stretch>
            <a:fillRect/>
          </a:stretch>
        </p:blipFill>
        <p:spPr>
          <a:xfrm>
            <a:off x="6439737" y="1676400"/>
            <a:ext cx="2563236" cy="2480196"/>
          </a:xfrm>
          <a:prstGeom prst="rect">
            <a:avLst/>
          </a:prstGeom>
        </p:spPr>
      </p:pic>
      <p:pic>
        <p:nvPicPr>
          <p:cNvPr id="7" name="Picture 6">
            <a:extLst>
              <a:ext uri="{FF2B5EF4-FFF2-40B4-BE49-F238E27FC236}">
                <a16:creationId xmlns:a16="http://schemas.microsoft.com/office/drawing/2014/main" id="{14DA6CE2-CDC7-4B78-A689-DB1EB8221063}"/>
              </a:ext>
            </a:extLst>
          </p:cNvPr>
          <p:cNvPicPr>
            <a:picLocks noChangeAspect="1"/>
          </p:cNvPicPr>
          <p:nvPr/>
        </p:nvPicPr>
        <p:blipFill>
          <a:blip r:embed="rId4"/>
          <a:stretch>
            <a:fillRect/>
          </a:stretch>
        </p:blipFill>
        <p:spPr>
          <a:xfrm>
            <a:off x="1659553" y="4558635"/>
            <a:ext cx="2924175" cy="1562100"/>
          </a:xfrm>
          <a:prstGeom prst="rect">
            <a:avLst/>
          </a:prstGeom>
        </p:spPr>
      </p:pic>
      <p:pic>
        <p:nvPicPr>
          <p:cNvPr id="2056" name="Picture 8" descr="Image result for Nomad">
            <a:extLst>
              <a:ext uri="{FF2B5EF4-FFF2-40B4-BE49-F238E27FC236}">
                <a16:creationId xmlns:a16="http://schemas.microsoft.com/office/drawing/2014/main" id="{B2ACEE8D-32E3-4C12-B3F4-D95CB429BD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4511" y="426812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64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par>
                          <p:cTn id="8" fill="hold">
                            <p:stCondLst>
                              <p:cond delay="2000"/>
                            </p:stCondLst>
                            <p:childTnLst>
                              <p:par>
                                <p:cTn id="9" presetID="2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par>
                          <p:cTn id="12" fill="hold">
                            <p:stCondLst>
                              <p:cond delay="4000"/>
                            </p:stCondLst>
                            <p:childTnLst>
                              <p:par>
                                <p:cTn id="13" presetID="2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edge">
                                      <p:cBhvr>
                                        <p:cTn id="15" dur="2000"/>
                                        <p:tgtEl>
                                          <p:spTgt spid="7"/>
                                        </p:tgtEl>
                                      </p:cBhvr>
                                    </p:animEffect>
                                  </p:childTnLst>
                                </p:cTn>
                              </p:par>
                            </p:childTnLst>
                          </p:cTn>
                        </p:par>
                        <p:par>
                          <p:cTn id="16" fill="hold">
                            <p:stCondLst>
                              <p:cond delay="6000"/>
                            </p:stCondLst>
                            <p:childTnLst>
                              <p:par>
                                <p:cTn id="17" presetID="20" presetClass="entr" presetSubtype="0" fill="hold" nodeType="after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wedge">
                                      <p:cBhvr>
                                        <p:cTn id="19" dur="2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What are containers ?</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483101"/>
          </a:xfrm>
        </p:spPr>
        <p:txBody>
          <a:bodyPr>
            <a:normAutofit fontScale="92500" lnSpcReduction="20000"/>
          </a:bodyPr>
          <a:lstStyle/>
          <a:p>
            <a:r>
              <a:rPr lang="en-IN" sz="1700" dirty="0"/>
              <a:t>Containers, or otherwise known as operating-system-level virtualization, are a lightweight approach to virtualization that only provides the bare minimum that an application requires to run and function as intended.</a:t>
            </a:r>
          </a:p>
          <a:p>
            <a:r>
              <a:rPr lang="en-IN" sz="1700" dirty="0"/>
              <a:t>Containers are considered as super minimalist virtual machines that are not running on a hypervisor.</a:t>
            </a:r>
          </a:p>
          <a:p>
            <a:r>
              <a:rPr lang="en-IN" sz="1700" dirty="0"/>
              <a:t>Containerizing an application enables it to run reliably in different environments by abstracting away the operating system and the physical infrastructure. </a:t>
            </a:r>
          </a:p>
          <a:p>
            <a:r>
              <a:rPr lang="en-IN" sz="1700" dirty="0"/>
              <a:t>Containerized applications are sharing the kernel of the host operating system with other containers and the shared part of the OS is read only.</a:t>
            </a:r>
          </a:p>
          <a:p>
            <a:r>
              <a:rPr lang="en-IN" sz="1700" dirty="0"/>
              <a:t>Containers include the followings.</a:t>
            </a:r>
          </a:p>
          <a:p>
            <a:pPr lvl="1"/>
            <a:r>
              <a:rPr lang="en-US" sz="1700" dirty="0"/>
              <a:t>Application</a:t>
            </a:r>
          </a:p>
          <a:p>
            <a:pPr lvl="1"/>
            <a:r>
              <a:rPr lang="en-US" sz="1700" dirty="0"/>
              <a:t>Dependencies</a:t>
            </a:r>
          </a:p>
          <a:p>
            <a:pPr lvl="1"/>
            <a:r>
              <a:rPr lang="en-US" sz="1700" dirty="0"/>
              <a:t>Libraries</a:t>
            </a:r>
          </a:p>
          <a:p>
            <a:pPr lvl="1"/>
            <a:r>
              <a:rPr lang="en-US" sz="1700" dirty="0"/>
              <a:t>Binaries</a:t>
            </a:r>
          </a:p>
          <a:p>
            <a:pPr lvl="1"/>
            <a:r>
              <a:rPr lang="en-US" sz="1700" dirty="0"/>
              <a:t>Configuration files</a:t>
            </a:r>
            <a:endParaRPr lang="en-IN" dirty="0"/>
          </a:p>
          <a:p>
            <a:endParaRPr lang="en-US" dirty="0"/>
          </a:p>
        </p:txBody>
      </p:sp>
    </p:spTree>
    <p:extLst>
      <p:ext uri="{BB962C8B-B14F-4D97-AF65-F5344CB8AC3E}">
        <p14:creationId xmlns:p14="http://schemas.microsoft.com/office/powerpoint/2010/main" val="171540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837-D2F2-4471-8E90-0FAEBA504F9A}"/>
              </a:ext>
            </a:extLst>
          </p:cNvPr>
          <p:cNvSpPr>
            <a:spLocks noGrp="1"/>
          </p:cNvSpPr>
          <p:nvPr>
            <p:ph type="title"/>
          </p:nvPr>
        </p:nvSpPr>
        <p:spPr/>
        <p:txBody>
          <a:bodyPr/>
          <a:lstStyle/>
          <a:p>
            <a:r>
              <a:rPr lang="en-US" dirty="0"/>
              <a:t>What are containers ?</a:t>
            </a:r>
          </a:p>
        </p:txBody>
      </p:sp>
      <p:sp>
        <p:nvSpPr>
          <p:cNvPr id="3" name="Content Placeholder 2">
            <a:extLst>
              <a:ext uri="{FF2B5EF4-FFF2-40B4-BE49-F238E27FC236}">
                <a16:creationId xmlns:a16="http://schemas.microsoft.com/office/drawing/2014/main" id="{FF64E2BD-37D4-489A-A4DD-D8EC8B91AE3A}"/>
              </a:ext>
            </a:extLst>
          </p:cNvPr>
          <p:cNvSpPr>
            <a:spLocks noGrp="1"/>
          </p:cNvSpPr>
          <p:nvPr>
            <p:ph idx="1"/>
          </p:nvPr>
        </p:nvSpPr>
        <p:spPr>
          <a:xfrm>
            <a:off x="1981200" y="1676400"/>
            <a:ext cx="9372600" cy="4483101"/>
          </a:xfrm>
        </p:spPr>
        <p:txBody>
          <a:bodyPr/>
          <a:lstStyle/>
          <a:p>
            <a:endParaRPr lang="en-US" dirty="0"/>
          </a:p>
        </p:txBody>
      </p:sp>
    </p:spTree>
    <p:extLst>
      <p:ext uri="{BB962C8B-B14F-4D97-AF65-F5344CB8AC3E}">
        <p14:creationId xmlns:p14="http://schemas.microsoft.com/office/powerpoint/2010/main" val="273457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39AFE29C-5BDA-42CB-9020-E960931A8E20}" vid="{6EE91DE2-A888-472A-92BA-F2E5BD5D46A2}"/>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30C5B9-1E5F-4356-968E-2FC64955BFF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2E6DFB71-5650-4E53-8134-FCF33ECDD3D1}">
  <ds:schemaRefs>
    <ds:schemaRef ds:uri="http://schemas.microsoft.com/sharepoint/v3/contenttype/forms"/>
  </ds:schemaRefs>
</ds:datastoreItem>
</file>

<file path=customXml/itemProps3.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175</TotalTime>
  <Words>664</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Wireframe Building 16x9</vt:lpstr>
      <vt:lpstr>DOCKER</vt:lpstr>
      <vt:lpstr>Contents</vt:lpstr>
      <vt:lpstr>What is Docker ?</vt:lpstr>
      <vt:lpstr>Why Docker ?</vt:lpstr>
      <vt:lpstr>Advantages of docker</vt:lpstr>
      <vt:lpstr>Top companies using Docker</vt:lpstr>
      <vt:lpstr>Docker Alternatives</vt:lpstr>
      <vt:lpstr>What are containers ?</vt:lpstr>
      <vt:lpstr>What are containers ?</vt:lpstr>
      <vt:lpstr>What are containers ?</vt:lpstr>
      <vt:lpstr>What are containers ?</vt:lpstr>
      <vt:lpstr>Title and content layout with chart</vt:lpstr>
      <vt:lpstr>Two content layout with table</vt:lpstr>
      <vt:lpstr>Two content layout with SmartArt</vt:lpstr>
      <vt:lpstr>Add a Slide Title - 1</vt:lpstr>
      <vt:lpstr>Add a Slide Title - 2</vt:lpstr>
      <vt:lpstr>Add a Slide Title - 3</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Debadatta Mishra</dc:creator>
  <cp:lastModifiedBy>Debadatta Mishra</cp:lastModifiedBy>
  <cp:revision>108</cp:revision>
  <dcterms:created xsi:type="dcterms:W3CDTF">2017-09-17T14:12:26Z</dcterms:created>
  <dcterms:modified xsi:type="dcterms:W3CDTF">2017-09-17T17:08:07Z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