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70818-1E85-4D1C-8074-E53C6B20D2EC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ECB1-CB6C-42F6-8123-9FD68D9B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upper bound of the following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 1: f(n)= 1+2+3+…+n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 2: f(n)=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 3: f(n)=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30285"/>
              </p:ext>
            </p:extLst>
          </p:nvPr>
        </p:nvGraphicFramePr>
        <p:xfrm>
          <a:off x="3203848" y="2708920"/>
          <a:ext cx="2451926" cy="64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708920"/>
                        <a:ext cx="2451926" cy="64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74946"/>
              </p:ext>
            </p:extLst>
          </p:nvPr>
        </p:nvGraphicFramePr>
        <p:xfrm>
          <a:off x="3203848" y="4005063"/>
          <a:ext cx="4104456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4005063"/>
                        <a:ext cx="4104456" cy="50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IN" dirty="0" smtClean="0"/>
              <a:t>at the random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Step 1: CREATE NEW_NODE</a:t>
            </a:r>
          </a:p>
          <a:p>
            <a:pPr marL="0" indent="0">
              <a:buNone/>
            </a:pPr>
            <a:r>
              <a:rPr lang="nn-NO" sz="2400" dirty="0" smtClean="0"/>
              <a:t>Step 2: SET </a:t>
            </a:r>
            <a:r>
              <a:rPr lang="en-IN" sz="2400" dirty="0" smtClean="0"/>
              <a:t>NEW_NODE -&gt; </a:t>
            </a:r>
            <a:r>
              <a:rPr lang="nn-NO" sz="2400" dirty="0" smtClean="0"/>
              <a:t>DATA = VAL </a:t>
            </a:r>
          </a:p>
          <a:p>
            <a:pPr marL="0" indent="0">
              <a:buNone/>
            </a:pPr>
            <a:r>
              <a:rPr lang="en-IN" sz="2400" dirty="0" smtClean="0"/>
              <a:t>Step 3: </a:t>
            </a:r>
            <a:r>
              <a:rPr lang="en-IN" sz="2400" dirty="0"/>
              <a:t>SET PTR 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4: </a:t>
            </a:r>
            <a:r>
              <a:rPr lang="en-IN" sz="2400" dirty="0"/>
              <a:t>SET PREPTR = PTR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5: </a:t>
            </a:r>
            <a:r>
              <a:rPr lang="en-IN" sz="2400" dirty="0"/>
              <a:t>Repeat Steps </a:t>
            </a:r>
            <a:r>
              <a:rPr lang="en-IN" sz="2400" dirty="0" smtClean="0"/>
              <a:t>6 </a:t>
            </a:r>
            <a:r>
              <a:rPr lang="en-IN" sz="2400" dirty="0"/>
              <a:t>and </a:t>
            </a:r>
            <a:r>
              <a:rPr lang="en-IN" sz="2400" dirty="0" smtClean="0"/>
              <a:t>7 while PREPTR -&gt; </a:t>
            </a:r>
            <a:r>
              <a:rPr lang="nn-NO" sz="2400" dirty="0" smtClean="0"/>
              <a:t>DATA</a:t>
            </a:r>
            <a:r>
              <a:rPr lang="en-US" sz="2400" dirty="0" smtClean="0"/>
              <a:t>!= </a:t>
            </a:r>
            <a:r>
              <a:rPr lang="en-US" sz="2400" dirty="0"/>
              <a:t>NUM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6: 	SET </a:t>
            </a:r>
            <a:r>
              <a:rPr lang="en-IN" sz="2400" dirty="0"/>
              <a:t>PREPTR = PTR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7: 	SET </a:t>
            </a:r>
            <a:r>
              <a:rPr lang="en-IN" sz="2400" dirty="0"/>
              <a:t>PTR = PTR </a:t>
            </a:r>
            <a:r>
              <a:rPr lang="en-IN" sz="2400" dirty="0" smtClean="0"/>
              <a:t>-&gt; NEXT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[</a:t>
            </a:r>
            <a:r>
              <a:rPr lang="en-US" sz="2400" dirty="0"/>
              <a:t>END OF LOOP]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8 </a:t>
            </a:r>
            <a:r>
              <a:rPr lang="en-US" sz="2400" dirty="0"/>
              <a:t>: PREPTR </a:t>
            </a:r>
            <a:r>
              <a:rPr lang="en-IN" sz="2400" dirty="0" smtClean="0"/>
              <a:t>-&gt; </a:t>
            </a:r>
            <a:r>
              <a:rPr lang="en-US" sz="2400" dirty="0" smtClean="0"/>
              <a:t>NEXT = </a:t>
            </a:r>
            <a:r>
              <a:rPr lang="en-IN" sz="2400" dirty="0" smtClean="0"/>
              <a:t>NEW_NODE</a:t>
            </a:r>
            <a:endParaRPr lang="en-US" sz="2400" dirty="0"/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9: </a:t>
            </a:r>
            <a:r>
              <a:rPr lang="en-IN" sz="2400" dirty="0"/>
              <a:t>SET NEW_NODE </a:t>
            </a:r>
            <a:r>
              <a:rPr lang="en-IN" sz="2400" dirty="0" smtClean="0"/>
              <a:t>-&gt; NEXT </a:t>
            </a:r>
            <a:r>
              <a:rPr lang="en-IN" sz="2400" dirty="0"/>
              <a:t>= PTR</a:t>
            </a:r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10: </a:t>
            </a:r>
            <a:r>
              <a:rPr lang="en-US" sz="24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2864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IN" dirty="0" smtClean="0"/>
              <a:t>at the random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an algorithm </a:t>
            </a:r>
            <a:r>
              <a:rPr lang="en-IN" dirty="0"/>
              <a:t>to insert a new node before a node that </a:t>
            </a:r>
            <a:r>
              <a:rPr lang="en-IN" dirty="0" smtClean="0"/>
              <a:t>has </a:t>
            </a:r>
            <a:r>
              <a:rPr lang="en-US" dirty="0" smtClean="0"/>
              <a:t>value NUM and calculate the time complexity of the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List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Deletion from a singly-linked list has three cases: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First node is deleted </a:t>
            </a:r>
          </a:p>
          <a:p>
            <a:r>
              <a:rPr lang="en-IN" dirty="0" smtClean="0"/>
              <a:t>Last node is deleted</a:t>
            </a:r>
          </a:p>
          <a:p>
            <a:r>
              <a:rPr lang="en-IN" dirty="0"/>
              <a:t>The node after a given node is </a:t>
            </a:r>
            <a:r>
              <a:rPr lang="en-IN" dirty="0" smtClean="0"/>
              <a:t>deleted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</a:t>
            </a:r>
            <a:r>
              <a:rPr lang="en-IN" dirty="0" smtClean="0"/>
              <a:t>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N" sz="2500" dirty="0"/>
              <a:t>Step 1: IF START = NULL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smtClean="0"/>
              <a:t>		Print </a:t>
            </a:r>
            <a:r>
              <a:rPr lang="en-US" sz="2500" dirty="0"/>
              <a:t>UNDERFLOW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smtClean="0"/>
              <a:t>		Go </a:t>
            </a:r>
            <a:r>
              <a:rPr lang="en-US" sz="2500" dirty="0"/>
              <a:t>to Step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smtClean="0"/>
              <a:t>	[</a:t>
            </a:r>
            <a:r>
              <a:rPr lang="en-US" sz="2500" dirty="0"/>
              <a:t>END OF IF]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500" dirty="0"/>
              <a:t>Step 2: SET PTR = START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500" dirty="0"/>
              <a:t>Step 3: SET START = START </a:t>
            </a:r>
            <a:r>
              <a:rPr lang="en-IN" sz="2800" dirty="0" smtClean="0"/>
              <a:t>-&gt; </a:t>
            </a:r>
            <a:r>
              <a:rPr lang="en-IN" sz="2500" dirty="0" smtClean="0"/>
              <a:t>NEXT</a:t>
            </a:r>
            <a:endParaRPr lang="en-IN" sz="25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/>
              <a:t>Step 4: FREE PTR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/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373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r>
              <a:rPr lang="en-IN" dirty="0" smtClean="0"/>
              <a:t>from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Step 1: IF START = NULL</a:t>
            </a:r>
          </a:p>
          <a:p>
            <a:pPr marL="0" indent="0">
              <a:buNone/>
            </a:pPr>
            <a:r>
              <a:rPr lang="en-US" sz="2200" dirty="0"/>
              <a:t>		Print UNDERFLOW</a:t>
            </a:r>
          </a:p>
          <a:p>
            <a:pPr marL="0" indent="0">
              <a:buNone/>
            </a:pPr>
            <a:r>
              <a:rPr lang="en-US" sz="2200" dirty="0"/>
              <a:t>		Go to Step 8</a:t>
            </a:r>
          </a:p>
          <a:p>
            <a:pPr marL="0" indent="0">
              <a:buNone/>
            </a:pPr>
            <a:r>
              <a:rPr lang="en-US" sz="2200" dirty="0"/>
              <a:t>	[END OF IF]</a:t>
            </a:r>
          </a:p>
          <a:p>
            <a:pPr marL="0" indent="0">
              <a:buNone/>
            </a:pPr>
            <a:r>
              <a:rPr lang="en-IN" sz="2200" dirty="0"/>
              <a:t>Step 2: SET PTR = START</a:t>
            </a:r>
          </a:p>
          <a:p>
            <a:pPr marL="0" indent="0">
              <a:buNone/>
            </a:pPr>
            <a:r>
              <a:rPr lang="en-IN" sz="2200" dirty="0"/>
              <a:t>Step 3: Repeat Steps 4 and 5 while PTR -&gt; NEXT != NULL</a:t>
            </a:r>
          </a:p>
          <a:p>
            <a:pPr marL="0" indent="0">
              <a:buNone/>
            </a:pPr>
            <a:r>
              <a:rPr lang="en-IN" sz="2200" dirty="0"/>
              <a:t>Step 4: 		SET PREPTR = PTR</a:t>
            </a:r>
          </a:p>
          <a:p>
            <a:pPr marL="0" indent="0">
              <a:buNone/>
            </a:pPr>
            <a:r>
              <a:rPr lang="en-IN" sz="2200" dirty="0"/>
              <a:t>Step 5: 		SET PTR = PTR -&gt; NEXT</a:t>
            </a:r>
          </a:p>
          <a:p>
            <a:pPr marL="0" indent="0">
              <a:buNone/>
            </a:pPr>
            <a:r>
              <a:rPr lang="en-US" sz="2200" dirty="0"/>
              <a:t>	[END OF LOOP]</a:t>
            </a:r>
          </a:p>
          <a:p>
            <a:pPr marL="0" indent="0">
              <a:buNone/>
            </a:pPr>
            <a:r>
              <a:rPr lang="en-IN" sz="2200" dirty="0"/>
              <a:t>Step 6: SET PREPTR -&gt; NEXT = NULL</a:t>
            </a:r>
          </a:p>
          <a:p>
            <a:pPr marL="0" indent="0">
              <a:buNone/>
            </a:pPr>
            <a:r>
              <a:rPr lang="en-US" sz="2200" dirty="0"/>
              <a:t>Step 7: FREE PTR</a:t>
            </a:r>
          </a:p>
          <a:p>
            <a:pPr marL="0" indent="0">
              <a:buNone/>
            </a:pPr>
            <a:r>
              <a:rPr lang="en-US" sz="2200" dirty="0"/>
              <a:t>Step 8: EXIT</a:t>
            </a:r>
          </a:p>
        </p:txBody>
      </p:sp>
    </p:spTree>
    <p:extLst>
      <p:ext uri="{BB962C8B-B14F-4D97-AF65-F5344CB8AC3E}">
        <p14:creationId xmlns:p14="http://schemas.microsoft.com/office/powerpoint/2010/main" val="2233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Deletion after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dirty="0"/>
              <a:t>Step 1: IF START = NULL</a:t>
            </a:r>
          </a:p>
          <a:p>
            <a:pPr marL="0" indent="0">
              <a:buNone/>
            </a:pPr>
            <a:r>
              <a:rPr lang="en-US" sz="2100" dirty="0" smtClean="0"/>
              <a:t>		Print </a:t>
            </a:r>
            <a:r>
              <a:rPr lang="en-US" sz="2100" dirty="0"/>
              <a:t>UNDERFLOW</a:t>
            </a:r>
          </a:p>
          <a:p>
            <a:pPr marL="0" indent="0">
              <a:buNone/>
            </a:pPr>
            <a:r>
              <a:rPr lang="en-US" sz="2100" dirty="0" smtClean="0"/>
              <a:t>		Go </a:t>
            </a:r>
            <a:r>
              <a:rPr lang="en-US" sz="2100" dirty="0"/>
              <a:t>to Step </a:t>
            </a:r>
            <a:r>
              <a:rPr lang="en-US" sz="2100" dirty="0" smtClean="0"/>
              <a:t>10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	[</a:t>
            </a:r>
            <a:r>
              <a:rPr lang="en-US" sz="2100" dirty="0"/>
              <a:t>END OF IF]</a:t>
            </a:r>
          </a:p>
          <a:p>
            <a:pPr marL="0" indent="0">
              <a:buNone/>
            </a:pPr>
            <a:r>
              <a:rPr lang="en-IN" sz="2100" dirty="0"/>
              <a:t>Step 2: SET PTR = START</a:t>
            </a:r>
          </a:p>
          <a:p>
            <a:pPr marL="0" indent="0">
              <a:buNone/>
            </a:pPr>
            <a:r>
              <a:rPr lang="en-IN" sz="2100" dirty="0"/>
              <a:t>Step 3: SET PREPTR = PTR</a:t>
            </a:r>
          </a:p>
          <a:p>
            <a:pPr marL="0" indent="0">
              <a:buNone/>
            </a:pPr>
            <a:r>
              <a:rPr lang="en-IN" sz="2100" dirty="0"/>
              <a:t>Step 4: Repeat Steps 5 and 6 while PREPTR </a:t>
            </a:r>
            <a:r>
              <a:rPr lang="en-IN" sz="2100" dirty="0" smtClean="0"/>
              <a:t>-&gt; DATA </a:t>
            </a:r>
            <a:r>
              <a:rPr lang="en-IN" sz="2100" dirty="0"/>
              <a:t>!= NUM</a:t>
            </a:r>
          </a:p>
          <a:p>
            <a:pPr marL="0" indent="0">
              <a:buNone/>
            </a:pPr>
            <a:r>
              <a:rPr lang="en-IN" sz="2100" dirty="0"/>
              <a:t>Step 5: </a:t>
            </a:r>
            <a:r>
              <a:rPr lang="en-IN" sz="2100" dirty="0" smtClean="0"/>
              <a:t>		SET </a:t>
            </a:r>
            <a:r>
              <a:rPr lang="en-IN" sz="2100" dirty="0"/>
              <a:t>PREPTR = PTR</a:t>
            </a:r>
          </a:p>
          <a:p>
            <a:pPr marL="0" indent="0">
              <a:buNone/>
            </a:pPr>
            <a:r>
              <a:rPr lang="en-IN" sz="2100" dirty="0"/>
              <a:t>Step 6: </a:t>
            </a:r>
            <a:r>
              <a:rPr lang="en-IN" sz="2100" dirty="0" smtClean="0"/>
              <a:t>		SET </a:t>
            </a:r>
            <a:r>
              <a:rPr lang="en-IN" sz="2100" dirty="0"/>
              <a:t>PTR = PTR </a:t>
            </a:r>
            <a:r>
              <a:rPr lang="en-IN" sz="2100" dirty="0" smtClean="0"/>
              <a:t>-&gt; NEXT</a:t>
            </a:r>
            <a:endParaRPr lang="en-IN" sz="2100" dirty="0"/>
          </a:p>
          <a:p>
            <a:pPr marL="0" indent="0">
              <a:buNone/>
            </a:pPr>
            <a:r>
              <a:rPr lang="en-US" sz="2100" dirty="0" smtClean="0"/>
              <a:t>	[</a:t>
            </a:r>
            <a:r>
              <a:rPr lang="en-US" sz="2100" dirty="0"/>
              <a:t>END OF LOOP]</a:t>
            </a:r>
          </a:p>
          <a:p>
            <a:pPr marL="0" indent="0">
              <a:buNone/>
            </a:pPr>
            <a:r>
              <a:rPr lang="en-IN" sz="2100" dirty="0"/>
              <a:t>Step 7: SET TEMP = PTR</a:t>
            </a:r>
          </a:p>
          <a:p>
            <a:pPr marL="0" indent="0">
              <a:buNone/>
            </a:pPr>
            <a:r>
              <a:rPr lang="en-IN" sz="2100" dirty="0"/>
              <a:t>Step 8: SET PREPTR </a:t>
            </a:r>
            <a:r>
              <a:rPr lang="en-IN" sz="2100" dirty="0" smtClean="0"/>
              <a:t>-&gt; NEXT </a:t>
            </a:r>
            <a:r>
              <a:rPr lang="en-IN" sz="2100" dirty="0"/>
              <a:t>= PTR </a:t>
            </a:r>
            <a:r>
              <a:rPr lang="en-IN" sz="2100" dirty="0" smtClean="0"/>
              <a:t>-&gt; NEXT</a:t>
            </a:r>
            <a:endParaRPr lang="en-IN" sz="2100" dirty="0"/>
          </a:p>
          <a:p>
            <a:pPr marL="0" indent="0">
              <a:buNone/>
            </a:pPr>
            <a:r>
              <a:rPr lang="en-US" sz="2100" dirty="0"/>
              <a:t>Step 9: FREE TEMP</a:t>
            </a:r>
          </a:p>
          <a:p>
            <a:pPr marL="0" indent="0">
              <a:buNone/>
            </a:pPr>
            <a:r>
              <a:rPr lang="en-US" sz="2100" dirty="0"/>
              <a:t>Step </a:t>
            </a:r>
            <a:r>
              <a:rPr lang="en-US" sz="2100" dirty="0" smtClean="0"/>
              <a:t>10 </a:t>
            </a:r>
            <a:r>
              <a:rPr lang="en-US" sz="2100" dirty="0"/>
              <a:t>: EXIT</a:t>
            </a:r>
          </a:p>
        </p:txBody>
      </p:sp>
    </p:spTree>
    <p:extLst>
      <p:ext uri="{BB962C8B-B14F-4D97-AF65-F5344CB8AC3E}">
        <p14:creationId xmlns:p14="http://schemas.microsoft.com/office/powerpoint/2010/main" val="43387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algorithm to reverse a singly linked list and calculate the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Reversing a singly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US" dirty="0"/>
              <a:t>		Print UNDERFLOW</a:t>
            </a:r>
          </a:p>
          <a:p>
            <a:pPr marL="0" indent="0">
              <a:buNone/>
            </a:pPr>
            <a:r>
              <a:rPr lang="en-US" dirty="0"/>
              <a:t>		Go to Step </a:t>
            </a:r>
            <a:r>
              <a:rPr lang="en-US" dirty="0" smtClean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[END OF IF]</a:t>
            </a:r>
          </a:p>
          <a:p>
            <a:pPr marL="0" indent="0">
              <a:buNone/>
            </a:pPr>
            <a:r>
              <a:rPr lang="en-IN" dirty="0"/>
              <a:t>Step 2: SET </a:t>
            </a:r>
            <a:r>
              <a:rPr lang="en-IN" dirty="0" smtClean="0"/>
              <a:t>CURRENT </a:t>
            </a:r>
            <a:r>
              <a:rPr lang="en-IN" dirty="0"/>
              <a:t>= START</a:t>
            </a:r>
          </a:p>
          <a:p>
            <a:pPr marL="0" indent="0">
              <a:buNone/>
            </a:pPr>
            <a:r>
              <a:rPr lang="en-IN" dirty="0"/>
              <a:t>Step 3: SET </a:t>
            </a:r>
            <a:r>
              <a:rPr lang="en-IN" dirty="0" smtClean="0"/>
              <a:t>PREV_NODE </a:t>
            </a:r>
            <a:r>
              <a:rPr lang="en-IN" dirty="0"/>
              <a:t>= </a:t>
            </a:r>
            <a:r>
              <a:rPr lang="en-IN" dirty="0" smtClean="0"/>
              <a:t>NULL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4: Repeat Steps 5 </a:t>
            </a:r>
            <a:r>
              <a:rPr lang="en-IN" dirty="0" smtClean="0"/>
              <a:t>to 8 </a:t>
            </a:r>
            <a:r>
              <a:rPr lang="en-IN" dirty="0"/>
              <a:t>while </a:t>
            </a:r>
            <a:r>
              <a:rPr lang="en-IN" dirty="0" smtClean="0"/>
              <a:t>CURRENT </a:t>
            </a:r>
            <a:r>
              <a:rPr lang="en-IN" dirty="0"/>
              <a:t>!= </a:t>
            </a:r>
            <a:r>
              <a:rPr lang="en-IN" dirty="0" smtClean="0"/>
              <a:t>NULL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5: 		SET </a:t>
            </a:r>
            <a:r>
              <a:rPr lang="en-IN" dirty="0" smtClean="0"/>
              <a:t>NXT_NODE </a:t>
            </a:r>
            <a:r>
              <a:rPr lang="en-IN" dirty="0"/>
              <a:t>= </a:t>
            </a:r>
            <a:r>
              <a:rPr lang="en-IN" dirty="0" smtClean="0"/>
              <a:t>CURRENT</a:t>
            </a:r>
            <a:r>
              <a:rPr lang="en-IN" dirty="0"/>
              <a:t> -&gt; NEXT</a:t>
            </a:r>
          </a:p>
          <a:p>
            <a:pPr marL="0" indent="0">
              <a:buNone/>
            </a:pPr>
            <a:r>
              <a:rPr lang="en-IN" dirty="0"/>
              <a:t>Step 6: 		SET CURRENT -&gt; </a:t>
            </a:r>
            <a:r>
              <a:rPr lang="en-IN" dirty="0" smtClean="0"/>
              <a:t>NEXT </a:t>
            </a:r>
            <a:r>
              <a:rPr lang="en-IN" dirty="0"/>
              <a:t>= </a:t>
            </a:r>
            <a:r>
              <a:rPr lang="en-IN" dirty="0" smtClean="0"/>
              <a:t>PREV_NODE</a:t>
            </a:r>
          </a:p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7:		PREV_NODE = CURRENT</a:t>
            </a:r>
          </a:p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8:		CURRENT = NXT_NODE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[END OF LOOP]</a:t>
            </a:r>
          </a:p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9: </a:t>
            </a:r>
            <a:r>
              <a:rPr lang="en-IN" dirty="0"/>
              <a:t>SET </a:t>
            </a:r>
            <a:r>
              <a:rPr lang="en-IN" dirty="0" smtClean="0"/>
              <a:t>START </a:t>
            </a:r>
            <a:r>
              <a:rPr lang="en-IN"/>
              <a:t>= </a:t>
            </a:r>
            <a:r>
              <a:rPr lang="en-IN" smtClean="0"/>
              <a:t>PREV_NODE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10 : EXIT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1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844824"/>
            <a:ext cx="7743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08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Step 1: </a:t>
            </a:r>
            <a:r>
              <a:rPr lang="en-IN" sz="2400" dirty="0" smtClean="0"/>
              <a:t>CREATE NEW_NODE</a:t>
            </a:r>
          </a:p>
          <a:p>
            <a:pPr marL="0" indent="0">
              <a:buNone/>
            </a:pPr>
            <a:r>
              <a:rPr lang="nn-NO" sz="2400" dirty="0" smtClean="0"/>
              <a:t>Step 2: </a:t>
            </a:r>
            <a:r>
              <a:rPr lang="nn-NO" sz="2400" dirty="0"/>
              <a:t>SET </a:t>
            </a:r>
            <a:r>
              <a:rPr lang="en-IN" sz="2400" dirty="0" smtClean="0"/>
              <a:t>NEW_NODE -&gt; </a:t>
            </a:r>
            <a:r>
              <a:rPr lang="nn-NO" sz="2400" dirty="0" smtClean="0"/>
              <a:t>DATA </a:t>
            </a:r>
            <a:r>
              <a:rPr lang="nn-NO" sz="2400" dirty="0"/>
              <a:t>= VAL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3: </a:t>
            </a:r>
            <a:r>
              <a:rPr lang="en-IN" sz="2400" dirty="0"/>
              <a:t>SET PTR 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4: </a:t>
            </a:r>
            <a:r>
              <a:rPr lang="en-IN" sz="2400" dirty="0"/>
              <a:t>Repeat Step </a:t>
            </a:r>
            <a:r>
              <a:rPr lang="en-IN" sz="2400" dirty="0" smtClean="0"/>
              <a:t>5 </a:t>
            </a:r>
            <a:r>
              <a:rPr lang="en-IN" sz="2400" dirty="0"/>
              <a:t>while PTR </a:t>
            </a:r>
            <a:r>
              <a:rPr lang="en-IN" sz="2400" dirty="0" smtClean="0"/>
              <a:t>-&gt; NEXT </a:t>
            </a:r>
            <a:r>
              <a:rPr lang="en-IN" sz="2400" dirty="0"/>
              <a:t>!=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5: 	PTR </a:t>
            </a:r>
            <a:r>
              <a:rPr lang="en-IN" sz="2400" dirty="0"/>
              <a:t>= PTR </a:t>
            </a:r>
            <a:r>
              <a:rPr lang="en-IN" sz="2400" dirty="0" smtClean="0"/>
              <a:t>-&gt; NEXT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[</a:t>
            </a:r>
            <a:r>
              <a:rPr lang="en-US" sz="2400" dirty="0"/>
              <a:t>END OF LOOP]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6: SET </a:t>
            </a:r>
            <a:r>
              <a:rPr lang="en-US" sz="2400" dirty="0" smtClean="0"/>
              <a:t>NEW_NODE</a:t>
            </a:r>
            <a:r>
              <a:rPr lang="en-IN" sz="2400" dirty="0" smtClean="0"/>
              <a:t> -&gt; NEXT </a:t>
            </a:r>
            <a:r>
              <a:rPr lang="en-IN" sz="2400" dirty="0"/>
              <a:t>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7: </a:t>
            </a:r>
            <a:r>
              <a:rPr lang="en-IN" sz="2400" dirty="0"/>
              <a:t>SET PTR </a:t>
            </a:r>
            <a:r>
              <a:rPr lang="en-IN" sz="2400" dirty="0" smtClean="0"/>
              <a:t>-&gt; NEXT = </a:t>
            </a:r>
            <a:r>
              <a:rPr lang="en-US" sz="2400" dirty="0" smtClean="0"/>
              <a:t>NEW_NODE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8 </a:t>
            </a:r>
            <a:r>
              <a:rPr lang="en-US" sz="2400" dirty="0"/>
              <a:t>: SET START </a:t>
            </a:r>
            <a:r>
              <a:rPr lang="en-US" sz="2400" dirty="0" smtClean="0"/>
              <a:t>= NEW_NODE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9: EXIT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12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Step 1: </a:t>
            </a:r>
            <a:r>
              <a:rPr lang="en-IN" sz="2400" dirty="0" smtClean="0"/>
              <a:t>CREATE NEW_NODE</a:t>
            </a:r>
          </a:p>
          <a:p>
            <a:pPr marL="0" indent="0">
              <a:buNone/>
            </a:pPr>
            <a:r>
              <a:rPr lang="nn-NO" sz="2400" dirty="0" smtClean="0"/>
              <a:t>Step 2: SET </a:t>
            </a:r>
            <a:r>
              <a:rPr lang="en-IN" sz="2400" dirty="0" smtClean="0"/>
              <a:t>NEW_NODE -&gt; </a:t>
            </a:r>
            <a:r>
              <a:rPr lang="nn-NO" sz="2400" dirty="0" smtClean="0"/>
              <a:t>DATA = </a:t>
            </a:r>
            <a:r>
              <a:rPr lang="nn-NO" sz="2400" dirty="0"/>
              <a:t>VAL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3: </a:t>
            </a:r>
            <a:r>
              <a:rPr lang="en-IN" sz="2400" dirty="0"/>
              <a:t>SET </a:t>
            </a:r>
            <a:r>
              <a:rPr lang="en-IN" sz="2400" dirty="0" smtClean="0"/>
              <a:t>NEW_NODE -&gt; NEXT </a:t>
            </a:r>
            <a:r>
              <a:rPr lang="en-IN" sz="2400" dirty="0"/>
              <a:t>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4: </a:t>
            </a:r>
            <a:r>
              <a:rPr lang="en-IN" sz="2400" dirty="0"/>
              <a:t>SET PTR 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5: </a:t>
            </a:r>
            <a:r>
              <a:rPr lang="en-IN" sz="2400" dirty="0"/>
              <a:t>Repeat Step </a:t>
            </a:r>
            <a:r>
              <a:rPr lang="en-IN" sz="2400" dirty="0" smtClean="0"/>
              <a:t>6 </a:t>
            </a:r>
            <a:r>
              <a:rPr lang="en-IN" sz="2400" dirty="0"/>
              <a:t>while PTR </a:t>
            </a:r>
            <a:r>
              <a:rPr lang="en-IN" sz="2400" dirty="0" smtClean="0"/>
              <a:t>-&gt; NEXT </a:t>
            </a:r>
            <a:r>
              <a:rPr lang="en-IN" sz="2400" dirty="0"/>
              <a:t>!= START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6: 	SET </a:t>
            </a:r>
            <a:r>
              <a:rPr lang="en-IN" sz="2400" dirty="0"/>
              <a:t>PTR = PTR </a:t>
            </a:r>
            <a:r>
              <a:rPr lang="en-IN" sz="2400" dirty="0" smtClean="0"/>
              <a:t>-&gt; NEXT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[</a:t>
            </a:r>
            <a:r>
              <a:rPr lang="en-US" sz="2400" dirty="0"/>
              <a:t>END OF LOOP]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7: </a:t>
            </a:r>
            <a:r>
              <a:rPr lang="en-IN" sz="2400" dirty="0"/>
              <a:t>SET PTR </a:t>
            </a:r>
            <a:r>
              <a:rPr lang="en-IN" sz="2400" dirty="0" smtClean="0"/>
              <a:t>-&gt; NEXT = NEW_NODE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8 </a:t>
            </a:r>
            <a:r>
              <a:rPr lang="en-US" sz="2400" dirty="0"/>
              <a:t>: EXIT</a:t>
            </a:r>
          </a:p>
        </p:txBody>
      </p:sp>
    </p:spTree>
    <p:extLst>
      <p:ext uri="{BB962C8B-B14F-4D97-AF65-F5344CB8AC3E}">
        <p14:creationId xmlns:p14="http://schemas.microsoft.com/office/powerpoint/2010/main" val="361683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</a:t>
            </a:r>
            <a:r>
              <a:rPr lang="en-IN" dirty="0" smtClean="0"/>
              <a:t>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US" dirty="0" smtClean="0"/>
              <a:t>		Print </a:t>
            </a:r>
            <a:r>
              <a:rPr lang="en-US" dirty="0"/>
              <a:t>UNDERFLOW</a:t>
            </a:r>
          </a:p>
          <a:p>
            <a:pPr marL="0" indent="0">
              <a:buNone/>
            </a:pPr>
            <a:r>
              <a:rPr lang="en-US" dirty="0" smtClean="0"/>
              <a:t>		Go </a:t>
            </a:r>
            <a:r>
              <a:rPr lang="en-US" dirty="0"/>
              <a:t>to Step 8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END OF IF]</a:t>
            </a:r>
          </a:p>
          <a:p>
            <a:pPr marL="0" indent="0">
              <a:buNone/>
            </a:pPr>
            <a:r>
              <a:rPr lang="en-IN" dirty="0"/>
              <a:t>Step 2: SET PTR = START</a:t>
            </a:r>
          </a:p>
          <a:p>
            <a:pPr marL="0" indent="0">
              <a:buNone/>
            </a:pPr>
            <a:r>
              <a:rPr lang="en-IN" dirty="0"/>
              <a:t>Step 3: Repeat Step 4 while PTR </a:t>
            </a:r>
            <a:r>
              <a:rPr lang="en-IN" dirty="0" smtClean="0"/>
              <a:t>-&gt; NEXT </a:t>
            </a:r>
            <a:r>
              <a:rPr lang="en-IN" dirty="0"/>
              <a:t>!= START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	SET </a:t>
            </a:r>
            <a:r>
              <a:rPr lang="en-IN" dirty="0"/>
              <a:t>PTR = PTR </a:t>
            </a:r>
            <a:r>
              <a:rPr lang="en-IN" dirty="0" smtClean="0"/>
              <a:t>-&gt; NEXT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END OF LOOP]</a:t>
            </a:r>
          </a:p>
          <a:p>
            <a:pPr marL="0" indent="0">
              <a:buNone/>
            </a:pPr>
            <a:r>
              <a:rPr lang="en-IN" dirty="0"/>
              <a:t>Step 5: SET PTR </a:t>
            </a:r>
            <a:r>
              <a:rPr lang="en-IN" dirty="0" smtClean="0"/>
              <a:t>-&gt; NEXT </a:t>
            </a:r>
            <a:r>
              <a:rPr lang="en-IN" dirty="0"/>
              <a:t>= START </a:t>
            </a:r>
            <a:r>
              <a:rPr lang="en-IN" dirty="0" smtClean="0"/>
              <a:t>-&gt; NEXT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Step 6: FREE START</a:t>
            </a:r>
          </a:p>
          <a:p>
            <a:pPr marL="0" indent="0">
              <a:buNone/>
            </a:pPr>
            <a:r>
              <a:rPr lang="en-IN" dirty="0"/>
              <a:t>Step 7: SET START = PTR </a:t>
            </a:r>
            <a:r>
              <a:rPr lang="en-IN" dirty="0" smtClean="0"/>
              <a:t>-&gt; NEXT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8: </a:t>
            </a:r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r>
              <a:rPr lang="en-IN" dirty="0" smtClean="0"/>
              <a:t>from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US" dirty="0" smtClean="0"/>
              <a:t>		Print </a:t>
            </a:r>
            <a:r>
              <a:rPr lang="en-US" dirty="0"/>
              <a:t>UNDERFLOW</a:t>
            </a:r>
          </a:p>
          <a:p>
            <a:pPr marL="0" indent="0">
              <a:buNone/>
            </a:pPr>
            <a:r>
              <a:rPr lang="en-US" dirty="0" smtClean="0"/>
              <a:t>		Go </a:t>
            </a:r>
            <a:r>
              <a:rPr lang="en-US" dirty="0"/>
              <a:t>to Step 8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END OF IF]</a:t>
            </a:r>
          </a:p>
          <a:p>
            <a:pPr marL="0" indent="0">
              <a:buNone/>
            </a:pPr>
            <a:r>
              <a:rPr lang="en-IN" dirty="0"/>
              <a:t>Step 2: SET PTR = START</a:t>
            </a:r>
          </a:p>
          <a:p>
            <a:pPr marL="0" indent="0">
              <a:buNone/>
            </a:pPr>
            <a:r>
              <a:rPr lang="en-IN" dirty="0"/>
              <a:t>Step 3: Repeat Steps 4 and 5 while PTR </a:t>
            </a:r>
            <a:r>
              <a:rPr lang="en-IN" dirty="0" smtClean="0"/>
              <a:t>-&gt; NEXT </a:t>
            </a:r>
            <a:r>
              <a:rPr lang="en-IN" dirty="0"/>
              <a:t>!= START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	SET </a:t>
            </a:r>
            <a:r>
              <a:rPr lang="en-IN" dirty="0"/>
              <a:t>PREPTR = PTR</a:t>
            </a:r>
          </a:p>
          <a:p>
            <a:pPr marL="0" indent="0">
              <a:buNone/>
            </a:pPr>
            <a:r>
              <a:rPr lang="en-IN" dirty="0"/>
              <a:t>Step 5: </a:t>
            </a:r>
            <a:r>
              <a:rPr lang="en-IN" dirty="0" smtClean="0"/>
              <a:t>		SET </a:t>
            </a:r>
            <a:r>
              <a:rPr lang="en-IN" dirty="0"/>
              <a:t>PTR = PTR </a:t>
            </a:r>
            <a:r>
              <a:rPr lang="en-IN" dirty="0" smtClean="0"/>
              <a:t>-&gt; NEXT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END OF LOOP]</a:t>
            </a:r>
          </a:p>
          <a:p>
            <a:pPr marL="0" indent="0">
              <a:buNone/>
            </a:pPr>
            <a:r>
              <a:rPr lang="en-IN" dirty="0"/>
              <a:t>Step 6: SET PREPTR </a:t>
            </a:r>
            <a:r>
              <a:rPr lang="en-IN" dirty="0" smtClean="0"/>
              <a:t>-&gt; NEXT </a:t>
            </a:r>
            <a:r>
              <a:rPr lang="en-IN" dirty="0"/>
              <a:t>= START</a:t>
            </a:r>
          </a:p>
          <a:p>
            <a:pPr marL="0" indent="0">
              <a:buNone/>
            </a:pPr>
            <a:r>
              <a:rPr lang="en-US" dirty="0"/>
              <a:t>Step 7: FREE PTR</a:t>
            </a:r>
          </a:p>
          <a:p>
            <a:pPr marL="0" indent="0">
              <a:buNone/>
            </a:pPr>
            <a:r>
              <a:rPr lang="en-US" dirty="0"/>
              <a:t>Step 8: EXIT</a:t>
            </a:r>
          </a:p>
        </p:txBody>
      </p:sp>
    </p:spTree>
    <p:extLst>
      <p:ext uri="{BB962C8B-B14F-4D97-AF65-F5344CB8AC3E}">
        <p14:creationId xmlns:p14="http://schemas.microsoft.com/office/powerpoint/2010/main" val="186900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229600" cy="125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3501008"/>
            <a:ext cx="7200800" cy="273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b="1" dirty="0"/>
              <a:t>New node creation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IN" sz="22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 err="1"/>
              <a:t>struct</a:t>
            </a:r>
            <a:r>
              <a:rPr lang="en-IN" sz="2200" dirty="0"/>
              <a:t> node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/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/>
              <a:t>	</a:t>
            </a:r>
            <a:r>
              <a:rPr lang="en-IN" sz="2200" dirty="0" err="1"/>
              <a:t>struct</a:t>
            </a:r>
            <a:r>
              <a:rPr lang="en-IN" sz="2200" dirty="0"/>
              <a:t> node *</a:t>
            </a:r>
            <a:r>
              <a:rPr lang="en-IN" sz="2200" dirty="0" err="1"/>
              <a:t>prev</a:t>
            </a:r>
            <a:r>
              <a:rPr lang="en-IN" sz="2200" dirty="0"/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/>
              <a:t>	</a:t>
            </a:r>
            <a:r>
              <a:rPr lang="en-IN" sz="2200" dirty="0" err="1"/>
              <a:t>int</a:t>
            </a:r>
            <a:r>
              <a:rPr lang="en-IN" sz="2200" dirty="0"/>
              <a:t> data;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/>
              <a:t>	</a:t>
            </a:r>
            <a:r>
              <a:rPr lang="en-IN" sz="2200" dirty="0" err="1"/>
              <a:t>struct</a:t>
            </a:r>
            <a:r>
              <a:rPr lang="en-IN" sz="2200" dirty="0"/>
              <a:t> node *next;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IN" sz="2200" dirty="0"/>
              <a:t>}</a:t>
            </a:r>
            <a:r>
              <a:rPr 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6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at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400" dirty="0"/>
              <a:t>Step 1: CREATE NEW_NODE </a:t>
            </a:r>
          </a:p>
          <a:p>
            <a:pPr marL="109728" indent="0">
              <a:buNone/>
            </a:pPr>
            <a:r>
              <a:rPr lang="nn-NO" sz="2400" dirty="0"/>
              <a:t>Step 2: </a:t>
            </a:r>
            <a:r>
              <a:rPr lang="nn-NO" sz="2400" dirty="0" smtClean="0"/>
              <a:t>SET </a:t>
            </a:r>
            <a:r>
              <a:rPr lang="en-IN" sz="2400" dirty="0"/>
              <a:t>NEW_NODE -&gt;</a:t>
            </a:r>
            <a:r>
              <a:rPr lang="nn-NO" sz="2400" dirty="0"/>
              <a:t>DATA = VAL</a:t>
            </a:r>
          </a:p>
          <a:p>
            <a:pPr marL="109728" indent="0">
              <a:buNone/>
            </a:pPr>
            <a:r>
              <a:rPr lang="en-IN" sz="2400" dirty="0"/>
              <a:t>Step 3: </a:t>
            </a:r>
            <a:r>
              <a:rPr lang="en-IN" sz="2400" dirty="0" smtClean="0"/>
              <a:t>SET </a:t>
            </a:r>
            <a:r>
              <a:rPr lang="en-IN" sz="2400" dirty="0"/>
              <a:t>NEW_NODE-&gt;PREV = NULL</a:t>
            </a:r>
          </a:p>
          <a:p>
            <a:pPr marL="109728" indent="0">
              <a:buNone/>
            </a:pPr>
            <a:r>
              <a:rPr lang="en-IN" sz="2400" dirty="0"/>
              <a:t>Step 4: </a:t>
            </a:r>
            <a:r>
              <a:rPr lang="en-IN" sz="2400" dirty="0" smtClean="0"/>
              <a:t>SET </a:t>
            </a:r>
            <a:r>
              <a:rPr lang="en-IN" sz="2400" dirty="0"/>
              <a:t>NEW_NODE-&gt;NEXT= START</a:t>
            </a:r>
          </a:p>
          <a:p>
            <a:pPr marL="109728" indent="0">
              <a:buNone/>
            </a:pPr>
            <a:r>
              <a:rPr lang="en-IN" sz="2400" dirty="0"/>
              <a:t>Step 5: </a:t>
            </a:r>
            <a:r>
              <a:rPr lang="en-IN" sz="2400" dirty="0" smtClean="0"/>
              <a:t>SET </a:t>
            </a:r>
            <a:r>
              <a:rPr lang="en-IN" sz="2400" dirty="0"/>
              <a:t>START-&gt;PREV = NEW_NODE</a:t>
            </a:r>
          </a:p>
          <a:p>
            <a:pPr marL="109728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6:SET </a:t>
            </a:r>
            <a:r>
              <a:rPr lang="en-IN" sz="2400" dirty="0"/>
              <a:t>START = NEW_NODE</a:t>
            </a:r>
          </a:p>
          <a:p>
            <a:pPr marL="109728" indent="0">
              <a:buNone/>
            </a:pPr>
            <a:r>
              <a:rPr lang="en-IN" sz="2400" dirty="0"/>
              <a:t>Step 6: EXIT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17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</a:t>
            </a:r>
            <a:r>
              <a:rPr lang="en-IN" dirty="0"/>
              <a:t>at the random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IN" sz="2400" dirty="0"/>
              <a:t>Step 1: CREATE NEW_NODE </a:t>
            </a:r>
          </a:p>
          <a:p>
            <a:pPr marL="109728" indent="0">
              <a:buNone/>
            </a:pPr>
            <a:r>
              <a:rPr lang="nn-NO" sz="2400" dirty="0"/>
              <a:t>Step 2: </a:t>
            </a:r>
            <a:r>
              <a:rPr lang="nn-NO" sz="2400" dirty="0" smtClean="0"/>
              <a:t>SET </a:t>
            </a:r>
            <a:r>
              <a:rPr lang="en-IN" sz="2400" dirty="0"/>
              <a:t>NEW_NODE -&gt;</a:t>
            </a:r>
            <a:r>
              <a:rPr lang="nn-NO" sz="2400" dirty="0"/>
              <a:t>DATA = VAL</a:t>
            </a:r>
          </a:p>
          <a:p>
            <a:pPr marL="109728" indent="0">
              <a:buNone/>
            </a:pPr>
            <a:r>
              <a:rPr lang="en-IN" sz="2400" dirty="0"/>
              <a:t>Step 3: </a:t>
            </a:r>
            <a:r>
              <a:rPr lang="en-IN" sz="2400" dirty="0" smtClean="0"/>
              <a:t>SET </a:t>
            </a:r>
            <a:r>
              <a:rPr lang="en-IN" sz="2400" dirty="0"/>
              <a:t>PTR = START</a:t>
            </a:r>
          </a:p>
          <a:p>
            <a:pPr marL="109728" indent="0">
              <a:buNone/>
            </a:pPr>
            <a:r>
              <a:rPr lang="en-IN" sz="2400" dirty="0"/>
              <a:t>Step 4: </a:t>
            </a:r>
            <a:r>
              <a:rPr lang="en-IN" sz="2400" dirty="0" smtClean="0"/>
              <a:t>Repeat </a:t>
            </a:r>
            <a:r>
              <a:rPr lang="en-IN" sz="2400" dirty="0"/>
              <a:t>Step 5 while PTR-&gt;DATA != NUM</a:t>
            </a:r>
          </a:p>
          <a:p>
            <a:pPr marL="109728" indent="0">
              <a:buNone/>
            </a:pPr>
            <a:r>
              <a:rPr lang="en-IN" sz="2400" dirty="0"/>
              <a:t>Step 5: 	</a:t>
            </a:r>
            <a:r>
              <a:rPr lang="en-IN" sz="2400" dirty="0" smtClean="0"/>
              <a:t>SET </a:t>
            </a:r>
            <a:r>
              <a:rPr lang="en-IN" sz="2400" dirty="0"/>
              <a:t>PTR = PTR-&gt;NEXT </a:t>
            </a:r>
          </a:p>
          <a:p>
            <a:pPr marL="109728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[</a:t>
            </a:r>
            <a:r>
              <a:rPr lang="en-IN" sz="2400" dirty="0"/>
              <a:t>END OF LOOP]</a:t>
            </a:r>
          </a:p>
          <a:p>
            <a:pPr marL="109728" indent="0">
              <a:buNone/>
            </a:pPr>
            <a:r>
              <a:rPr lang="en-IN" sz="2400" dirty="0"/>
              <a:t>Step 6: </a:t>
            </a:r>
            <a:r>
              <a:rPr lang="en-IN" sz="2400" dirty="0" smtClean="0"/>
              <a:t>SET </a:t>
            </a:r>
            <a:r>
              <a:rPr lang="en-IN" sz="2400" dirty="0"/>
              <a:t>NEW_NODE-&gt;NEXT = PTR-&gt;NEXT</a:t>
            </a:r>
          </a:p>
          <a:p>
            <a:pPr marL="109728" indent="0">
              <a:buNone/>
            </a:pPr>
            <a:r>
              <a:rPr lang="en-IN" sz="2400" dirty="0"/>
              <a:t>Step 7: </a:t>
            </a:r>
            <a:r>
              <a:rPr lang="en-IN" sz="2400" dirty="0" smtClean="0"/>
              <a:t>SET </a:t>
            </a:r>
            <a:r>
              <a:rPr lang="en-IN" sz="2400" dirty="0"/>
              <a:t>NEW_NODE-&gt;PREV = PTR</a:t>
            </a:r>
          </a:p>
          <a:p>
            <a:pPr marL="109728" indent="0">
              <a:buNone/>
            </a:pPr>
            <a:r>
              <a:rPr lang="en-IN" sz="2400" dirty="0"/>
              <a:t>Step 8 : </a:t>
            </a:r>
            <a:r>
              <a:rPr lang="en-IN" sz="2400" dirty="0" smtClean="0"/>
              <a:t>SET </a:t>
            </a:r>
            <a:r>
              <a:rPr lang="en-IN" sz="2400" dirty="0"/>
              <a:t>PTR -&gt; NEXT -&gt; PREV = NEW_NODE</a:t>
            </a:r>
          </a:p>
          <a:p>
            <a:pPr marL="109728" indent="0">
              <a:buNone/>
            </a:pPr>
            <a:r>
              <a:rPr lang="en-IN" sz="2400" dirty="0"/>
              <a:t>Step 9 : </a:t>
            </a:r>
            <a:r>
              <a:rPr lang="en-IN" sz="2400" dirty="0" smtClean="0"/>
              <a:t>SET </a:t>
            </a:r>
            <a:r>
              <a:rPr lang="en-IN" sz="2400" dirty="0"/>
              <a:t>PTR -&gt; NEXT = NEW_NODE</a:t>
            </a:r>
          </a:p>
          <a:p>
            <a:pPr marL="109728" indent="0">
              <a:buNone/>
            </a:pPr>
            <a:r>
              <a:rPr lang="en-IN" sz="2400" dirty="0"/>
              <a:t>Step 10: EXIT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7023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</a:t>
            </a:r>
            <a:r>
              <a:rPr lang="en-IN" dirty="0"/>
              <a:t> the beginning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Step 1: IF START = NULL</a:t>
            </a:r>
          </a:p>
          <a:p>
            <a:pPr marL="0" indent="0">
              <a:buNone/>
            </a:pPr>
            <a:r>
              <a:rPr lang="en-IN" sz="2400" dirty="0" smtClean="0"/>
              <a:t>		Print </a:t>
            </a:r>
            <a:r>
              <a:rPr lang="en-IN" sz="2400" dirty="0"/>
              <a:t>UNDERFLOW</a:t>
            </a:r>
          </a:p>
          <a:p>
            <a:pPr marL="0" indent="0">
              <a:buNone/>
            </a:pPr>
            <a:r>
              <a:rPr lang="en-IN" sz="2400" dirty="0" smtClean="0"/>
              <a:t>		Go </a:t>
            </a:r>
            <a:r>
              <a:rPr lang="en-IN" sz="2400" dirty="0"/>
              <a:t>to Step 6</a:t>
            </a:r>
          </a:p>
          <a:p>
            <a:pPr marL="0" indent="0">
              <a:buNone/>
            </a:pPr>
            <a:r>
              <a:rPr lang="en-IN" sz="2400" dirty="0" smtClean="0"/>
              <a:t>	[</a:t>
            </a:r>
            <a:r>
              <a:rPr lang="en-IN" sz="2400" dirty="0"/>
              <a:t>END OF IF]</a:t>
            </a:r>
          </a:p>
          <a:p>
            <a:pPr marL="0" indent="0">
              <a:buNone/>
            </a:pPr>
            <a:r>
              <a:rPr lang="en-IN" sz="2400" dirty="0"/>
              <a:t>Step 2: SET PTR = </a:t>
            </a:r>
            <a:r>
              <a:rPr lang="en-IN" sz="2400" dirty="0" smtClean="0"/>
              <a:t>START</a:t>
            </a:r>
          </a:p>
          <a:p>
            <a:pPr marL="0" indent="0">
              <a:buNone/>
            </a:pPr>
            <a:r>
              <a:rPr lang="en-IN" sz="2400" dirty="0"/>
              <a:t>Step 3: SET START = START -&gt; NEXT</a:t>
            </a:r>
          </a:p>
          <a:p>
            <a:pPr marL="0" indent="0">
              <a:buNone/>
            </a:pPr>
            <a:r>
              <a:rPr lang="en-IN" sz="2400" dirty="0"/>
              <a:t>Step 4: SET START -&gt;PREV = </a:t>
            </a:r>
            <a:r>
              <a:rPr lang="en-IN" sz="2400" dirty="0" smtClean="0"/>
              <a:t>NULL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5: FREE PTR</a:t>
            </a:r>
          </a:p>
          <a:p>
            <a:pPr marL="0" indent="0">
              <a:buNone/>
            </a:pPr>
            <a:r>
              <a:rPr lang="en-IN" sz="2400" dirty="0"/>
              <a:t>Step 6: </a:t>
            </a:r>
            <a:r>
              <a:rPr lang="en-IN" sz="2400" dirty="0" smtClean="0"/>
              <a:t>EXIT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448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  <a:r>
              <a:rPr lang="en-IN" dirty="0"/>
              <a:t>from the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IN" dirty="0" smtClean="0"/>
              <a:t>		Print </a:t>
            </a:r>
            <a:r>
              <a:rPr lang="en-IN" dirty="0"/>
              <a:t>UNDERFLOW</a:t>
            </a:r>
          </a:p>
          <a:p>
            <a:pPr marL="0" indent="0">
              <a:buNone/>
            </a:pPr>
            <a:r>
              <a:rPr lang="en-IN" dirty="0" smtClean="0"/>
              <a:t>		Go </a:t>
            </a:r>
            <a:r>
              <a:rPr lang="en-IN" dirty="0"/>
              <a:t>to Step 7</a:t>
            </a:r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dirty="0"/>
              <a:t>END OF IF]</a:t>
            </a:r>
          </a:p>
          <a:p>
            <a:pPr marL="0" indent="0">
              <a:buNone/>
            </a:pPr>
            <a:r>
              <a:rPr lang="en-IN" dirty="0"/>
              <a:t>Step 2: SET PTR = </a:t>
            </a:r>
            <a:r>
              <a:rPr lang="en-IN" dirty="0" smtClean="0"/>
              <a:t>START</a:t>
            </a:r>
          </a:p>
          <a:p>
            <a:pPr marL="0" indent="0">
              <a:buNone/>
            </a:pPr>
            <a:r>
              <a:rPr lang="en-IN" dirty="0"/>
              <a:t>Step 3: Repeat Step 4 while PTR -&gt; NEXT != NULL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SET </a:t>
            </a:r>
            <a:r>
              <a:rPr lang="en-IN" dirty="0"/>
              <a:t>PTR = PTR -&gt; </a:t>
            </a:r>
            <a:r>
              <a:rPr lang="en-IN" dirty="0" smtClean="0"/>
              <a:t>NEXT</a:t>
            </a:r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dirty="0"/>
              <a:t>END OF LOOP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5: SET PTR -&gt; PREV -&gt; NEXT = </a:t>
            </a:r>
            <a:r>
              <a:rPr lang="en-IN" dirty="0" smtClean="0"/>
              <a:t>NULL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6: FREE PTR</a:t>
            </a:r>
          </a:p>
          <a:p>
            <a:pPr marL="0" indent="0">
              <a:buNone/>
            </a:pPr>
            <a:r>
              <a:rPr lang="en-IN" dirty="0"/>
              <a:t>Step 7: EXIT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after a given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IN" dirty="0" smtClean="0"/>
              <a:t>		Print </a:t>
            </a:r>
            <a:r>
              <a:rPr lang="en-IN" dirty="0"/>
              <a:t>UNDERFLOW</a:t>
            </a:r>
          </a:p>
          <a:p>
            <a:pPr marL="0" indent="0">
              <a:buNone/>
            </a:pPr>
            <a:r>
              <a:rPr lang="en-IN" dirty="0" smtClean="0"/>
              <a:t>		Go </a:t>
            </a:r>
            <a:r>
              <a:rPr lang="en-IN" dirty="0"/>
              <a:t>to Step 9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</a:t>
            </a:r>
            <a:r>
              <a:rPr lang="en-IN" dirty="0"/>
              <a:t>END OF IF]</a:t>
            </a:r>
          </a:p>
          <a:p>
            <a:pPr marL="0" indent="0">
              <a:buNone/>
            </a:pPr>
            <a:r>
              <a:rPr lang="en-IN" dirty="0"/>
              <a:t>Step 2: SET PTR = </a:t>
            </a:r>
            <a:r>
              <a:rPr lang="en-IN" dirty="0" smtClean="0"/>
              <a:t>START</a:t>
            </a:r>
          </a:p>
          <a:p>
            <a:pPr marL="0" indent="0">
              <a:buNone/>
            </a:pPr>
            <a:r>
              <a:rPr lang="en-IN" dirty="0"/>
              <a:t>Step 3: Repeat Step 4 while PTR -&gt; DATA != NUM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	SET </a:t>
            </a:r>
            <a:r>
              <a:rPr lang="en-IN" dirty="0"/>
              <a:t>PTR = PTR -&gt; </a:t>
            </a:r>
            <a:r>
              <a:rPr lang="en-IN" dirty="0" smtClean="0"/>
              <a:t>NEXT</a:t>
            </a:r>
          </a:p>
          <a:p>
            <a:pPr marL="0" indent="0">
              <a:buNone/>
            </a:pPr>
            <a:r>
              <a:rPr lang="en-IN" dirty="0"/>
              <a:t>	[END OF LOOP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5: SET TEMP = PTR -&gt; NEXT</a:t>
            </a:r>
          </a:p>
          <a:p>
            <a:pPr marL="0" indent="0">
              <a:buNone/>
            </a:pPr>
            <a:r>
              <a:rPr lang="en-IN" dirty="0"/>
              <a:t>Step 6: SET PTR -&gt; NEXT = TEMP -&gt; NEXT</a:t>
            </a:r>
          </a:p>
          <a:p>
            <a:pPr marL="0" indent="0">
              <a:buNone/>
            </a:pPr>
            <a:r>
              <a:rPr lang="en-IN" dirty="0"/>
              <a:t>Step 7: SET TEMP -&gt; NEXT -&gt; PREV = </a:t>
            </a:r>
            <a:r>
              <a:rPr lang="en-IN" dirty="0" smtClean="0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8: FREE TEMP</a:t>
            </a:r>
          </a:p>
          <a:p>
            <a:pPr marL="0" indent="0">
              <a:buNone/>
            </a:pPr>
            <a:r>
              <a:rPr lang="en-IN" dirty="0"/>
              <a:t>Step 9: </a:t>
            </a:r>
            <a:r>
              <a:rPr lang="en-IN" dirty="0" smtClean="0"/>
              <a:t>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536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Doubly </a:t>
            </a:r>
            <a:r>
              <a:rPr lang="en-IN" dirty="0" smtClean="0"/>
              <a:t>Circular Linked </a:t>
            </a:r>
            <a:r>
              <a:rPr lang="en-IN" dirty="0"/>
              <a:t>list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29600" cy="12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6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323528" y="908720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 linked list is a data structure used for storing collections of data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linked list has the </a:t>
            </a:r>
            <a:r>
              <a:rPr lang="en-IN" sz="2400" dirty="0" smtClean="0"/>
              <a:t>following </a:t>
            </a:r>
            <a:r>
              <a:rPr lang="en-US" sz="2400" dirty="0" smtClean="0"/>
              <a:t>properties.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Successive </a:t>
            </a:r>
            <a:r>
              <a:rPr lang="en-IN" sz="2400" dirty="0"/>
              <a:t>elements are connected by </a:t>
            </a:r>
            <a:r>
              <a:rPr lang="en-IN" sz="2400" dirty="0" smtClean="0"/>
              <a:t>pointers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Can </a:t>
            </a:r>
            <a:r>
              <a:rPr lang="en-IN" sz="2400" dirty="0"/>
              <a:t>grow or shrink in size during execution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Can </a:t>
            </a:r>
            <a:r>
              <a:rPr lang="en-IN" sz="2400" dirty="0"/>
              <a:t>be made just as long as required (until systems memory exhausts)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Does </a:t>
            </a:r>
            <a:r>
              <a:rPr lang="en-IN" sz="2400" dirty="0"/>
              <a:t>not waste memory space (but takes some extra memory for pointers). </a:t>
            </a:r>
            <a:r>
              <a:rPr lang="en-IN" sz="2400" dirty="0" smtClean="0"/>
              <a:t>It allocates </a:t>
            </a:r>
            <a:r>
              <a:rPr lang="en-IN" sz="2400" dirty="0"/>
              <a:t>memory as list grows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at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Step 1: CREATE NEW_NODE </a:t>
            </a:r>
            <a:endParaRPr lang="en-IN" sz="2200" dirty="0"/>
          </a:p>
          <a:p>
            <a:pPr marL="0" indent="0">
              <a:buNone/>
            </a:pPr>
            <a:r>
              <a:rPr lang="nn-NO" sz="2200" dirty="0"/>
              <a:t>Step </a:t>
            </a:r>
            <a:r>
              <a:rPr lang="nn-NO" sz="2200" dirty="0"/>
              <a:t>2: SET </a:t>
            </a:r>
            <a:r>
              <a:rPr lang="en-IN" sz="2200" dirty="0"/>
              <a:t>NEW_NODE -&gt;</a:t>
            </a:r>
            <a:r>
              <a:rPr lang="nn-NO" sz="2200" dirty="0"/>
              <a:t>DATA = VAL</a:t>
            </a:r>
          </a:p>
          <a:p>
            <a:pPr marL="0" indent="0">
              <a:buNone/>
            </a:pPr>
            <a:r>
              <a:rPr lang="en-IN" sz="2200" dirty="0" smtClean="0"/>
              <a:t>Step 3: </a:t>
            </a:r>
            <a:r>
              <a:rPr lang="en-IN" sz="2200" dirty="0"/>
              <a:t>SET PTR = </a:t>
            </a:r>
            <a:r>
              <a:rPr lang="en-IN" sz="2200" dirty="0"/>
              <a:t>START</a:t>
            </a:r>
          </a:p>
          <a:p>
            <a:pPr marL="0" indent="0">
              <a:buNone/>
            </a:pPr>
            <a:r>
              <a:rPr lang="en-IN" sz="2200" dirty="0" smtClean="0"/>
              <a:t>Step 4: </a:t>
            </a:r>
            <a:r>
              <a:rPr lang="en-IN" sz="2200" dirty="0"/>
              <a:t>Repeat Step </a:t>
            </a:r>
            <a:r>
              <a:rPr lang="en-IN" sz="2200" dirty="0" smtClean="0"/>
              <a:t>5 </a:t>
            </a:r>
            <a:r>
              <a:rPr lang="en-IN" sz="2200" dirty="0"/>
              <a:t>while PTR </a:t>
            </a:r>
            <a:r>
              <a:rPr lang="en-IN" sz="2200" dirty="0"/>
              <a:t>-&gt; NEXT </a:t>
            </a:r>
            <a:r>
              <a:rPr lang="en-IN" sz="2200" dirty="0"/>
              <a:t>!= START</a:t>
            </a:r>
          </a:p>
          <a:p>
            <a:pPr marL="0" indent="0">
              <a:buNone/>
            </a:pPr>
            <a:r>
              <a:rPr lang="en-IN" sz="2200" dirty="0" smtClean="0"/>
              <a:t>Step 5: 		SET </a:t>
            </a:r>
            <a:r>
              <a:rPr lang="en-IN" sz="2200" dirty="0"/>
              <a:t>PTR = PTR </a:t>
            </a:r>
            <a:r>
              <a:rPr lang="en-IN" sz="2200" dirty="0"/>
              <a:t>-&gt; NEXT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/>
              <a:t>             </a:t>
            </a:r>
            <a:r>
              <a:rPr lang="en-IN" sz="2200" dirty="0" smtClean="0"/>
              <a:t>[</a:t>
            </a:r>
            <a:r>
              <a:rPr lang="en-IN" sz="2200" dirty="0"/>
              <a:t>END OF LOOP</a:t>
            </a:r>
            <a:r>
              <a:rPr lang="en-IN" sz="2200" dirty="0"/>
              <a:t>]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/>
              <a:t>6</a:t>
            </a:r>
            <a:r>
              <a:rPr lang="en-IN" sz="2200" dirty="0" smtClean="0"/>
              <a:t>: </a:t>
            </a:r>
            <a:r>
              <a:rPr lang="en-IN" sz="2200" dirty="0"/>
              <a:t>SET PTR </a:t>
            </a:r>
            <a:r>
              <a:rPr lang="en-IN" sz="2200" dirty="0"/>
              <a:t>-&gt; NEXT = </a:t>
            </a:r>
            <a:r>
              <a:rPr lang="en-IN" sz="2200" dirty="0"/>
              <a:t>NEW_NODE</a:t>
            </a:r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 smtClean="0"/>
              <a:t>7: </a:t>
            </a:r>
            <a:r>
              <a:rPr lang="en-IN" sz="2200" dirty="0"/>
              <a:t>SET </a:t>
            </a:r>
            <a:r>
              <a:rPr lang="en-IN" sz="2200" dirty="0"/>
              <a:t>NEW_NODE -&gt; PREV </a:t>
            </a:r>
            <a:r>
              <a:rPr lang="en-IN" sz="2200" dirty="0"/>
              <a:t>= PTR</a:t>
            </a:r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 smtClean="0"/>
              <a:t>8 </a:t>
            </a:r>
            <a:r>
              <a:rPr lang="en-IN" sz="2200" dirty="0"/>
              <a:t>: SET </a:t>
            </a:r>
            <a:r>
              <a:rPr lang="en-IN" sz="2200" dirty="0"/>
              <a:t>NEW_NODE -&gt; NEXT </a:t>
            </a:r>
            <a:r>
              <a:rPr lang="en-IN" sz="2200" dirty="0"/>
              <a:t>= START</a:t>
            </a:r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 smtClean="0"/>
              <a:t>9: </a:t>
            </a:r>
            <a:r>
              <a:rPr lang="en-IN" sz="2200" dirty="0"/>
              <a:t>SET START </a:t>
            </a:r>
            <a:r>
              <a:rPr lang="en-IN" sz="2200" dirty="0"/>
              <a:t>-&gt; PREV = NEW_NODE</a:t>
            </a:r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 smtClean="0"/>
              <a:t>10: </a:t>
            </a:r>
            <a:r>
              <a:rPr lang="en-IN" sz="2200" dirty="0"/>
              <a:t>SET START </a:t>
            </a:r>
            <a:r>
              <a:rPr lang="en-IN" sz="2200" dirty="0"/>
              <a:t>= NEW_NODE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Step </a:t>
            </a:r>
            <a:r>
              <a:rPr lang="en-IN" sz="2200" dirty="0" smtClean="0"/>
              <a:t>11: </a:t>
            </a:r>
            <a:r>
              <a:rPr lang="en-IN" sz="2200" dirty="0"/>
              <a:t>EXIT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1567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Step 1: CREATE NEW_NODE </a:t>
            </a:r>
          </a:p>
          <a:p>
            <a:pPr marL="0" indent="0">
              <a:buNone/>
            </a:pPr>
            <a:r>
              <a:rPr lang="nn-NO" dirty="0"/>
              <a:t>Step 2: SET </a:t>
            </a:r>
            <a:r>
              <a:rPr lang="en-IN" dirty="0"/>
              <a:t>NEW_NODE -&gt;</a:t>
            </a:r>
            <a:r>
              <a:rPr lang="nn-NO" dirty="0"/>
              <a:t>DATA = VAL</a:t>
            </a:r>
          </a:p>
          <a:p>
            <a:pPr marL="0" indent="0">
              <a:buNone/>
            </a:pPr>
            <a:r>
              <a:rPr lang="en-IN" dirty="0"/>
              <a:t>Step 3: SET PTR = START</a:t>
            </a:r>
          </a:p>
          <a:p>
            <a:pPr marL="0" indent="0">
              <a:buNone/>
            </a:pPr>
            <a:r>
              <a:rPr lang="en-IN" dirty="0"/>
              <a:t>Step 4: Repeat Step 5 while PTR -&gt; NEXT != START</a:t>
            </a:r>
          </a:p>
          <a:p>
            <a:pPr marL="0" indent="0">
              <a:buNone/>
            </a:pPr>
            <a:r>
              <a:rPr lang="en-IN" dirty="0"/>
              <a:t>Step 5: </a:t>
            </a:r>
            <a:r>
              <a:rPr lang="en-IN" dirty="0" smtClean="0"/>
              <a:t>	SET </a:t>
            </a:r>
            <a:r>
              <a:rPr lang="en-IN" dirty="0"/>
              <a:t>PTR = PTR -&gt; NEXT</a:t>
            </a:r>
          </a:p>
          <a:p>
            <a:pPr marL="0" indent="0">
              <a:buNone/>
            </a:pPr>
            <a:r>
              <a:rPr lang="en-IN" dirty="0"/>
              <a:t>              [END OF LOOP]</a:t>
            </a:r>
          </a:p>
          <a:p>
            <a:pPr marL="0" indent="0">
              <a:buNone/>
            </a:pPr>
            <a:r>
              <a:rPr lang="en-IN" dirty="0"/>
              <a:t>Step 6: SET PTR -&gt; NEXT = NEW_NODE</a:t>
            </a:r>
          </a:p>
          <a:p>
            <a:pPr marL="0" indent="0">
              <a:buNone/>
            </a:pPr>
            <a:r>
              <a:rPr lang="en-IN" dirty="0"/>
              <a:t>Step 7: SET NEW_NODE -&gt; PREV = PTR</a:t>
            </a:r>
          </a:p>
          <a:p>
            <a:pPr marL="0" indent="0">
              <a:buNone/>
            </a:pPr>
            <a:r>
              <a:rPr lang="en-IN" dirty="0"/>
              <a:t>Step 8 : SET NEW_NODE -&gt; NEXT = START</a:t>
            </a:r>
          </a:p>
          <a:p>
            <a:pPr marL="0" indent="0">
              <a:buNone/>
            </a:pPr>
            <a:r>
              <a:rPr lang="en-IN" dirty="0"/>
              <a:t>Step 9: SET START -&gt; PREV = NEW_NODE</a:t>
            </a:r>
          </a:p>
          <a:p>
            <a:pPr marL="0" indent="0">
              <a:buNone/>
            </a:pPr>
            <a:r>
              <a:rPr lang="en-IN" dirty="0" smtClean="0"/>
              <a:t>Step 10: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3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</a:t>
            </a:r>
            <a:r>
              <a:rPr lang="en-IN" dirty="0"/>
              <a:t>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IN" dirty="0" smtClean="0"/>
              <a:t>	Print </a:t>
            </a:r>
            <a:r>
              <a:rPr lang="en-IN" dirty="0"/>
              <a:t>UNDERFLOW</a:t>
            </a:r>
          </a:p>
          <a:p>
            <a:pPr marL="0" indent="0">
              <a:buNone/>
            </a:pPr>
            <a:r>
              <a:rPr lang="en-IN" dirty="0" smtClean="0"/>
              <a:t>	Go </a:t>
            </a:r>
            <a:r>
              <a:rPr lang="en-IN" dirty="0"/>
              <a:t>to Step </a:t>
            </a:r>
            <a:r>
              <a:rPr lang="en-IN" dirty="0" smtClean="0"/>
              <a:t>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2: SET PTR = </a:t>
            </a:r>
            <a:r>
              <a:rPr lang="en-IN" dirty="0" smtClean="0"/>
              <a:t>START</a:t>
            </a:r>
          </a:p>
          <a:p>
            <a:pPr marL="0" indent="0">
              <a:buNone/>
            </a:pPr>
            <a:r>
              <a:rPr lang="en-IN" dirty="0"/>
              <a:t>Step 3: Repeat Step 4 while PTR </a:t>
            </a:r>
            <a:r>
              <a:rPr lang="en-IN" dirty="0" smtClean="0"/>
              <a:t>-&gt; NEXT </a:t>
            </a:r>
            <a:r>
              <a:rPr lang="en-IN" dirty="0"/>
              <a:t>!= START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	SET </a:t>
            </a:r>
            <a:r>
              <a:rPr lang="en-IN" dirty="0"/>
              <a:t>PTR = PTR -&gt; </a:t>
            </a:r>
            <a:r>
              <a:rPr lang="en-IN" dirty="0" smtClean="0"/>
              <a:t>NEXT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dirty="0"/>
              <a:t>END OF LOOP]</a:t>
            </a:r>
          </a:p>
          <a:p>
            <a:pPr marL="0" indent="0">
              <a:buNone/>
            </a:pPr>
            <a:r>
              <a:rPr lang="en-IN" dirty="0" smtClean="0"/>
              <a:t>Step 5: SET PTR </a:t>
            </a:r>
            <a:r>
              <a:rPr lang="en-IN" dirty="0"/>
              <a:t>-&gt; </a:t>
            </a:r>
            <a:r>
              <a:rPr lang="en-IN" dirty="0" smtClean="0"/>
              <a:t>NEXT = START </a:t>
            </a:r>
            <a:r>
              <a:rPr lang="en-IN" dirty="0"/>
              <a:t>-&gt; </a:t>
            </a:r>
            <a:r>
              <a:rPr lang="en-IN" dirty="0" smtClean="0"/>
              <a:t>NEXT</a:t>
            </a:r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6: SET START </a:t>
            </a:r>
            <a:r>
              <a:rPr lang="en-IN" dirty="0"/>
              <a:t>-&gt; </a:t>
            </a:r>
            <a:r>
              <a:rPr lang="en-IN" dirty="0" smtClean="0"/>
              <a:t>NEXT </a:t>
            </a:r>
            <a:r>
              <a:rPr lang="en-IN" dirty="0"/>
              <a:t>-&gt; </a:t>
            </a:r>
            <a:r>
              <a:rPr lang="en-IN" dirty="0" smtClean="0"/>
              <a:t>PREV </a:t>
            </a:r>
            <a:r>
              <a:rPr lang="en-IN" dirty="0"/>
              <a:t>= </a:t>
            </a:r>
            <a:r>
              <a:rPr lang="en-IN" dirty="0" smtClean="0"/>
              <a:t>PTR</a:t>
            </a:r>
          </a:p>
          <a:p>
            <a:pPr marL="0" indent="0">
              <a:buNone/>
            </a:pPr>
            <a:r>
              <a:rPr lang="en-IN" dirty="0"/>
              <a:t>Step 7: FREE </a:t>
            </a:r>
            <a:r>
              <a:rPr lang="en-IN" dirty="0" smtClean="0"/>
              <a:t>START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8: SET START = PTR </a:t>
            </a:r>
            <a:r>
              <a:rPr lang="en-IN" dirty="0"/>
              <a:t>-&gt; </a:t>
            </a:r>
            <a:r>
              <a:rPr lang="en-IN" dirty="0" smtClean="0"/>
              <a:t>NEXT</a:t>
            </a:r>
          </a:p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9: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3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  <a:r>
              <a:rPr lang="en-IN" dirty="0"/>
              <a:t>from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Step 1: IF START = NULL</a:t>
            </a:r>
          </a:p>
          <a:p>
            <a:pPr marL="0" indent="0">
              <a:buNone/>
            </a:pPr>
            <a:r>
              <a:rPr lang="en-IN" dirty="0" smtClean="0"/>
              <a:t>	Print </a:t>
            </a:r>
            <a:r>
              <a:rPr lang="en-IN" dirty="0"/>
              <a:t>UNDERFLOW</a:t>
            </a:r>
          </a:p>
          <a:p>
            <a:pPr marL="0" indent="0">
              <a:buNone/>
            </a:pPr>
            <a:r>
              <a:rPr lang="en-IN" dirty="0" smtClean="0"/>
              <a:t>	Go </a:t>
            </a:r>
            <a:r>
              <a:rPr lang="en-IN" dirty="0"/>
              <a:t>to Step 8</a:t>
            </a:r>
          </a:p>
          <a:p>
            <a:pPr marL="0" indent="0">
              <a:buNone/>
            </a:pPr>
            <a:r>
              <a:rPr lang="en-IN" dirty="0" smtClean="0"/>
              <a:t>[</a:t>
            </a:r>
            <a:r>
              <a:rPr lang="en-IN" dirty="0"/>
              <a:t>END OF IF]</a:t>
            </a:r>
          </a:p>
          <a:p>
            <a:pPr marL="0" indent="0">
              <a:buNone/>
            </a:pPr>
            <a:r>
              <a:rPr lang="en-IN" dirty="0"/>
              <a:t>Step 2: SET PTR = START</a:t>
            </a:r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3: Repeat Step 4 while PTR </a:t>
            </a:r>
            <a:r>
              <a:rPr lang="en-IN" dirty="0" smtClean="0"/>
              <a:t>-&gt; NEXT </a:t>
            </a:r>
            <a:r>
              <a:rPr lang="en-IN" dirty="0"/>
              <a:t>!= </a:t>
            </a:r>
            <a:r>
              <a:rPr lang="en-IN" dirty="0" smtClean="0"/>
              <a:t>START</a:t>
            </a:r>
          </a:p>
          <a:p>
            <a:pPr marL="0" indent="0">
              <a:buNone/>
            </a:pPr>
            <a:r>
              <a:rPr lang="en-IN" dirty="0"/>
              <a:t>Step 4: </a:t>
            </a:r>
            <a:r>
              <a:rPr lang="en-IN" dirty="0" smtClean="0"/>
              <a:t>		SET </a:t>
            </a:r>
            <a:r>
              <a:rPr lang="en-IN" dirty="0"/>
              <a:t>PTR = PTR </a:t>
            </a:r>
            <a:r>
              <a:rPr lang="en-IN" dirty="0" smtClean="0"/>
              <a:t>-&gt; NEXT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5: SET PTR </a:t>
            </a:r>
            <a:r>
              <a:rPr lang="en-IN" dirty="0" smtClean="0"/>
              <a:t>-&gt; PREV -&gt; NEXT </a:t>
            </a:r>
            <a:r>
              <a:rPr lang="en-IN" dirty="0"/>
              <a:t>= START</a:t>
            </a:r>
          </a:p>
          <a:p>
            <a:pPr marL="0" indent="0">
              <a:buNone/>
            </a:pPr>
            <a:r>
              <a:rPr lang="en-IN" dirty="0"/>
              <a:t>Step 6: SET START </a:t>
            </a:r>
            <a:r>
              <a:rPr lang="en-IN" dirty="0" smtClean="0"/>
              <a:t>-&gt; PREV </a:t>
            </a:r>
            <a:r>
              <a:rPr lang="en-IN" dirty="0"/>
              <a:t>= PTR </a:t>
            </a:r>
            <a:r>
              <a:rPr lang="en-IN" dirty="0" smtClean="0"/>
              <a:t>-&gt; PREV</a:t>
            </a:r>
          </a:p>
          <a:p>
            <a:pPr marL="0" indent="0">
              <a:buNone/>
            </a:pPr>
            <a:r>
              <a:rPr lang="en-IN" dirty="0"/>
              <a:t>Step 7: FREE PTR</a:t>
            </a:r>
          </a:p>
          <a:p>
            <a:pPr marL="0" indent="0">
              <a:buNone/>
            </a:pPr>
            <a:r>
              <a:rPr lang="en-IN" dirty="0"/>
              <a:t>Step 8: </a:t>
            </a:r>
            <a:r>
              <a:rPr lang="en-IN" dirty="0" smtClean="0"/>
              <a:t>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35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using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coeff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expo;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/>
              <a:t>node *next;</a:t>
            </a:r>
          </a:p>
          <a:p>
            <a:pPr marL="0" indent="0">
              <a:buNone/>
            </a:pPr>
            <a:r>
              <a:rPr lang="en-IN" dirty="0" smtClean="0"/>
              <a:t>}; 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564904"/>
            <a:ext cx="6238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82620"/>
              </p:ext>
            </p:extLst>
          </p:nvPr>
        </p:nvGraphicFramePr>
        <p:xfrm>
          <a:off x="2751264" y="1628800"/>
          <a:ext cx="3033284" cy="5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091880" imgH="203040" progId="Equation.DSMT4">
                  <p:embed/>
                </p:oleObj>
              </mc:Choice>
              <mc:Fallback>
                <p:oleObj name="Equation" r:id="rId4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1264" y="1628800"/>
                        <a:ext cx="3033284" cy="56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3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07915"/>
            <a:ext cx="81153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4470211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Self Referential Structure</a:t>
            </a:r>
            <a:r>
              <a:rPr lang="en-IN" sz="2400" dirty="0"/>
              <a:t> is the Data Structure in which the pointer refers (points) to the structure of the same type.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operations on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Step 1: [INITIALIZE] SET PTR = START</a:t>
            </a:r>
          </a:p>
          <a:p>
            <a:pPr marL="0" indent="0">
              <a:buNone/>
            </a:pPr>
            <a:r>
              <a:rPr lang="en-IN" sz="2400" dirty="0"/>
              <a:t>Step 2: Repeat Steps 3 and 4 while PTR != NULL</a:t>
            </a:r>
          </a:p>
          <a:p>
            <a:pPr marL="0" indent="0">
              <a:buNone/>
            </a:pPr>
            <a:r>
              <a:rPr lang="en-IN" sz="2400" dirty="0"/>
              <a:t>Step 3: </a:t>
            </a:r>
            <a:r>
              <a:rPr lang="en-IN" sz="2400" dirty="0" smtClean="0"/>
              <a:t>	Display </a:t>
            </a:r>
            <a:r>
              <a:rPr lang="en-IN" sz="2400" dirty="0"/>
              <a:t>PTR </a:t>
            </a:r>
            <a:r>
              <a:rPr lang="en-IN" sz="2400" dirty="0" smtClean="0"/>
              <a:t>-&gt; DATA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4: </a:t>
            </a:r>
            <a:r>
              <a:rPr lang="en-IN" sz="2400" dirty="0" smtClean="0"/>
              <a:t>	SET </a:t>
            </a:r>
            <a:r>
              <a:rPr lang="en-IN" sz="2400" dirty="0"/>
              <a:t>PTR = PTR </a:t>
            </a:r>
            <a:r>
              <a:rPr lang="en-IN" sz="2400" dirty="0" smtClean="0"/>
              <a:t>-&gt; NEXT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[</a:t>
            </a:r>
            <a:r>
              <a:rPr lang="en-US" sz="2400" dirty="0"/>
              <a:t>END OF LOOP]</a:t>
            </a:r>
          </a:p>
          <a:p>
            <a:pPr marL="0" indent="0">
              <a:buNone/>
            </a:pPr>
            <a:r>
              <a:rPr lang="en-US" sz="2400" dirty="0"/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40539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Insertion into a singly-linked list has three cases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Inserting </a:t>
            </a:r>
            <a:r>
              <a:rPr lang="en-IN" dirty="0"/>
              <a:t>a new node before the head (at the beginning)</a:t>
            </a:r>
          </a:p>
          <a:p>
            <a:r>
              <a:rPr lang="en-IN" dirty="0" smtClean="0"/>
              <a:t>Inserting </a:t>
            </a:r>
            <a:r>
              <a:rPr lang="en-IN" dirty="0"/>
              <a:t>a new node after the tail (at the end of the list)</a:t>
            </a:r>
          </a:p>
          <a:p>
            <a:r>
              <a:rPr lang="en-IN" dirty="0" smtClean="0"/>
              <a:t>Inserting </a:t>
            </a:r>
            <a:r>
              <a:rPr lang="en-IN" dirty="0"/>
              <a:t>a new node at the middle of the list (random location)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IN" dirty="0" smtClean="0"/>
              <a:t>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Step 1: CREATE NEW_NODE</a:t>
            </a:r>
          </a:p>
          <a:p>
            <a:pPr marL="0" indent="0">
              <a:buNone/>
            </a:pPr>
            <a:r>
              <a:rPr lang="en-IN" sz="2400" dirty="0"/>
              <a:t>Step 2: </a:t>
            </a:r>
            <a:r>
              <a:rPr lang="nn-NO" sz="2400" dirty="0"/>
              <a:t>SET </a:t>
            </a:r>
            <a:r>
              <a:rPr lang="en-IN" sz="2400" dirty="0"/>
              <a:t>NEW_NODE -&gt; </a:t>
            </a:r>
            <a:r>
              <a:rPr lang="nn-NO" sz="2400" dirty="0"/>
              <a:t>DATA = VAL </a:t>
            </a:r>
          </a:p>
          <a:p>
            <a:pPr marL="0" indent="0">
              <a:buNone/>
            </a:pPr>
            <a:r>
              <a:rPr lang="en-IN" sz="2400" dirty="0"/>
              <a:t>Step 3: SET NEW_NODE -&gt; NEXT = START</a:t>
            </a:r>
          </a:p>
          <a:p>
            <a:pPr marL="0" indent="0">
              <a:buNone/>
            </a:pPr>
            <a:r>
              <a:rPr lang="en-IN" sz="2400" dirty="0"/>
              <a:t>Step 4: SET START = NEW_NODE</a:t>
            </a:r>
          </a:p>
          <a:p>
            <a:pPr marL="0" indent="0">
              <a:buNone/>
            </a:pPr>
            <a:r>
              <a:rPr lang="en-US" sz="2400" dirty="0"/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17197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IN" dirty="0" smtClean="0"/>
              <a:t>at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Step 1: </a:t>
            </a:r>
            <a:r>
              <a:rPr lang="en-IN" sz="2400" dirty="0" smtClean="0"/>
              <a:t>CREATE NEW_NODE</a:t>
            </a:r>
          </a:p>
          <a:p>
            <a:pPr marL="0" indent="0">
              <a:buNone/>
            </a:pPr>
            <a:r>
              <a:rPr lang="nn-NO" sz="2400" dirty="0" smtClean="0"/>
              <a:t>Step 2: </a:t>
            </a:r>
            <a:r>
              <a:rPr lang="nn-NO" sz="2400" dirty="0"/>
              <a:t>SET </a:t>
            </a:r>
            <a:r>
              <a:rPr lang="en-IN" sz="2400" dirty="0" smtClean="0"/>
              <a:t>NEW_NODE -&gt; </a:t>
            </a:r>
            <a:r>
              <a:rPr lang="nn-NO" sz="2400" dirty="0" smtClean="0"/>
              <a:t>DATA = VAL </a:t>
            </a:r>
          </a:p>
          <a:p>
            <a:pPr marL="0" indent="0">
              <a:buNone/>
            </a:pPr>
            <a:r>
              <a:rPr lang="en-IN" sz="2400" dirty="0" smtClean="0"/>
              <a:t>Step 3: </a:t>
            </a:r>
            <a:r>
              <a:rPr lang="en-IN" sz="2400" dirty="0"/>
              <a:t>SET NEW_NODE </a:t>
            </a:r>
            <a:r>
              <a:rPr lang="en-IN" sz="2400" dirty="0" smtClean="0"/>
              <a:t>-&gt; NEXT = </a:t>
            </a:r>
            <a:r>
              <a:rPr lang="en-IN" sz="2400" dirty="0"/>
              <a:t>NULL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4: </a:t>
            </a:r>
            <a:r>
              <a:rPr lang="en-IN" sz="2400" dirty="0"/>
              <a:t>SET PTR = </a:t>
            </a:r>
            <a:r>
              <a:rPr lang="en-IN" sz="2400" dirty="0" smtClean="0"/>
              <a:t>START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5: </a:t>
            </a:r>
            <a:r>
              <a:rPr lang="en-IN" sz="2400" dirty="0"/>
              <a:t>Repeat Step </a:t>
            </a:r>
            <a:r>
              <a:rPr lang="en-IN" sz="2400" dirty="0" smtClean="0"/>
              <a:t>6 </a:t>
            </a:r>
            <a:r>
              <a:rPr lang="en-IN" sz="2400" dirty="0"/>
              <a:t>while PTR </a:t>
            </a:r>
            <a:r>
              <a:rPr lang="en-IN" sz="2400" dirty="0" smtClean="0"/>
              <a:t>-&gt; NEXT </a:t>
            </a:r>
            <a:r>
              <a:rPr lang="en-IN" sz="2400" dirty="0"/>
              <a:t>!= NULL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6: 	SET </a:t>
            </a:r>
            <a:r>
              <a:rPr lang="en-IN" sz="2400" dirty="0"/>
              <a:t>PTR = PTR </a:t>
            </a:r>
            <a:r>
              <a:rPr lang="en-IN" sz="2400" dirty="0" smtClean="0"/>
              <a:t>-&gt; NEXT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[</a:t>
            </a:r>
            <a:r>
              <a:rPr lang="en-US" sz="2400" dirty="0"/>
              <a:t>END OF LOOP]</a:t>
            </a:r>
          </a:p>
          <a:p>
            <a:pPr marL="0" indent="0">
              <a:buNone/>
            </a:pPr>
            <a:r>
              <a:rPr lang="en-IN" sz="2400" dirty="0"/>
              <a:t>Step </a:t>
            </a:r>
            <a:r>
              <a:rPr lang="en-IN" sz="2400" dirty="0" smtClean="0"/>
              <a:t>7: </a:t>
            </a:r>
            <a:r>
              <a:rPr lang="en-IN" sz="2400" dirty="0"/>
              <a:t>SET PTR </a:t>
            </a:r>
            <a:r>
              <a:rPr lang="en-IN" sz="2400" dirty="0" smtClean="0"/>
              <a:t>-&gt; NEXT = NEW_NODE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Step </a:t>
            </a:r>
            <a:r>
              <a:rPr lang="en-US" sz="2400" dirty="0" smtClean="0"/>
              <a:t>8: EXIT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8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820</Words>
  <Application>Microsoft Office PowerPoint</Application>
  <PresentationFormat>On-screen Show (4:3)</PresentationFormat>
  <Paragraphs>305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Equation</vt:lpstr>
      <vt:lpstr>MathType 6.0 Equation</vt:lpstr>
      <vt:lpstr>Calculate the upper bound of the following functions</vt:lpstr>
      <vt:lpstr>Linked List</vt:lpstr>
      <vt:lpstr>PowerPoint Presentation</vt:lpstr>
      <vt:lpstr>Singly Linked List</vt:lpstr>
      <vt:lpstr>Basic operations on Singly Linked List</vt:lpstr>
      <vt:lpstr>Linked List Traversal</vt:lpstr>
      <vt:lpstr>Linked List Insertion</vt:lpstr>
      <vt:lpstr>Insertion at the beginning</vt:lpstr>
      <vt:lpstr>Insertion at the end</vt:lpstr>
      <vt:lpstr>Insertion at the random location</vt:lpstr>
      <vt:lpstr>Insertion at the random location</vt:lpstr>
      <vt:lpstr>Single Linked List Deletion</vt:lpstr>
      <vt:lpstr>Deletion from the beginning</vt:lpstr>
      <vt:lpstr>Deletion from the end</vt:lpstr>
      <vt:lpstr>Deletion after a given node</vt:lpstr>
      <vt:lpstr>PowerPoint Presentation</vt:lpstr>
      <vt:lpstr>Reversing a singly linked list</vt:lpstr>
      <vt:lpstr>Circular Linked List</vt:lpstr>
      <vt:lpstr>Insertion at the beginning</vt:lpstr>
      <vt:lpstr>Insertion at the end</vt:lpstr>
      <vt:lpstr>Deletion from the beginning</vt:lpstr>
      <vt:lpstr>Deletion from the end</vt:lpstr>
      <vt:lpstr>Doubly Linked list</vt:lpstr>
      <vt:lpstr>Insertion at the beginning</vt:lpstr>
      <vt:lpstr>Insertion at the random location</vt:lpstr>
      <vt:lpstr>Deletion from the beginning</vt:lpstr>
      <vt:lpstr>Deletion from the end</vt:lpstr>
      <vt:lpstr>Deletion after a given node</vt:lpstr>
      <vt:lpstr>Doubly Circular Linked list</vt:lpstr>
      <vt:lpstr>Insertion at the beginning</vt:lpstr>
      <vt:lpstr>Insertion at the end</vt:lpstr>
      <vt:lpstr>Deletion from the beginning</vt:lpstr>
      <vt:lpstr>Deletion from the end</vt:lpstr>
      <vt:lpstr>Polynomial using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Suman Bhattacharjee</dc:creator>
  <cp:lastModifiedBy>Suman Bhattacharjee</cp:lastModifiedBy>
  <cp:revision>38</cp:revision>
  <dcterms:created xsi:type="dcterms:W3CDTF">2018-07-29T02:19:13Z</dcterms:created>
  <dcterms:modified xsi:type="dcterms:W3CDTF">2018-08-05T16:02:24Z</dcterms:modified>
</cp:coreProperties>
</file>