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2"/>
  </p:notesMasterIdLst>
  <p:sldIdLst>
    <p:sldId id="256" r:id="rId2"/>
    <p:sldId id="461" r:id="rId3"/>
    <p:sldId id="460" r:id="rId4"/>
    <p:sldId id="462" r:id="rId5"/>
    <p:sldId id="257" r:id="rId6"/>
    <p:sldId id="258" r:id="rId7"/>
    <p:sldId id="259" r:id="rId8"/>
    <p:sldId id="260" r:id="rId9"/>
    <p:sldId id="261" r:id="rId10"/>
    <p:sldId id="262" r:id="rId11"/>
    <p:sldId id="263" r:id="rId12"/>
    <p:sldId id="264" r:id="rId13"/>
    <p:sldId id="265" r:id="rId14"/>
    <p:sldId id="266" r:id="rId15"/>
    <p:sldId id="267" r:id="rId16"/>
    <p:sldId id="464" r:id="rId17"/>
    <p:sldId id="466" r:id="rId18"/>
    <p:sldId id="467" r:id="rId19"/>
    <p:sldId id="468" r:id="rId20"/>
    <p:sldId id="4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88" autoAdjust="0"/>
  </p:normalViewPr>
  <p:slideViewPr>
    <p:cSldViewPr snapToGrid="0">
      <p:cViewPr varScale="1">
        <p:scale>
          <a:sx n="53" d="100"/>
          <a:sy n="53" d="100"/>
        </p:scale>
        <p:origin x="11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jit Bhowmick" userId="650d729d-706e-4eda-a92e-8e4df4e9a1c3" providerId="ADAL" clId="{64FB876D-201B-43B0-9379-EB072C718DD5}"/>
    <pc:docChg chg="undo custSel addSld delSld modSld">
      <pc:chgData name="Debjit Bhowmick" userId="650d729d-706e-4eda-a92e-8e4df4e9a1c3" providerId="ADAL" clId="{64FB876D-201B-43B0-9379-EB072C718DD5}" dt="2024-11-26T00:12:58.242" v="1133" actId="115"/>
      <pc:docMkLst>
        <pc:docMk/>
      </pc:docMkLst>
      <pc:sldChg chg="addSp delSp modSp new mod modNotesTx">
        <pc:chgData name="Debjit Bhowmick" userId="650d729d-706e-4eda-a92e-8e4df4e9a1c3" providerId="ADAL" clId="{64FB876D-201B-43B0-9379-EB072C718DD5}" dt="2024-11-24T22:32:49.488" v="571" actId="22"/>
        <pc:sldMkLst>
          <pc:docMk/>
          <pc:sldMk cId="3459250258" sldId="256"/>
        </pc:sldMkLst>
        <pc:spChg chg="mod">
          <ac:chgData name="Debjit Bhowmick" userId="650d729d-706e-4eda-a92e-8e4df4e9a1c3" providerId="ADAL" clId="{64FB876D-201B-43B0-9379-EB072C718DD5}" dt="2024-11-19T22:00:31.092" v="52" actId="1076"/>
          <ac:spMkLst>
            <pc:docMk/>
            <pc:sldMk cId="3459250258" sldId="256"/>
            <ac:spMk id="2" creationId="{E5388F80-E4FA-41DD-8BAF-FE9852605E57}"/>
          </ac:spMkLst>
        </pc:spChg>
        <pc:spChg chg="mod">
          <ac:chgData name="Debjit Bhowmick" userId="650d729d-706e-4eda-a92e-8e4df4e9a1c3" providerId="ADAL" clId="{64FB876D-201B-43B0-9379-EB072C718DD5}" dt="2024-11-19T21:59:49.643" v="46" actId="14100"/>
          <ac:spMkLst>
            <pc:docMk/>
            <pc:sldMk cId="3459250258" sldId="256"/>
            <ac:spMk id="3" creationId="{BA346585-EF2E-47AB-B8ED-F8A4EB4703ED}"/>
          </ac:spMkLst>
        </pc:spChg>
        <pc:spChg chg="add del">
          <ac:chgData name="Debjit Bhowmick" userId="650d729d-706e-4eda-a92e-8e4df4e9a1c3" providerId="ADAL" clId="{64FB876D-201B-43B0-9379-EB072C718DD5}" dt="2024-11-24T22:32:46.431" v="569" actId="22"/>
          <ac:spMkLst>
            <pc:docMk/>
            <pc:sldMk cId="3459250258" sldId="256"/>
            <ac:spMk id="6" creationId="{BD97E305-4CEC-456A-955A-501F5AF1E075}"/>
          </ac:spMkLst>
        </pc:spChg>
        <pc:spChg chg="add del">
          <ac:chgData name="Debjit Bhowmick" userId="650d729d-706e-4eda-a92e-8e4df4e9a1c3" providerId="ADAL" clId="{64FB876D-201B-43B0-9379-EB072C718DD5}" dt="2024-11-24T22:32:49.488" v="571" actId="22"/>
          <ac:spMkLst>
            <pc:docMk/>
            <pc:sldMk cId="3459250258" sldId="256"/>
            <ac:spMk id="8" creationId="{49072CB6-6240-439A-8DAC-4E81353D101D}"/>
          </ac:spMkLst>
        </pc:spChg>
        <pc:picChg chg="add mod">
          <ac:chgData name="Debjit Bhowmick" userId="650d729d-706e-4eda-a92e-8e4df4e9a1c3" providerId="ADAL" clId="{64FB876D-201B-43B0-9379-EB072C718DD5}" dt="2024-11-19T21:59:06.840" v="35" actId="1076"/>
          <ac:picMkLst>
            <pc:docMk/>
            <pc:sldMk cId="3459250258" sldId="256"/>
            <ac:picMk id="1026" creationId="{9624B548-BE7E-48ED-B503-9FF7672D1873}"/>
          </ac:picMkLst>
        </pc:picChg>
      </pc:sldChg>
      <pc:sldChg chg="modSp new del">
        <pc:chgData name="Debjit Bhowmick" userId="650d729d-706e-4eda-a92e-8e4df4e9a1c3" providerId="ADAL" clId="{64FB876D-201B-43B0-9379-EB072C718DD5}" dt="2024-11-19T21:57:44.012" v="31" actId="47"/>
        <pc:sldMkLst>
          <pc:docMk/>
          <pc:sldMk cId="1395888488" sldId="257"/>
        </pc:sldMkLst>
        <pc:spChg chg="mod">
          <ac:chgData name="Debjit Bhowmick" userId="650d729d-706e-4eda-a92e-8e4df4e9a1c3" providerId="ADAL" clId="{64FB876D-201B-43B0-9379-EB072C718DD5}" dt="2024-11-19T21:57:37.276" v="29"/>
          <ac:spMkLst>
            <pc:docMk/>
            <pc:sldMk cId="1395888488" sldId="257"/>
            <ac:spMk id="2" creationId="{41B10830-7E98-4B93-A34C-477869F0077D}"/>
          </ac:spMkLst>
        </pc:spChg>
        <pc:spChg chg="mod">
          <ac:chgData name="Debjit Bhowmick" userId="650d729d-706e-4eda-a92e-8e4df4e9a1c3" providerId="ADAL" clId="{64FB876D-201B-43B0-9379-EB072C718DD5}" dt="2024-11-19T21:57:37.276" v="29"/>
          <ac:spMkLst>
            <pc:docMk/>
            <pc:sldMk cId="1395888488" sldId="257"/>
            <ac:spMk id="3" creationId="{1879EFF4-8098-423C-BF96-D4EAF8565348}"/>
          </ac:spMkLst>
        </pc:spChg>
      </pc:sldChg>
      <pc:sldChg chg="addSp modSp new mod">
        <pc:chgData name="Debjit Bhowmick" userId="650d729d-706e-4eda-a92e-8e4df4e9a1c3" providerId="ADAL" clId="{64FB876D-201B-43B0-9379-EB072C718DD5}" dt="2024-11-19T22:13:22.718" v="64" actId="14100"/>
        <pc:sldMkLst>
          <pc:docMk/>
          <pc:sldMk cId="1816862009" sldId="257"/>
        </pc:sldMkLst>
        <pc:spChg chg="mod">
          <ac:chgData name="Debjit Bhowmick" userId="650d729d-706e-4eda-a92e-8e4df4e9a1c3" providerId="ADAL" clId="{64FB876D-201B-43B0-9379-EB072C718DD5}" dt="2024-11-19T22:03:57.072" v="54"/>
          <ac:spMkLst>
            <pc:docMk/>
            <pc:sldMk cId="1816862009" sldId="257"/>
            <ac:spMk id="2" creationId="{679FD392-04D5-4FF5-85A8-E2B8ED19C1C0}"/>
          </ac:spMkLst>
        </pc:spChg>
        <pc:spChg chg="mod">
          <ac:chgData name="Debjit Bhowmick" userId="650d729d-706e-4eda-a92e-8e4df4e9a1c3" providerId="ADAL" clId="{64FB876D-201B-43B0-9379-EB072C718DD5}" dt="2024-11-19T22:13:22.718" v="64" actId="14100"/>
          <ac:spMkLst>
            <pc:docMk/>
            <pc:sldMk cId="1816862009" sldId="257"/>
            <ac:spMk id="3" creationId="{2B82841E-8E85-47B9-A33A-D79D56C6F802}"/>
          </ac:spMkLst>
        </pc:spChg>
        <pc:picChg chg="add mod">
          <ac:chgData name="Debjit Bhowmick" userId="650d729d-706e-4eda-a92e-8e4df4e9a1c3" providerId="ADAL" clId="{64FB876D-201B-43B0-9379-EB072C718DD5}" dt="2024-11-19T22:13:17.527" v="63" actId="208"/>
          <ac:picMkLst>
            <pc:docMk/>
            <pc:sldMk cId="1816862009" sldId="257"/>
            <ac:picMk id="5" creationId="{536E0949-A9D4-4DEB-BBF8-F2B89AB008F9}"/>
          </ac:picMkLst>
        </pc:picChg>
      </pc:sldChg>
      <pc:sldChg chg="addSp delSp modSp new mod">
        <pc:chgData name="Debjit Bhowmick" userId="650d729d-706e-4eda-a92e-8e4df4e9a1c3" providerId="ADAL" clId="{64FB876D-201B-43B0-9379-EB072C718DD5}" dt="2024-11-19T22:26:13.392" v="165"/>
        <pc:sldMkLst>
          <pc:docMk/>
          <pc:sldMk cId="2347680636" sldId="258"/>
        </pc:sldMkLst>
        <pc:spChg chg="mod">
          <ac:chgData name="Debjit Bhowmick" userId="650d729d-706e-4eda-a92e-8e4df4e9a1c3" providerId="ADAL" clId="{64FB876D-201B-43B0-9379-EB072C718DD5}" dt="2024-11-19T22:26:13.392" v="165"/>
          <ac:spMkLst>
            <pc:docMk/>
            <pc:sldMk cId="2347680636" sldId="258"/>
            <ac:spMk id="2" creationId="{D3A63706-EA96-457D-B68E-AB0E070CE9B5}"/>
          </ac:spMkLst>
        </pc:spChg>
        <pc:spChg chg="del">
          <ac:chgData name="Debjit Bhowmick" userId="650d729d-706e-4eda-a92e-8e4df4e9a1c3" providerId="ADAL" clId="{64FB876D-201B-43B0-9379-EB072C718DD5}" dt="2024-11-19T22:21:20.514" v="95"/>
          <ac:spMkLst>
            <pc:docMk/>
            <pc:sldMk cId="2347680636" sldId="258"/>
            <ac:spMk id="3" creationId="{E79F9452-2ED0-4B0C-91A6-252B472A7B3B}"/>
          </ac:spMkLst>
        </pc:spChg>
        <pc:spChg chg="add del mod">
          <ac:chgData name="Debjit Bhowmick" userId="650d729d-706e-4eda-a92e-8e4df4e9a1c3" providerId="ADAL" clId="{64FB876D-201B-43B0-9379-EB072C718DD5}" dt="2024-11-19T22:24:28.692" v="149" actId="478"/>
          <ac:spMkLst>
            <pc:docMk/>
            <pc:sldMk cId="2347680636" sldId="258"/>
            <ac:spMk id="10" creationId="{439F6E4B-7988-452F-BB0A-C6E692E5298A}"/>
          </ac:spMkLst>
        </pc:spChg>
        <pc:picChg chg="add mod modCrop">
          <ac:chgData name="Debjit Bhowmick" userId="650d729d-706e-4eda-a92e-8e4df4e9a1c3" providerId="ADAL" clId="{64FB876D-201B-43B0-9379-EB072C718DD5}" dt="2024-11-19T22:24:07.149" v="136" actId="1076"/>
          <ac:picMkLst>
            <pc:docMk/>
            <pc:sldMk cId="2347680636" sldId="258"/>
            <ac:picMk id="5" creationId="{CEF068B2-9F20-41DC-8542-0128CFAAF2B8}"/>
          </ac:picMkLst>
        </pc:picChg>
        <pc:picChg chg="add mod modCrop">
          <ac:chgData name="Debjit Bhowmick" userId="650d729d-706e-4eda-a92e-8e4df4e9a1c3" providerId="ADAL" clId="{64FB876D-201B-43B0-9379-EB072C718DD5}" dt="2024-11-19T22:24:07.149" v="136" actId="1076"/>
          <ac:picMkLst>
            <pc:docMk/>
            <pc:sldMk cId="2347680636" sldId="258"/>
            <ac:picMk id="7" creationId="{CFBD601F-E096-408C-9071-11FEE338E0DC}"/>
          </ac:picMkLst>
        </pc:picChg>
        <pc:picChg chg="add mod modCrop">
          <ac:chgData name="Debjit Bhowmick" userId="650d729d-706e-4eda-a92e-8e4df4e9a1c3" providerId="ADAL" clId="{64FB876D-201B-43B0-9379-EB072C718DD5}" dt="2024-11-19T22:24:07.149" v="136" actId="1076"/>
          <ac:picMkLst>
            <pc:docMk/>
            <pc:sldMk cId="2347680636" sldId="258"/>
            <ac:picMk id="9" creationId="{F6D997D6-D468-438E-BE10-918B390E7D51}"/>
          </ac:picMkLst>
        </pc:picChg>
        <pc:picChg chg="add mod">
          <ac:chgData name="Debjit Bhowmick" userId="650d729d-706e-4eda-a92e-8e4df4e9a1c3" providerId="ADAL" clId="{64FB876D-201B-43B0-9379-EB072C718DD5}" dt="2024-11-19T22:24:54.307" v="153" actId="1076"/>
          <ac:picMkLst>
            <pc:docMk/>
            <pc:sldMk cId="2347680636" sldId="258"/>
            <ac:picMk id="3074" creationId="{7366309C-0F18-4074-8E3B-2ECF0D65B3F8}"/>
          </ac:picMkLst>
        </pc:picChg>
        <pc:picChg chg="add mod">
          <ac:chgData name="Debjit Bhowmick" userId="650d729d-706e-4eda-a92e-8e4df4e9a1c3" providerId="ADAL" clId="{64FB876D-201B-43B0-9379-EB072C718DD5}" dt="2024-11-19T22:25:34.092" v="159" actId="1076"/>
          <ac:picMkLst>
            <pc:docMk/>
            <pc:sldMk cId="2347680636" sldId="258"/>
            <ac:picMk id="3076" creationId="{274937E2-7277-47BD-836F-395D88C3894E}"/>
          </ac:picMkLst>
        </pc:picChg>
        <pc:picChg chg="add mod">
          <ac:chgData name="Debjit Bhowmick" userId="650d729d-706e-4eda-a92e-8e4df4e9a1c3" providerId="ADAL" clId="{64FB876D-201B-43B0-9379-EB072C718DD5}" dt="2024-11-19T22:25:54.413" v="164" actId="1076"/>
          <ac:picMkLst>
            <pc:docMk/>
            <pc:sldMk cId="2347680636" sldId="258"/>
            <ac:picMk id="3078" creationId="{B7A2819E-72B4-4FE5-8C0A-4979D560BBFC}"/>
          </ac:picMkLst>
        </pc:picChg>
      </pc:sldChg>
      <pc:sldChg chg="addSp delSp modSp new mod">
        <pc:chgData name="Debjit Bhowmick" userId="650d729d-706e-4eda-a92e-8e4df4e9a1c3" providerId="ADAL" clId="{64FB876D-201B-43B0-9379-EB072C718DD5}" dt="2024-11-19T22:26:32.442" v="167" actId="113"/>
        <pc:sldMkLst>
          <pc:docMk/>
          <pc:sldMk cId="2292509540" sldId="259"/>
        </pc:sldMkLst>
        <pc:spChg chg="mod">
          <ac:chgData name="Debjit Bhowmick" userId="650d729d-706e-4eda-a92e-8e4df4e9a1c3" providerId="ADAL" clId="{64FB876D-201B-43B0-9379-EB072C718DD5}" dt="2024-11-19T22:14:42.549" v="81"/>
          <ac:spMkLst>
            <pc:docMk/>
            <pc:sldMk cId="2292509540" sldId="259"/>
            <ac:spMk id="2" creationId="{996A11E0-FA78-46F3-A68E-E0F6CE8BC095}"/>
          </ac:spMkLst>
        </pc:spChg>
        <pc:spChg chg="add del mod">
          <ac:chgData name="Debjit Bhowmick" userId="650d729d-706e-4eda-a92e-8e4df4e9a1c3" providerId="ADAL" clId="{64FB876D-201B-43B0-9379-EB072C718DD5}" dt="2024-11-19T22:26:32.442" v="167" actId="113"/>
          <ac:spMkLst>
            <pc:docMk/>
            <pc:sldMk cId="2292509540" sldId="259"/>
            <ac:spMk id="3" creationId="{491AB778-F66C-40B6-9635-ABFA9CAF5DD1}"/>
          </ac:spMkLst>
        </pc:spChg>
        <pc:spChg chg="add del mod">
          <ac:chgData name="Debjit Bhowmick" userId="650d729d-706e-4eda-a92e-8e4df4e9a1c3" providerId="ADAL" clId="{64FB876D-201B-43B0-9379-EB072C718DD5}" dt="2024-11-19T22:14:55.689" v="83"/>
          <ac:spMkLst>
            <pc:docMk/>
            <pc:sldMk cId="2292509540" sldId="259"/>
            <ac:spMk id="4" creationId="{92C55158-6717-4E49-98A6-E109C88BEBFB}"/>
          </ac:spMkLst>
        </pc:spChg>
      </pc:sldChg>
      <pc:sldChg chg="addSp modSp new mod">
        <pc:chgData name="Debjit Bhowmick" userId="650d729d-706e-4eda-a92e-8e4df4e9a1c3" providerId="ADAL" clId="{64FB876D-201B-43B0-9379-EB072C718DD5}" dt="2024-11-20T00:23:01.184" v="198" actId="20577"/>
        <pc:sldMkLst>
          <pc:docMk/>
          <pc:sldMk cId="2106606000" sldId="260"/>
        </pc:sldMkLst>
        <pc:spChg chg="mod">
          <ac:chgData name="Debjit Bhowmick" userId="650d729d-706e-4eda-a92e-8e4df4e9a1c3" providerId="ADAL" clId="{64FB876D-201B-43B0-9379-EB072C718DD5}" dt="2024-11-20T00:23:01.184" v="198" actId="20577"/>
          <ac:spMkLst>
            <pc:docMk/>
            <pc:sldMk cId="2106606000" sldId="260"/>
            <ac:spMk id="2" creationId="{9A6084B4-297F-4B99-9896-58BE0758A01B}"/>
          </ac:spMkLst>
        </pc:spChg>
        <pc:spChg chg="mod">
          <ac:chgData name="Debjit Bhowmick" userId="650d729d-706e-4eda-a92e-8e4df4e9a1c3" providerId="ADAL" clId="{64FB876D-201B-43B0-9379-EB072C718DD5}" dt="2024-11-20T00:22:25.112" v="181" actId="20577"/>
          <ac:spMkLst>
            <pc:docMk/>
            <pc:sldMk cId="2106606000" sldId="260"/>
            <ac:spMk id="3" creationId="{4AAB4FB9-E1BA-4A0D-8125-1158A81F9B26}"/>
          </ac:spMkLst>
        </pc:spChg>
        <pc:picChg chg="add mod">
          <ac:chgData name="Debjit Bhowmick" userId="650d729d-706e-4eda-a92e-8e4df4e9a1c3" providerId="ADAL" clId="{64FB876D-201B-43B0-9379-EB072C718DD5}" dt="2024-11-20T00:22:46.272" v="183" actId="1076"/>
          <ac:picMkLst>
            <pc:docMk/>
            <pc:sldMk cId="2106606000" sldId="260"/>
            <ac:picMk id="5" creationId="{EF5E8480-DEF8-466E-984E-4347515ED370}"/>
          </ac:picMkLst>
        </pc:picChg>
      </pc:sldChg>
      <pc:sldChg chg="addSp modSp new mod">
        <pc:chgData name="Debjit Bhowmick" userId="650d729d-706e-4eda-a92e-8e4df4e9a1c3" providerId="ADAL" clId="{64FB876D-201B-43B0-9379-EB072C718DD5}" dt="2024-11-20T00:23:48.050" v="213" actId="1076"/>
        <pc:sldMkLst>
          <pc:docMk/>
          <pc:sldMk cId="3118234876" sldId="261"/>
        </pc:sldMkLst>
        <pc:spChg chg="mod">
          <ac:chgData name="Debjit Bhowmick" userId="650d729d-706e-4eda-a92e-8e4df4e9a1c3" providerId="ADAL" clId="{64FB876D-201B-43B0-9379-EB072C718DD5}" dt="2024-11-20T00:23:07.356" v="209" actId="20577"/>
          <ac:spMkLst>
            <pc:docMk/>
            <pc:sldMk cId="3118234876" sldId="261"/>
            <ac:spMk id="2" creationId="{64AB8E4A-603F-4035-83FE-43DE52DCE715}"/>
          </ac:spMkLst>
        </pc:spChg>
        <pc:spChg chg="mod">
          <ac:chgData name="Debjit Bhowmick" userId="650d729d-706e-4eda-a92e-8e4df4e9a1c3" providerId="ADAL" clId="{64FB876D-201B-43B0-9379-EB072C718DD5}" dt="2024-11-20T00:23:35.013" v="210"/>
          <ac:spMkLst>
            <pc:docMk/>
            <pc:sldMk cId="3118234876" sldId="261"/>
            <ac:spMk id="3" creationId="{8BC2EF2B-556C-4666-A9A1-2E3155389EF6}"/>
          </ac:spMkLst>
        </pc:spChg>
        <pc:picChg chg="add mod">
          <ac:chgData name="Debjit Bhowmick" userId="650d729d-706e-4eda-a92e-8e4df4e9a1c3" providerId="ADAL" clId="{64FB876D-201B-43B0-9379-EB072C718DD5}" dt="2024-11-20T00:23:48.050" v="213" actId="1076"/>
          <ac:picMkLst>
            <pc:docMk/>
            <pc:sldMk cId="3118234876" sldId="261"/>
            <ac:picMk id="5" creationId="{77F6C726-E88B-4109-9F4E-8BFD4E847934}"/>
          </ac:picMkLst>
        </pc:picChg>
      </pc:sldChg>
      <pc:sldChg chg="addSp modSp new mod modNotesTx">
        <pc:chgData name="Debjit Bhowmick" userId="650d729d-706e-4eda-a92e-8e4df4e9a1c3" providerId="ADAL" clId="{64FB876D-201B-43B0-9379-EB072C718DD5}" dt="2024-11-20T00:35:40.778" v="274"/>
        <pc:sldMkLst>
          <pc:docMk/>
          <pc:sldMk cId="3811389817" sldId="262"/>
        </pc:sldMkLst>
        <pc:spChg chg="mod">
          <ac:chgData name="Debjit Bhowmick" userId="650d729d-706e-4eda-a92e-8e4df4e9a1c3" providerId="ADAL" clId="{64FB876D-201B-43B0-9379-EB072C718DD5}" dt="2024-11-20T00:24:52.469" v="226" actId="20577"/>
          <ac:spMkLst>
            <pc:docMk/>
            <pc:sldMk cId="3811389817" sldId="262"/>
            <ac:spMk id="2" creationId="{7FF4A2BF-8DEE-480A-8250-DDA21D83BD64}"/>
          </ac:spMkLst>
        </pc:spChg>
        <pc:spChg chg="mod">
          <ac:chgData name="Debjit Bhowmick" userId="650d729d-706e-4eda-a92e-8e4df4e9a1c3" providerId="ADAL" clId="{64FB876D-201B-43B0-9379-EB072C718DD5}" dt="2024-11-20T00:26:28.634" v="242" actId="20577"/>
          <ac:spMkLst>
            <pc:docMk/>
            <pc:sldMk cId="3811389817" sldId="262"/>
            <ac:spMk id="3" creationId="{FC893930-7EFA-48E0-A848-D995AE98A8A9}"/>
          </ac:spMkLst>
        </pc:spChg>
        <pc:picChg chg="add mod">
          <ac:chgData name="Debjit Bhowmick" userId="650d729d-706e-4eda-a92e-8e4df4e9a1c3" providerId="ADAL" clId="{64FB876D-201B-43B0-9379-EB072C718DD5}" dt="2024-11-20T00:34:03.663" v="272" actId="1076"/>
          <ac:picMkLst>
            <pc:docMk/>
            <pc:sldMk cId="3811389817" sldId="262"/>
            <ac:picMk id="5" creationId="{56F07D0D-D865-4682-8D3D-252952564FB7}"/>
          </ac:picMkLst>
        </pc:picChg>
      </pc:sldChg>
      <pc:sldChg chg="addSp delSp modSp new mod modNotesTx">
        <pc:chgData name="Debjit Bhowmick" userId="650d729d-706e-4eda-a92e-8e4df4e9a1c3" providerId="ADAL" clId="{64FB876D-201B-43B0-9379-EB072C718DD5}" dt="2024-11-20T00:35:43.998" v="275"/>
        <pc:sldMkLst>
          <pc:docMk/>
          <pc:sldMk cId="4050189977" sldId="263"/>
        </pc:sldMkLst>
        <pc:spChg chg="mod">
          <ac:chgData name="Debjit Bhowmick" userId="650d729d-706e-4eda-a92e-8e4df4e9a1c3" providerId="ADAL" clId="{64FB876D-201B-43B0-9379-EB072C718DD5}" dt="2024-11-20T00:30:15.980" v="247"/>
          <ac:spMkLst>
            <pc:docMk/>
            <pc:sldMk cId="4050189977" sldId="263"/>
            <ac:spMk id="2" creationId="{320491AA-0071-40C5-957A-B4668E060535}"/>
          </ac:spMkLst>
        </pc:spChg>
        <pc:spChg chg="add del mod">
          <ac:chgData name="Debjit Bhowmick" userId="650d729d-706e-4eda-a92e-8e4df4e9a1c3" providerId="ADAL" clId="{64FB876D-201B-43B0-9379-EB072C718DD5}" dt="2024-11-20T00:31:39.030" v="268" actId="15"/>
          <ac:spMkLst>
            <pc:docMk/>
            <pc:sldMk cId="4050189977" sldId="263"/>
            <ac:spMk id="3" creationId="{F64F406A-3DCB-490F-99F3-7C3F5474BD11}"/>
          </ac:spMkLst>
        </pc:spChg>
        <pc:spChg chg="add del mod">
          <ac:chgData name="Debjit Bhowmick" userId="650d729d-706e-4eda-a92e-8e4df4e9a1c3" providerId="ADAL" clId="{64FB876D-201B-43B0-9379-EB072C718DD5}" dt="2024-11-20T00:31:16.030" v="252"/>
          <ac:spMkLst>
            <pc:docMk/>
            <pc:sldMk cId="4050189977" sldId="263"/>
            <ac:spMk id="7" creationId="{392677CA-0715-4E9B-890A-AAB7B3F5E72F}"/>
          </ac:spMkLst>
        </pc:spChg>
        <pc:picChg chg="add mod modCrop">
          <ac:chgData name="Debjit Bhowmick" userId="650d729d-706e-4eda-a92e-8e4df4e9a1c3" providerId="ADAL" clId="{64FB876D-201B-43B0-9379-EB072C718DD5}" dt="2024-11-20T00:32:09.305" v="270" actId="732"/>
          <ac:picMkLst>
            <pc:docMk/>
            <pc:sldMk cId="4050189977" sldId="263"/>
            <ac:picMk id="5" creationId="{809F6F50-DD29-4229-B571-73D27D16F41F}"/>
          </ac:picMkLst>
        </pc:picChg>
      </pc:sldChg>
      <pc:sldChg chg="addSp delSp modSp new mod">
        <pc:chgData name="Debjit Bhowmick" userId="650d729d-706e-4eda-a92e-8e4df4e9a1c3" providerId="ADAL" clId="{64FB876D-201B-43B0-9379-EB072C718DD5}" dt="2024-11-26T00:12:58.242" v="1133" actId="115"/>
        <pc:sldMkLst>
          <pc:docMk/>
          <pc:sldMk cId="3283935543" sldId="264"/>
        </pc:sldMkLst>
        <pc:spChg chg="mod">
          <ac:chgData name="Debjit Bhowmick" userId="650d729d-706e-4eda-a92e-8e4df4e9a1c3" providerId="ADAL" clId="{64FB876D-201B-43B0-9379-EB072C718DD5}" dt="2024-11-20T00:36:14" v="288" actId="20577"/>
          <ac:spMkLst>
            <pc:docMk/>
            <pc:sldMk cId="3283935543" sldId="264"/>
            <ac:spMk id="2" creationId="{DCFEC52C-7BDE-4B47-A387-A50F0D6D5FCC}"/>
          </ac:spMkLst>
        </pc:spChg>
        <pc:spChg chg="add del mod">
          <ac:chgData name="Debjit Bhowmick" userId="650d729d-706e-4eda-a92e-8e4df4e9a1c3" providerId="ADAL" clId="{64FB876D-201B-43B0-9379-EB072C718DD5}" dt="2024-11-26T00:12:58.242" v="1133" actId="115"/>
          <ac:spMkLst>
            <pc:docMk/>
            <pc:sldMk cId="3283935543" sldId="264"/>
            <ac:spMk id="3" creationId="{6809EC7A-5A5C-4D47-AA12-0875694D1712}"/>
          </ac:spMkLst>
        </pc:spChg>
        <pc:spChg chg="add del mod">
          <ac:chgData name="Debjit Bhowmick" userId="650d729d-706e-4eda-a92e-8e4df4e9a1c3" providerId="ADAL" clId="{64FB876D-201B-43B0-9379-EB072C718DD5}" dt="2024-11-20T00:36:26.612" v="290"/>
          <ac:spMkLst>
            <pc:docMk/>
            <pc:sldMk cId="3283935543" sldId="264"/>
            <ac:spMk id="4" creationId="{FADC30C0-762C-42B6-9C67-087DF49D1CAB}"/>
          </ac:spMkLst>
        </pc:spChg>
        <pc:picChg chg="add mod">
          <ac:chgData name="Debjit Bhowmick" userId="650d729d-706e-4eda-a92e-8e4df4e9a1c3" providerId="ADAL" clId="{64FB876D-201B-43B0-9379-EB072C718DD5}" dt="2024-11-20T00:40:11.985" v="381" actId="1076"/>
          <ac:picMkLst>
            <pc:docMk/>
            <pc:sldMk cId="3283935543" sldId="264"/>
            <ac:picMk id="5123" creationId="{7439246E-9C03-475A-91CD-E3A10620534C}"/>
          </ac:picMkLst>
        </pc:picChg>
      </pc:sldChg>
      <pc:sldChg chg="addSp delSp modSp new mod">
        <pc:chgData name="Debjit Bhowmick" userId="650d729d-706e-4eda-a92e-8e4df4e9a1c3" providerId="ADAL" clId="{64FB876D-201B-43B0-9379-EB072C718DD5}" dt="2024-11-20T00:45:30.694" v="413" actId="21"/>
        <pc:sldMkLst>
          <pc:docMk/>
          <pc:sldMk cId="843590506" sldId="265"/>
        </pc:sldMkLst>
        <pc:spChg chg="mod">
          <ac:chgData name="Debjit Bhowmick" userId="650d729d-706e-4eda-a92e-8e4df4e9a1c3" providerId="ADAL" clId="{64FB876D-201B-43B0-9379-EB072C718DD5}" dt="2024-11-20T00:37:21.648" v="309"/>
          <ac:spMkLst>
            <pc:docMk/>
            <pc:sldMk cId="843590506" sldId="265"/>
            <ac:spMk id="2" creationId="{CEECC8F3-BB55-44D5-9E5C-8D7B12B5C9D1}"/>
          </ac:spMkLst>
        </pc:spChg>
        <pc:spChg chg="add del mod">
          <ac:chgData name="Debjit Bhowmick" userId="650d729d-706e-4eda-a92e-8e4df4e9a1c3" providerId="ADAL" clId="{64FB876D-201B-43B0-9379-EB072C718DD5}" dt="2024-11-20T00:37:54.402" v="329" actId="15"/>
          <ac:spMkLst>
            <pc:docMk/>
            <pc:sldMk cId="843590506" sldId="265"/>
            <ac:spMk id="3" creationId="{36C83483-4D04-478E-B027-62AFEAEFA745}"/>
          </ac:spMkLst>
        </pc:spChg>
        <pc:spChg chg="add del mod">
          <ac:chgData name="Debjit Bhowmick" userId="650d729d-706e-4eda-a92e-8e4df4e9a1c3" providerId="ADAL" clId="{64FB876D-201B-43B0-9379-EB072C718DD5}" dt="2024-11-20T00:37:30.463" v="311"/>
          <ac:spMkLst>
            <pc:docMk/>
            <pc:sldMk cId="843590506" sldId="265"/>
            <ac:spMk id="4" creationId="{EC51B65C-F7DC-4050-89BF-57729E022B59}"/>
          </ac:spMkLst>
        </pc:spChg>
        <pc:picChg chg="add mod">
          <ac:chgData name="Debjit Bhowmick" userId="650d729d-706e-4eda-a92e-8e4df4e9a1c3" providerId="ADAL" clId="{64FB876D-201B-43B0-9379-EB072C718DD5}" dt="2024-11-20T00:42:55.465" v="390" actId="14100"/>
          <ac:picMkLst>
            <pc:docMk/>
            <pc:sldMk cId="843590506" sldId="265"/>
            <ac:picMk id="6" creationId="{0F299BEC-1B37-44A0-A017-CD89598E93EA}"/>
          </ac:picMkLst>
        </pc:picChg>
        <pc:picChg chg="add mod">
          <ac:chgData name="Debjit Bhowmick" userId="650d729d-706e-4eda-a92e-8e4df4e9a1c3" providerId="ADAL" clId="{64FB876D-201B-43B0-9379-EB072C718DD5}" dt="2024-11-20T00:43:05.013" v="392" actId="1076"/>
          <ac:picMkLst>
            <pc:docMk/>
            <pc:sldMk cId="843590506" sldId="265"/>
            <ac:picMk id="8" creationId="{07ECF717-C1F1-4D58-B041-948EC05ED31E}"/>
          </ac:picMkLst>
        </pc:picChg>
        <pc:picChg chg="add mod">
          <ac:chgData name="Debjit Bhowmick" userId="650d729d-706e-4eda-a92e-8e4df4e9a1c3" providerId="ADAL" clId="{64FB876D-201B-43B0-9379-EB072C718DD5}" dt="2024-11-20T00:43:43.037" v="398" actId="1076"/>
          <ac:picMkLst>
            <pc:docMk/>
            <pc:sldMk cId="843590506" sldId="265"/>
            <ac:picMk id="10" creationId="{CB3D7867-4A0D-40D8-B951-F985B5E3A436}"/>
          </ac:picMkLst>
        </pc:picChg>
        <pc:picChg chg="add del mod">
          <ac:chgData name="Debjit Bhowmick" userId="650d729d-706e-4eda-a92e-8e4df4e9a1c3" providerId="ADAL" clId="{64FB876D-201B-43B0-9379-EB072C718DD5}" dt="2024-11-20T00:44:59.854" v="405" actId="21"/>
          <ac:picMkLst>
            <pc:docMk/>
            <pc:sldMk cId="843590506" sldId="265"/>
            <ac:picMk id="11" creationId="{0B4B2585-21A2-4430-9488-082CD70BFE00}"/>
          </ac:picMkLst>
        </pc:picChg>
        <pc:picChg chg="add del mod">
          <ac:chgData name="Debjit Bhowmick" userId="650d729d-706e-4eda-a92e-8e4df4e9a1c3" providerId="ADAL" clId="{64FB876D-201B-43B0-9379-EB072C718DD5}" dt="2024-11-20T00:45:30.694" v="413" actId="21"/>
          <ac:picMkLst>
            <pc:docMk/>
            <pc:sldMk cId="843590506" sldId="265"/>
            <ac:picMk id="12" creationId="{82C01091-76A2-48F2-BBAB-CBC12FABA8A0}"/>
          </ac:picMkLst>
        </pc:picChg>
      </pc:sldChg>
      <pc:sldChg chg="addSp delSp modSp new mod">
        <pc:chgData name="Debjit Bhowmick" userId="650d729d-706e-4eda-a92e-8e4df4e9a1c3" providerId="ADAL" clId="{64FB876D-201B-43B0-9379-EB072C718DD5}" dt="2024-11-20T00:47:37.197" v="439" actId="21"/>
        <pc:sldMkLst>
          <pc:docMk/>
          <pc:sldMk cId="3108277195" sldId="266"/>
        </pc:sldMkLst>
        <pc:spChg chg="mod">
          <ac:chgData name="Debjit Bhowmick" userId="650d729d-706e-4eda-a92e-8e4df4e9a1c3" providerId="ADAL" clId="{64FB876D-201B-43B0-9379-EB072C718DD5}" dt="2024-11-20T00:38:19.363" v="331"/>
          <ac:spMkLst>
            <pc:docMk/>
            <pc:sldMk cId="3108277195" sldId="266"/>
            <ac:spMk id="2" creationId="{55D7E3C2-CF58-48B3-8432-79DC7BC2F767}"/>
          </ac:spMkLst>
        </pc:spChg>
        <pc:spChg chg="add del mod">
          <ac:chgData name="Debjit Bhowmick" userId="650d729d-706e-4eda-a92e-8e4df4e9a1c3" providerId="ADAL" clId="{64FB876D-201B-43B0-9379-EB072C718DD5}" dt="2024-11-20T00:46:24.409" v="424" actId="20577"/>
          <ac:spMkLst>
            <pc:docMk/>
            <pc:sldMk cId="3108277195" sldId="266"/>
            <ac:spMk id="3" creationId="{F9E7A048-05A0-41B3-8263-25557E1EE94C}"/>
          </ac:spMkLst>
        </pc:spChg>
        <pc:spChg chg="add del mod">
          <ac:chgData name="Debjit Bhowmick" userId="650d729d-706e-4eda-a92e-8e4df4e9a1c3" providerId="ADAL" clId="{64FB876D-201B-43B0-9379-EB072C718DD5}" dt="2024-11-20T00:38:27.861" v="333"/>
          <ac:spMkLst>
            <pc:docMk/>
            <pc:sldMk cId="3108277195" sldId="266"/>
            <ac:spMk id="4" creationId="{527FFBD6-46B4-4390-BBA4-5F9547361725}"/>
          </ac:spMkLst>
        </pc:spChg>
        <pc:spChg chg="add del">
          <ac:chgData name="Debjit Bhowmick" userId="650d729d-706e-4eda-a92e-8e4df4e9a1c3" providerId="ADAL" clId="{64FB876D-201B-43B0-9379-EB072C718DD5}" dt="2024-11-20T00:47:13.739" v="431" actId="22"/>
          <ac:spMkLst>
            <pc:docMk/>
            <pc:sldMk cId="3108277195" sldId="266"/>
            <ac:spMk id="14" creationId="{15498F24-922A-4F65-A08C-A28FF027682C}"/>
          </ac:spMkLst>
        </pc:spChg>
        <pc:picChg chg="add del mod">
          <ac:chgData name="Debjit Bhowmick" userId="650d729d-706e-4eda-a92e-8e4df4e9a1c3" providerId="ADAL" clId="{64FB876D-201B-43B0-9379-EB072C718DD5}" dt="2024-11-20T00:44:51.588" v="401" actId="21"/>
          <ac:picMkLst>
            <pc:docMk/>
            <pc:sldMk cId="3108277195" sldId="266"/>
            <ac:picMk id="6" creationId="{70D525EF-30B9-42BD-97B0-29FA91C80AF1}"/>
          </ac:picMkLst>
        </pc:picChg>
        <pc:picChg chg="add del mod">
          <ac:chgData name="Debjit Bhowmick" userId="650d729d-706e-4eda-a92e-8e4df4e9a1c3" providerId="ADAL" clId="{64FB876D-201B-43B0-9379-EB072C718DD5}" dt="2024-11-20T00:45:22.935" v="409" actId="21"/>
          <ac:picMkLst>
            <pc:docMk/>
            <pc:sldMk cId="3108277195" sldId="266"/>
            <ac:picMk id="7" creationId="{DDEF3F90-1555-495A-B815-F8056ACEFB10}"/>
          </ac:picMkLst>
        </pc:picChg>
        <pc:picChg chg="add mod">
          <ac:chgData name="Debjit Bhowmick" userId="650d729d-706e-4eda-a92e-8e4df4e9a1c3" providerId="ADAL" clId="{64FB876D-201B-43B0-9379-EB072C718DD5}" dt="2024-11-20T00:45:32.214" v="414"/>
          <ac:picMkLst>
            <pc:docMk/>
            <pc:sldMk cId="3108277195" sldId="266"/>
            <ac:picMk id="8" creationId="{403FC2C9-9F06-4525-B279-10AAE126C668}"/>
          </ac:picMkLst>
        </pc:picChg>
        <pc:picChg chg="add mod">
          <ac:chgData name="Debjit Bhowmick" userId="650d729d-706e-4eda-a92e-8e4df4e9a1c3" providerId="ADAL" clId="{64FB876D-201B-43B0-9379-EB072C718DD5}" dt="2024-11-20T00:46:05.797" v="419" actId="1076"/>
          <ac:picMkLst>
            <pc:docMk/>
            <pc:sldMk cId="3108277195" sldId="266"/>
            <ac:picMk id="10" creationId="{31486A68-0499-49F6-BF28-97ADD39EB154}"/>
          </ac:picMkLst>
        </pc:picChg>
        <pc:picChg chg="add mod">
          <ac:chgData name="Debjit Bhowmick" userId="650d729d-706e-4eda-a92e-8e4df4e9a1c3" providerId="ADAL" clId="{64FB876D-201B-43B0-9379-EB072C718DD5}" dt="2024-11-20T00:46:46.093" v="429" actId="1076"/>
          <ac:picMkLst>
            <pc:docMk/>
            <pc:sldMk cId="3108277195" sldId="266"/>
            <ac:picMk id="12" creationId="{B29E00D4-D3E0-45C9-A328-9B54C2034813}"/>
          </ac:picMkLst>
        </pc:picChg>
        <pc:picChg chg="add del mod">
          <ac:chgData name="Debjit Bhowmick" userId="650d729d-706e-4eda-a92e-8e4df4e9a1c3" providerId="ADAL" clId="{64FB876D-201B-43B0-9379-EB072C718DD5}" dt="2024-11-20T00:47:28.077" v="436" actId="21"/>
          <ac:picMkLst>
            <pc:docMk/>
            <pc:sldMk cId="3108277195" sldId="266"/>
            <ac:picMk id="16" creationId="{34F63D87-7152-480A-B532-09018EC74344}"/>
          </ac:picMkLst>
        </pc:picChg>
        <pc:picChg chg="add del mod">
          <ac:chgData name="Debjit Bhowmick" userId="650d729d-706e-4eda-a92e-8e4df4e9a1c3" providerId="ADAL" clId="{64FB876D-201B-43B0-9379-EB072C718DD5}" dt="2024-11-20T00:47:37.197" v="439" actId="21"/>
          <ac:picMkLst>
            <pc:docMk/>
            <pc:sldMk cId="3108277195" sldId="266"/>
            <ac:picMk id="17" creationId="{EF75DD71-434B-453D-A059-8760FC856FAB}"/>
          </ac:picMkLst>
        </pc:picChg>
      </pc:sldChg>
      <pc:sldChg chg="addSp delSp modSp new mod">
        <pc:chgData name="Debjit Bhowmick" userId="650d729d-706e-4eda-a92e-8e4df4e9a1c3" providerId="ADAL" clId="{64FB876D-201B-43B0-9379-EB072C718DD5}" dt="2024-11-20T00:51:43.003" v="567" actId="1038"/>
        <pc:sldMkLst>
          <pc:docMk/>
          <pc:sldMk cId="3066467300" sldId="267"/>
        </pc:sldMkLst>
        <pc:spChg chg="mod">
          <ac:chgData name="Debjit Bhowmick" userId="650d729d-706e-4eda-a92e-8e4df4e9a1c3" providerId="ADAL" clId="{64FB876D-201B-43B0-9379-EB072C718DD5}" dt="2024-11-20T00:39:08.066" v="353"/>
          <ac:spMkLst>
            <pc:docMk/>
            <pc:sldMk cId="3066467300" sldId="267"/>
            <ac:spMk id="2" creationId="{F73CDEDD-5DE8-473D-BDC6-412E4C482428}"/>
          </ac:spMkLst>
        </pc:spChg>
        <pc:spChg chg="mod">
          <ac:chgData name="Debjit Bhowmick" userId="650d729d-706e-4eda-a92e-8e4df4e9a1c3" providerId="ADAL" clId="{64FB876D-201B-43B0-9379-EB072C718DD5}" dt="2024-11-20T00:51:15.187" v="537" actId="27636"/>
          <ac:spMkLst>
            <pc:docMk/>
            <pc:sldMk cId="3066467300" sldId="267"/>
            <ac:spMk id="3" creationId="{E6257BB9-95CA-43CB-81EA-9111DCF16EAC}"/>
          </ac:spMkLst>
        </pc:spChg>
        <pc:spChg chg="add del">
          <ac:chgData name="Debjit Bhowmick" userId="650d729d-706e-4eda-a92e-8e4df4e9a1c3" providerId="ADAL" clId="{64FB876D-201B-43B0-9379-EB072C718DD5}" dt="2024-11-20T00:48:19.588" v="464" actId="22"/>
          <ac:spMkLst>
            <pc:docMk/>
            <pc:sldMk cId="3066467300" sldId="267"/>
            <ac:spMk id="6" creationId="{204708F7-8466-4BE1-AABC-2EAE9790F800}"/>
          </ac:spMkLst>
        </pc:spChg>
        <pc:spChg chg="add del">
          <ac:chgData name="Debjit Bhowmick" userId="650d729d-706e-4eda-a92e-8e4df4e9a1c3" providerId="ADAL" clId="{64FB876D-201B-43B0-9379-EB072C718DD5}" dt="2024-11-20T00:48:34.022" v="519"/>
          <ac:spMkLst>
            <pc:docMk/>
            <pc:sldMk cId="3066467300" sldId="267"/>
            <ac:spMk id="7" creationId="{E55758AB-E019-459A-B475-A7111B18F400}"/>
          </ac:spMkLst>
        </pc:spChg>
        <pc:spChg chg="add del">
          <ac:chgData name="Debjit Bhowmick" userId="650d729d-706e-4eda-a92e-8e4df4e9a1c3" providerId="ADAL" clId="{64FB876D-201B-43B0-9379-EB072C718DD5}" dt="2024-11-20T00:48:34.022" v="519"/>
          <ac:spMkLst>
            <pc:docMk/>
            <pc:sldMk cId="3066467300" sldId="267"/>
            <ac:spMk id="14" creationId="{A3D3AD60-72C1-4F4E-A253-27F58302C806}"/>
          </ac:spMkLst>
        </pc:spChg>
        <pc:spChg chg="add del">
          <ac:chgData name="Debjit Bhowmick" userId="650d729d-706e-4eda-a92e-8e4df4e9a1c3" providerId="ADAL" clId="{64FB876D-201B-43B0-9379-EB072C718DD5}" dt="2024-11-20T00:48:34.022" v="519"/>
          <ac:spMkLst>
            <pc:docMk/>
            <pc:sldMk cId="3066467300" sldId="267"/>
            <ac:spMk id="15" creationId="{84319048-C985-4FE1-8FA0-7F52A2C8ECD3}"/>
          </ac:spMkLst>
        </pc:spChg>
        <pc:spChg chg="add del">
          <ac:chgData name="Debjit Bhowmick" userId="650d729d-706e-4eda-a92e-8e4df4e9a1c3" providerId="ADAL" clId="{64FB876D-201B-43B0-9379-EB072C718DD5}" dt="2024-11-20T00:48:34.022" v="519"/>
          <ac:spMkLst>
            <pc:docMk/>
            <pc:sldMk cId="3066467300" sldId="267"/>
            <ac:spMk id="63" creationId="{D486C80D-ACA1-4E70-B1B7-104FDD844B85}"/>
          </ac:spMkLst>
        </pc:spChg>
        <pc:spChg chg="add del">
          <ac:chgData name="Debjit Bhowmick" userId="650d729d-706e-4eda-a92e-8e4df4e9a1c3" providerId="ADAL" clId="{64FB876D-201B-43B0-9379-EB072C718DD5}" dt="2024-11-20T00:48:34.022" v="519"/>
          <ac:spMkLst>
            <pc:docMk/>
            <pc:sldMk cId="3066467300" sldId="267"/>
            <ac:spMk id="64" creationId="{2E02DF52-240E-40F6-9B9B-1A52A1AE895D}"/>
          </ac:spMkLst>
        </pc:spChg>
        <pc:graphicFrameChg chg="add del mod">
          <ac:chgData name="Debjit Bhowmick" userId="650d729d-706e-4eda-a92e-8e4df4e9a1c3" providerId="ADAL" clId="{64FB876D-201B-43B0-9379-EB072C718DD5}" dt="2024-11-20T00:48:34.022" v="519"/>
          <ac:graphicFrameMkLst>
            <pc:docMk/>
            <pc:sldMk cId="3066467300" sldId="267"/>
            <ac:graphicFrameMk id="8" creationId="{4837A8DF-8148-4DF7-9E44-22B05A9F5741}"/>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9" creationId="{C1EC4604-BEC2-498B-A2B1-820284DCC9DE}"/>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0" creationId="{55ADF118-010F-4F11-A760-687B7D17FC4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1" creationId="{A76AB854-30A5-42B5-93FF-7BADCA943A89}"/>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2" creationId="{5720BF50-AC32-4AE8-AC21-AF2088627EF6}"/>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3" creationId="{DE3F6C29-BF39-4384-A778-02EE80732F9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6" creationId="{E677D0FC-410A-402E-86D6-E233D190722B}"/>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7" creationId="{15B82452-C643-46DF-98E1-5B000CAFADE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8" creationId="{87620845-268A-4CCA-95B6-2379F879E773}"/>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19" creationId="{CC5789C3-8574-4201-866D-D75F543E390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0" creationId="{B49D56A6-96AC-42E2-8778-757306BD6264}"/>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1" creationId="{64DEDE8E-7220-4B22-92BA-23AE9BFEBC3E}"/>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2" creationId="{C4E178E9-0356-4B65-8950-BDC33B0D7AB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3" creationId="{365D6576-4EE9-4A7E-85B3-00FE84C2F484}"/>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4" creationId="{B97C7522-E82D-4162-BFE9-2A1258781BE5}"/>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5" creationId="{DE65392D-45BA-48BB-9067-3CBCC9DAD2F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6" creationId="{B916F472-5DBD-4730-87A7-81876381384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7" creationId="{1F69B768-4B4E-45A0-95A6-F87A56146987}"/>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8" creationId="{32BF128D-4B55-4D0A-B444-2A570E297BAA}"/>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29" creationId="{BF2F5931-16F8-44AB-9C13-C7F8C2756CCF}"/>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0" creationId="{EBE0314C-729A-4826-90CA-01B24D9D682F}"/>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1" creationId="{90F78CBC-19D2-4D93-862A-166FD5740A02}"/>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2" creationId="{4339A092-C744-4173-AEFE-97D394159B41}"/>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3" creationId="{1338DC4E-B3EB-4CD5-8A3B-8838F841FD2B}"/>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4" creationId="{8E8E2826-EFC6-4C7D-B044-C7D3B0E648B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5" creationId="{97F6333B-EC7E-4787-A911-8E99B3F4BCB7}"/>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6" creationId="{B3604E4F-DF59-4A75-BDD1-B2226B1CA459}"/>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7" creationId="{57ECAD87-2827-4B63-A526-251F469A3D59}"/>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8" creationId="{1552B3DA-2ED7-4422-B3EB-754D555434CA}"/>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39" creationId="{68529443-EB07-4E79-8897-D8C9B2E15513}"/>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0" creationId="{BC04A3E8-04D1-4658-9216-CE40C2199740}"/>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1" creationId="{A56A1FAF-21E9-4CA1-B9E5-2D6E15EEEE8F}"/>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2" creationId="{4D585B9C-F5A1-46E3-B80B-B219DD1D660D}"/>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3" creationId="{9009FAC7-8272-4140-84E9-01815D0FB29C}"/>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4" creationId="{D78A714E-78D4-45FC-B3A1-1D2E897F1C4F}"/>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5" creationId="{9E9EB157-6506-4D7B-84BB-6B8B29537029}"/>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6" creationId="{0779E810-D01F-4C55-8E8A-B6C737480CFE}"/>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7" creationId="{10D7693E-FB4F-4CDB-A5C3-66E4E837FCC1}"/>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8" creationId="{9936175C-44DB-4F09-A2FB-469C9DE9F007}"/>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49" creationId="{8D1A1E26-C928-4ECB-9CD4-90BD912F1692}"/>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0" creationId="{F48EEA8A-C54F-4E3A-8DC5-CF35ECE052A1}"/>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1" creationId="{089B3C4F-452C-42CD-AD35-3B70F2BEA75B}"/>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2" creationId="{723322F3-4D05-4E2F-98B8-98ED9A20C2C3}"/>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3" creationId="{61E7CBFB-CABF-437F-992A-BC4FDA86A189}"/>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4" creationId="{F59D3159-D708-4D57-8F5C-F810A0C92B34}"/>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5" creationId="{9D322B87-58EF-494B-96FD-1392ECB6EF3C}"/>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6" creationId="{8F96F8F6-C268-4FD0-A7DB-9EACA4E5A62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7" creationId="{AC53109D-DD0C-4FE1-A02C-96FBD88C4BDA}"/>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8" creationId="{B25FBD5B-4B38-451F-AE28-BBD0189A2106}"/>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59" creationId="{A173DCA1-003E-4509-9E0D-721A072BF09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60" creationId="{3908C708-14E5-4829-96B8-ED5E4F97CC17}"/>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61" creationId="{356AE839-1276-4382-8D01-DA86DA4E7DD8}"/>
          </ac:graphicFrameMkLst>
        </pc:graphicFrameChg>
        <pc:graphicFrameChg chg="add del mod">
          <ac:chgData name="Debjit Bhowmick" userId="650d729d-706e-4eda-a92e-8e4df4e9a1c3" providerId="ADAL" clId="{64FB876D-201B-43B0-9379-EB072C718DD5}" dt="2024-11-20T00:48:34.022" v="519"/>
          <ac:graphicFrameMkLst>
            <pc:docMk/>
            <pc:sldMk cId="3066467300" sldId="267"/>
            <ac:graphicFrameMk id="62" creationId="{3EBE97EE-DAC6-4B62-B730-2E86FB8BFFC9}"/>
          </ac:graphicFrameMkLst>
        </pc:graphicFrameChg>
        <pc:picChg chg="add mod">
          <ac:chgData name="Debjit Bhowmick" userId="650d729d-706e-4eda-a92e-8e4df4e9a1c3" providerId="ADAL" clId="{64FB876D-201B-43B0-9379-EB072C718DD5}" dt="2024-11-20T00:51:43.003" v="567" actId="1038"/>
          <ac:picMkLst>
            <pc:docMk/>
            <pc:sldMk cId="3066467300" sldId="267"/>
            <ac:picMk id="4" creationId="{ADC42424-1ED9-473E-A67E-931F34034FC2}"/>
          </ac:picMkLst>
        </pc:picChg>
        <pc:picChg chg="add mod">
          <ac:chgData name="Debjit Bhowmick" userId="650d729d-706e-4eda-a92e-8e4df4e9a1c3" providerId="ADAL" clId="{64FB876D-201B-43B0-9379-EB072C718DD5}" dt="2024-11-20T00:51:43.003" v="567" actId="1038"/>
          <ac:picMkLst>
            <pc:docMk/>
            <pc:sldMk cId="3066467300" sldId="267"/>
            <ac:picMk id="66" creationId="{8643A80B-BA91-4B10-8925-C3DBE6A0DD78}"/>
          </ac:picMkLst>
        </pc:picChg>
        <pc:picChg chg="add mod">
          <ac:chgData name="Debjit Bhowmick" userId="650d729d-706e-4eda-a92e-8e4df4e9a1c3" providerId="ADAL" clId="{64FB876D-201B-43B0-9379-EB072C718DD5}" dt="2024-11-20T00:51:43.003" v="567" actId="1038"/>
          <ac:picMkLst>
            <pc:docMk/>
            <pc:sldMk cId="3066467300" sldId="267"/>
            <ac:picMk id="68" creationId="{D5132931-F0FC-4376-928C-6C76ECC27E5B}"/>
          </ac:picMkLst>
        </pc:picChg>
        <pc:picChg chg="add mod">
          <ac:chgData name="Debjit Bhowmick" userId="650d729d-706e-4eda-a92e-8e4df4e9a1c3" providerId="ADAL" clId="{64FB876D-201B-43B0-9379-EB072C718DD5}" dt="2024-11-20T00:51:43.003" v="567" actId="1038"/>
          <ac:picMkLst>
            <pc:docMk/>
            <pc:sldMk cId="3066467300" sldId="267"/>
            <ac:picMk id="70" creationId="{95B95ECD-E41F-488B-8CF0-702E760A92C1}"/>
          </ac:picMkLst>
        </pc:picChg>
        <pc:picChg chg="add del">
          <ac:chgData name="Debjit Bhowmick" userId="650d729d-706e-4eda-a92e-8e4df4e9a1c3" providerId="ADAL" clId="{64FB876D-201B-43B0-9379-EB072C718DD5}" dt="2024-11-20T00:48:34.022" v="519"/>
          <ac:picMkLst>
            <pc:docMk/>
            <pc:sldMk cId="3066467300" sldId="267"/>
            <ac:picMk id="8244" creationId="{6ECD8EF0-FC84-4D88-910C-2EDB7F21393E}"/>
          </ac:picMkLst>
        </pc:picChg>
        <pc:picChg chg="add del">
          <ac:chgData name="Debjit Bhowmick" userId="650d729d-706e-4eda-a92e-8e4df4e9a1c3" providerId="ADAL" clId="{64FB876D-201B-43B0-9379-EB072C718DD5}" dt="2024-11-20T00:48:34.022" v="519"/>
          <ac:picMkLst>
            <pc:docMk/>
            <pc:sldMk cId="3066467300" sldId="267"/>
            <ac:picMk id="8245" creationId="{F8F94BEA-2E11-4DEC-BE69-6762AD26A635}"/>
          </ac:picMkLst>
        </pc:picChg>
        <pc:picChg chg="add del">
          <ac:chgData name="Debjit Bhowmick" userId="650d729d-706e-4eda-a92e-8e4df4e9a1c3" providerId="ADAL" clId="{64FB876D-201B-43B0-9379-EB072C718DD5}" dt="2024-11-20T00:48:34.022" v="519"/>
          <ac:picMkLst>
            <pc:docMk/>
            <pc:sldMk cId="3066467300" sldId="267"/>
            <ac:picMk id="8246" creationId="{89BE9726-22B8-46B6-A523-FCB42235BF74}"/>
          </ac:picMkLst>
        </pc:picChg>
        <pc:picChg chg="add del">
          <ac:chgData name="Debjit Bhowmick" userId="650d729d-706e-4eda-a92e-8e4df4e9a1c3" providerId="ADAL" clId="{64FB876D-201B-43B0-9379-EB072C718DD5}" dt="2024-11-20T00:48:34.022" v="519"/>
          <ac:picMkLst>
            <pc:docMk/>
            <pc:sldMk cId="3066467300" sldId="267"/>
            <ac:picMk id="8251" creationId="{712C3792-0BF1-4BB6-8C54-74156A191C5D}"/>
          </ac:picMkLst>
        </pc:picChg>
      </pc:sldChg>
      <pc:sldChg chg="addSp delSp modSp add mod modClrScheme chgLayout">
        <pc:chgData name="Debjit Bhowmick" userId="650d729d-706e-4eda-a92e-8e4df4e9a1c3" providerId="ADAL" clId="{64FB876D-201B-43B0-9379-EB072C718DD5}" dt="2024-11-24T22:36:42.372" v="656" actId="14826"/>
        <pc:sldMkLst>
          <pc:docMk/>
          <pc:sldMk cId="3899564482" sldId="460"/>
        </pc:sldMkLst>
        <pc:spChg chg="mod ord">
          <ac:chgData name="Debjit Bhowmick" userId="650d729d-706e-4eda-a92e-8e4df4e9a1c3" providerId="ADAL" clId="{64FB876D-201B-43B0-9379-EB072C718DD5}" dt="2024-11-24T22:33:12.075" v="577" actId="700"/>
          <ac:spMkLst>
            <pc:docMk/>
            <pc:sldMk cId="3899564482" sldId="460"/>
            <ac:spMk id="2" creationId="{92C9ECBD-C9E0-463A-A7D7-F12BD004A316}"/>
          </ac:spMkLst>
        </pc:spChg>
        <pc:spChg chg="mod ord">
          <ac:chgData name="Debjit Bhowmick" userId="650d729d-706e-4eda-a92e-8e4df4e9a1c3" providerId="ADAL" clId="{64FB876D-201B-43B0-9379-EB072C718DD5}" dt="2024-11-24T22:33:12.075" v="577" actId="700"/>
          <ac:spMkLst>
            <pc:docMk/>
            <pc:sldMk cId="3899564482" sldId="460"/>
            <ac:spMk id="3" creationId="{B5204FE5-A85E-4A82-80CC-1F4798D713AE}"/>
          </ac:spMkLst>
        </pc:spChg>
        <pc:spChg chg="mod ord">
          <ac:chgData name="Debjit Bhowmick" userId="650d729d-706e-4eda-a92e-8e4df4e9a1c3" providerId="ADAL" clId="{64FB876D-201B-43B0-9379-EB072C718DD5}" dt="2024-11-24T22:33:12.075" v="577" actId="700"/>
          <ac:spMkLst>
            <pc:docMk/>
            <pc:sldMk cId="3899564482" sldId="460"/>
            <ac:spMk id="4" creationId="{FC21B9C5-5501-4112-8DF7-52399EA5BD9B}"/>
          </ac:spMkLst>
        </pc:spChg>
        <pc:spChg chg="mod ord">
          <ac:chgData name="Debjit Bhowmick" userId="650d729d-706e-4eda-a92e-8e4df4e9a1c3" providerId="ADAL" clId="{64FB876D-201B-43B0-9379-EB072C718DD5}" dt="2024-11-24T22:33:12.075" v="577" actId="700"/>
          <ac:spMkLst>
            <pc:docMk/>
            <pc:sldMk cId="3899564482" sldId="460"/>
            <ac:spMk id="5" creationId="{A46EDCC2-E552-4982-B728-61EAF64F45FF}"/>
          </ac:spMkLst>
        </pc:spChg>
        <pc:spChg chg="add del mod ord">
          <ac:chgData name="Debjit Bhowmick" userId="650d729d-706e-4eda-a92e-8e4df4e9a1c3" providerId="ADAL" clId="{64FB876D-201B-43B0-9379-EB072C718DD5}" dt="2024-11-24T22:33:12.075" v="577" actId="700"/>
          <ac:spMkLst>
            <pc:docMk/>
            <pc:sldMk cId="3899564482" sldId="460"/>
            <ac:spMk id="6" creationId="{956973BC-B0E0-40A7-8F80-12034F5D476D}"/>
          </ac:spMkLst>
        </pc:spChg>
        <pc:spChg chg="mod">
          <ac:chgData name="Debjit Bhowmick" userId="650d729d-706e-4eda-a92e-8e4df4e9a1c3" providerId="ADAL" clId="{64FB876D-201B-43B0-9379-EB072C718DD5}" dt="2024-11-24T22:35:00.160" v="580" actId="6549"/>
          <ac:spMkLst>
            <pc:docMk/>
            <pc:sldMk cId="3899564482" sldId="460"/>
            <ac:spMk id="11" creationId="{69C52D45-4A72-4D67-80B0-BF5775FB76C5}"/>
          </ac:spMkLst>
        </pc:spChg>
        <pc:spChg chg="mod">
          <ac:chgData name="Debjit Bhowmick" userId="650d729d-706e-4eda-a92e-8e4df4e9a1c3" providerId="ADAL" clId="{64FB876D-201B-43B0-9379-EB072C718DD5}" dt="2024-11-24T22:34:45.882" v="578" actId="6549"/>
          <ac:spMkLst>
            <pc:docMk/>
            <pc:sldMk cId="3899564482" sldId="460"/>
            <ac:spMk id="15" creationId="{BED2ADE0-01C9-439B-8A67-B6F97F476564}"/>
          </ac:spMkLst>
        </pc:spChg>
        <pc:spChg chg="mod">
          <ac:chgData name="Debjit Bhowmick" userId="650d729d-706e-4eda-a92e-8e4df4e9a1c3" providerId="ADAL" clId="{64FB876D-201B-43B0-9379-EB072C718DD5}" dt="2024-11-24T22:35:14.524" v="591" actId="20577"/>
          <ac:spMkLst>
            <pc:docMk/>
            <pc:sldMk cId="3899564482" sldId="460"/>
            <ac:spMk id="22" creationId="{548752D2-A439-4D9C-81FB-64E83EFAEF28}"/>
          </ac:spMkLst>
        </pc:spChg>
        <pc:spChg chg="mod">
          <ac:chgData name="Debjit Bhowmick" userId="650d729d-706e-4eda-a92e-8e4df4e9a1c3" providerId="ADAL" clId="{64FB876D-201B-43B0-9379-EB072C718DD5}" dt="2024-11-24T22:35:47.396" v="655" actId="20577"/>
          <ac:spMkLst>
            <pc:docMk/>
            <pc:sldMk cId="3899564482" sldId="460"/>
            <ac:spMk id="23" creationId="{C1E8008F-7CD5-4D3E-8FE1-E37127D96261}"/>
          </ac:spMkLst>
        </pc:spChg>
        <pc:grpChg chg="mod">
          <ac:chgData name="Debjit Bhowmick" userId="650d729d-706e-4eda-a92e-8e4df4e9a1c3" providerId="ADAL" clId="{64FB876D-201B-43B0-9379-EB072C718DD5}" dt="2024-11-24T22:34:50.754" v="579" actId="14100"/>
          <ac:grpSpMkLst>
            <pc:docMk/>
            <pc:sldMk cId="3899564482" sldId="460"/>
            <ac:grpSpMk id="20" creationId="{944E9C3C-91C4-4431-90C7-7AC364DCDD6E}"/>
          </ac:grpSpMkLst>
        </pc:grpChg>
        <pc:grpChg chg="add mod">
          <ac:chgData name="Debjit Bhowmick" userId="650d729d-706e-4eda-a92e-8e4df4e9a1c3" providerId="ADAL" clId="{64FB876D-201B-43B0-9379-EB072C718DD5}" dt="2024-11-24T22:35:10.901" v="582" actId="1076"/>
          <ac:grpSpMkLst>
            <pc:docMk/>
            <pc:sldMk cId="3899564482" sldId="460"/>
            <ac:grpSpMk id="21" creationId="{83F77B6B-54CC-41FF-B87E-2858E9FE3088}"/>
          </ac:grpSpMkLst>
        </pc:grpChg>
        <pc:picChg chg="mod">
          <ac:chgData name="Debjit Bhowmick" userId="650d729d-706e-4eda-a92e-8e4df4e9a1c3" providerId="ADAL" clId="{64FB876D-201B-43B0-9379-EB072C718DD5}" dt="2024-11-24T22:36:42.372" v="656" actId="14826"/>
          <ac:picMkLst>
            <pc:docMk/>
            <pc:sldMk cId="3899564482" sldId="460"/>
            <ac:picMk id="17" creationId="{7D9BF78F-DB8E-42E9-ADD2-EAA65B4D8506}"/>
          </ac:picMkLst>
        </pc:picChg>
      </pc:sldChg>
      <pc:sldChg chg="add setBg">
        <pc:chgData name="Debjit Bhowmick" userId="650d729d-706e-4eda-a92e-8e4df4e9a1c3" providerId="ADAL" clId="{64FB876D-201B-43B0-9379-EB072C718DD5}" dt="2024-11-24T23:34:20.888" v="657"/>
        <pc:sldMkLst>
          <pc:docMk/>
          <pc:sldMk cId="3223757489" sldId="461"/>
        </pc:sldMkLst>
      </pc:sldChg>
      <pc:sldChg chg="addSp delSp modSp new mod chgLayout">
        <pc:chgData name="Debjit Bhowmick" userId="650d729d-706e-4eda-a92e-8e4df4e9a1c3" providerId="ADAL" clId="{64FB876D-201B-43B0-9379-EB072C718DD5}" dt="2024-11-25T06:45:18.932" v="1100" actId="113"/>
        <pc:sldMkLst>
          <pc:docMk/>
          <pc:sldMk cId="2083840444" sldId="462"/>
        </pc:sldMkLst>
        <pc:spChg chg="mod ord">
          <ac:chgData name="Debjit Bhowmick" userId="650d729d-706e-4eda-a92e-8e4df4e9a1c3" providerId="ADAL" clId="{64FB876D-201B-43B0-9379-EB072C718DD5}" dt="2024-11-25T06:42:01.151" v="1060" actId="20577"/>
          <ac:spMkLst>
            <pc:docMk/>
            <pc:sldMk cId="2083840444" sldId="462"/>
            <ac:spMk id="2" creationId="{9CEE4A92-926C-4B91-A5D9-F4D92DF39838}"/>
          </ac:spMkLst>
        </pc:spChg>
        <pc:spChg chg="del mod">
          <ac:chgData name="Debjit Bhowmick" userId="650d729d-706e-4eda-a92e-8e4df4e9a1c3" providerId="ADAL" clId="{64FB876D-201B-43B0-9379-EB072C718DD5}" dt="2024-11-25T06:38:44.239" v="1042" actId="478"/>
          <ac:spMkLst>
            <pc:docMk/>
            <pc:sldMk cId="2083840444" sldId="462"/>
            <ac:spMk id="3" creationId="{5823480F-58DD-4E3F-9B5D-FEB094DABFAB}"/>
          </ac:spMkLst>
        </pc:spChg>
        <pc:spChg chg="add mod ord">
          <ac:chgData name="Debjit Bhowmick" userId="650d729d-706e-4eda-a92e-8e4df4e9a1c3" providerId="ADAL" clId="{64FB876D-201B-43B0-9379-EB072C718DD5}" dt="2024-11-25T06:45:18.932" v="1100" actId="113"/>
          <ac:spMkLst>
            <pc:docMk/>
            <pc:sldMk cId="2083840444" sldId="462"/>
            <ac:spMk id="8" creationId="{452A2645-4BB9-4641-8E7E-039D51E39CC8}"/>
          </ac:spMkLst>
        </pc:spChg>
        <pc:picChg chg="add del mod">
          <ac:chgData name="Debjit Bhowmick" userId="650d729d-706e-4eda-a92e-8e4df4e9a1c3" providerId="ADAL" clId="{64FB876D-201B-43B0-9379-EB072C718DD5}" dt="2024-11-25T06:38:46.660" v="1043" actId="478"/>
          <ac:picMkLst>
            <pc:docMk/>
            <pc:sldMk cId="2083840444" sldId="462"/>
            <ac:picMk id="5" creationId="{80FD839F-7242-4019-B256-D6DE3A83F855}"/>
          </ac:picMkLst>
        </pc:picChg>
        <pc:picChg chg="add mod">
          <ac:chgData name="Debjit Bhowmick" userId="650d729d-706e-4eda-a92e-8e4df4e9a1c3" providerId="ADAL" clId="{64FB876D-201B-43B0-9379-EB072C718DD5}" dt="2024-11-25T06:39:32.026" v="1052" actId="1076"/>
          <ac:picMkLst>
            <pc:docMk/>
            <pc:sldMk cId="2083840444" sldId="462"/>
            <ac:picMk id="7" creationId="{A58CFD81-5975-4E74-B6EC-5F1644E57D8B}"/>
          </ac:picMkLst>
        </pc:picChg>
      </pc:sldChg>
      <pc:sldChg chg="modSp new del mod">
        <pc:chgData name="Debjit Bhowmick" userId="650d729d-706e-4eda-a92e-8e4df4e9a1c3" providerId="ADAL" clId="{64FB876D-201B-43B0-9379-EB072C718DD5}" dt="2024-11-25T06:41:49.762" v="1056" actId="47"/>
        <pc:sldMkLst>
          <pc:docMk/>
          <pc:sldMk cId="1296365588" sldId="463"/>
        </pc:sldMkLst>
        <pc:spChg chg="mod">
          <ac:chgData name="Debjit Bhowmick" userId="650d729d-706e-4eda-a92e-8e4df4e9a1c3" providerId="ADAL" clId="{64FB876D-201B-43B0-9379-EB072C718DD5}" dt="2024-11-24T23:44:33.268" v="697" actId="20577"/>
          <ac:spMkLst>
            <pc:docMk/>
            <pc:sldMk cId="1296365588" sldId="463"/>
            <ac:spMk id="2" creationId="{6270BB1F-677B-4B28-AB9A-D5350622E275}"/>
          </ac:spMkLst>
        </pc:spChg>
        <pc:spChg chg="mod">
          <ac:chgData name="Debjit Bhowmick" userId="650d729d-706e-4eda-a92e-8e4df4e9a1c3" providerId="ADAL" clId="{64FB876D-201B-43B0-9379-EB072C718DD5}" dt="2024-11-24T23:55:48.531" v="701"/>
          <ac:spMkLst>
            <pc:docMk/>
            <pc:sldMk cId="1296365588" sldId="463"/>
            <ac:spMk id="3" creationId="{057DC08F-8ED1-42B2-8BB0-9A88F6D3313F}"/>
          </ac:spMkLst>
        </pc:spChg>
      </pc:sldChg>
      <pc:sldChg chg="modSp new mod">
        <pc:chgData name="Debjit Bhowmick" userId="650d729d-706e-4eda-a92e-8e4df4e9a1c3" providerId="ADAL" clId="{64FB876D-201B-43B0-9379-EB072C718DD5}" dt="2024-11-25T00:11:48.782" v="810" actId="20577"/>
        <pc:sldMkLst>
          <pc:docMk/>
          <pc:sldMk cId="252640622" sldId="464"/>
        </pc:sldMkLst>
        <pc:spChg chg="mod">
          <ac:chgData name="Debjit Bhowmick" userId="650d729d-706e-4eda-a92e-8e4df4e9a1c3" providerId="ADAL" clId="{64FB876D-201B-43B0-9379-EB072C718DD5}" dt="2024-11-25T00:11:48.782" v="810" actId="20577"/>
          <ac:spMkLst>
            <pc:docMk/>
            <pc:sldMk cId="252640622" sldId="464"/>
            <ac:spMk id="2" creationId="{C08E053E-E8BD-4A42-8540-745BF635B02A}"/>
          </ac:spMkLst>
        </pc:spChg>
        <pc:spChg chg="mod">
          <ac:chgData name="Debjit Bhowmick" userId="650d729d-706e-4eda-a92e-8e4df4e9a1c3" providerId="ADAL" clId="{64FB876D-201B-43B0-9379-EB072C718DD5}" dt="2024-11-25T00:11:33.111" v="791" actId="207"/>
          <ac:spMkLst>
            <pc:docMk/>
            <pc:sldMk cId="252640622" sldId="464"/>
            <ac:spMk id="3" creationId="{2271EBF6-7012-498E-A174-DA546D4C5F63}"/>
          </ac:spMkLst>
        </pc:spChg>
      </pc:sldChg>
      <pc:sldChg chg="modSp new mod">
        <pc:chgData name="Debjit Bhowmick" userId="650d729d-706e-4eda-a92e-8e4df4e9a1c3" providerId="ADAL" clId="{64FB876D-201B-43B0-9379-EB072C718DD5}" dt="2024-11-25T00:12:18.529" v="823" actId="20577"/>
        <pc:sldMkLst>
          <pc:docMk/>
          <pc:sldMk cId="3842880923" sldId="465"/>
        </pc:sldMkLst>
        <pc:spChg chg="mod">
          <ac:chgData name="Debjit Bhowmick" userId="650d729d-706e-4eda-a92e-8e4df4e9a1c3" providerId="ADAL" clId="{64FB876D-201B-43B0-9379-EB072C718DD5}" dt="2024-11-25T00:12:18.529" v="823" actId="20577"/>
          <ac:spMkLst>
            <pc:docMk/>
            <pc:sldMk cId="3842880923" sldId="465"/>
            <ac:spMk id="2" creationId="{60CC43E1-13EF-42E1-B459-DFD2C9D792CC}"/>
          </ac:spMkLst>
        </pc:spChg>
      </pc:sldChg>
      <pc:sldChg chg="addSp modSp new mod">
        <pc:chgData name="Debjit Bhowmick" userId="650d729d-706e-4eda-a92e-8e4df4e9a1c3" providerId="ADAL" clId="{64FB876D-201B-43B0-9379-EB072C718DD5}" dt="2024-11-25T00:34:58.029" v="868" actId="1582"/>
        <pc:sldMkLst>
          <pc:docMk/>
          <pc:sldMk cId="3728965219" sldId="466"/>
        </pc:sldMkLst>
        <pc:spChg chg="mod">
          <ac:chgData name="Debjit Bhowmick" userId="650d729d-706e-4eda-a92e-8e4df4e9a1c3" providerId="ADAL" clId="{64FB876D-201B-43B0-9379-EB072C718DD5}" dt="2024-11-25T00:33:16.473" v="857" actId="20577"/>
          <ac:spMkLst>
            <pc:docMk/>
            <pc:sldMk cId="3728965219" sldId="466"/>
            <ac:spMk id="2" creationId="{061CFCBC-70A3-49E1-9209-880E21E928E7}"/>
          </ac:spMkLst>
        </pc:spChg>
        <pc:spChg chg="mod">
          <ac:chgData name="Debjit Bhowmick" userId="650d729d-706e-4eda-a92e-8e4df4e9a1c3" providerId="ADAL" clId="{64FB876D-201B-43B0-9379-EB072C718DD5}" dt="2024-11-25T00:34:11.527" v="862" actId="404"/>
          <ac:spMkLst>
            <pc:docMk/>
            <pc:sldMk cId="3728965219" sldId="466"/>
            <ac:spMk id="3" creationId="{BCD613DC-6C92-479B-8D3F-E45608ADE282}"/>
          </ac:spMkLst>
        </pc:spChg>
        <pc:spChg chg="add mod">
          <ac:chgData name="Debjit Bhowmick" userId="650d729d-706e-4eda-a92e-8e4df4e9a1c3" providerId="ADAL" clId="{64FB876D-201B-43B0-9379-EB072C718DD5}" dt="2024-11-25T00:34:58.029" v="868" actId="1582"/>
          <ac:spMkLst>
            <pc:docMk/>
            <pc:sldMk cId="3728965219" sldId="466"/>
            <ac:spMk id="6" creationId="{7E76F121-A093-4579-A100-2E207972F417}"/>
          </ac:spMkLst>
        </pc:spChg>
        <pc:picChg chg="add mod">
          <ac:chgData name="Debjit Bhowmick" userId="650d729d-706e-4eda-a92e-8e4df4e9a1c3" providerId="ADAL" clId="{64FB876D-201B-43B0-9379-EB072C718DD5}" dt="2024-11-25T00:34:18.340" v="864" actId="1076"/>
          <ac:picMkLst>
            <pc:docMk/>
            <pc:sldMk cId="3728965219" sldId="466"/>
            <ac:picMk id="5" creationId="{E41D97DE-DB53-463C-95F7-9E7732AD8C41}"/>
          </ac:picMkLst>
        </pc:picChg>
      </pc:sldChg>
      <pc:sldChg chg="addSp delSp modSp add mod">
        <pc:chgData name="Debjit Bhowmick" userId="650d729d-706e-4eda-a92e-8e4df4e9a1c3" providerId="ADAL" clId="{64FB876D-201B-43B0-9379-EB072C718DD5}" dt="2024-11-25T00:38:51.226" v="889" actId="20577"/>
        <pc:sldMkLst>
          <pc:docMk/>
          <pc:sldMk cId="2559607756" sldId="467"/>
        </pc:sldMkLst>
        <pc:spChg chg="del">
          <ac:chgData name="Debjit Bhowmick" userId="650d729d-706e-4eda-a92e-8e4df4e9a1c3" providerId="ADAL" clId="{64FB876D-201B-43B0-9379-EB072C718DD5}" dt="2024-11-25T00:37:10.084" v="871" actId="478"/>
          <ac:spMkLst>
            <pc:docMk/>
            <pc:sldMk cId="2559607756" sldId="467"/>
            <ac:spMk id="6" creationId="{7E76F121-A093-4579-A100-2E207972F417}"/>
          </ac:spMkLst>
        </pc:spChg>
        <pc:spChg chg="add mod">
          <ac:chgData name="Debjit Bhowmick" userId="650d729d-706e-4eda-a92e-8e4df4e9a1c3" providerId="ADAL" clId="{64FB876D-201B-43B0-9379-EB072C718DD5}" dt="2024-11-25T00:38:44.446" v="886" actId="207"/>
          <ac:spMkLst>
            <pc:docMk/>
            <pc:sldMk cId="2559607756" sldId="467"/>
            <ac:spMk id="9" creationId="{EE792F61-A0C4-4E43-AC89-A4D57303E33D}"/>
          </ac:spMkLst>
        </pc:spChg>
        <pc:spChg chg="add mod">
          <ac:chgData name="Debjit Bhowmick" userId="650d729d-706e-4eda-a92e-8e4df4e9a1c3" providerId="ADAL" clId="{64FB876D-201B-43B0-9379-EB072C718DD5}" dt="2024-11-25T00:38:51.226" v="889" actId="20577"/>
          <ac:spMkLst>
            <pc:docMk/>
            <pc:sldMk cId="2559607756" sldId="467"/>
            <ac:spMk id="10" creationId="{0201C03A-915E-4DA1-AEE7-CA30CC357CE5}"/>
          </ac:spMkLst>
        </pc:spChg>
        <pc:picChg chg="mod">
          <ac:chgData name="Debjit Bhowmick" userId="650d729d-706e-4eda-a92e-8e4df4e9a1c3" providerId="ADAL" clId="{64FB876D-201B-43B0-9379-EB072C718DD5}" dt="2024-11-25T00:37:07.205" v="870" actId="14826"/>
          <ac:picMkLst>
            <pc:docMk/>
            <pc:sldMk cId="2559607756" sldId="467"/>
            <ac:picMk id="5" creationId="{E41D97DE-DB53-463C-95F7-9E7732AD8C41}"/>
          </ac:picMkLst>
        </pc:picChg>
        <pc:picChg chg="add mod">
          <ac:chgData name="Debjit Bhowmick" userId="650d729d-706e-4eda-a92e-8e4df4e9a1c3" providerId="ADAL" clId="{64FB876D-201B-43B0-9379-EB072C718DD5}" dt="2024-11-25T00:37:30.750" v="873" actId="1076"/>
          <ac:picMkLst>
            <pc:docMk/>
            <pc:sldMk cId="2559607756" sldId="467"/>
            <ac:picMk id="7" creationId="{03DB8010-83EB-4927-908C-F91F8391F394}"/>
          </ac:picMkLst>
        </pc:picChg>
        <pc:picChg chg="add mod">
          <ac:chgData name="Debjit Bhowmick" userId="650d729d-706e-4eda-a92e-8e4df4e9a1c3" providerId="ADAL" clId="{64FB876D-201B-43B0-9379-EB072C718DD5}" dt="2024-11-25T00:37:46.321" v="875" actId="1076"/>
          <ac:picMkLst>
            <pc:docMk/>
            <pc:sldMk cId="2559607756" sldId="467"/>
            <ac:picMk id="8" creationId="{D6010ACC-E449-4202-9386-F954522AEC39}"/>
          </ac:picMkLst>
        </pc:picChg>
      </pc:sldChg>
      <pc:sldChg chg="modSp new mod">
        <pc:chgData name="Debjit Bhowmick" userId="650d729d-706e-4eda-a92e-8e4df4e9a1c3" providerId="ADAL" clId="{64FB876D-201B-43B0-9379-EB072C718DD5}" dt="2024-11-25T04:53:13.236" v="1041" actId="20577"/>
        <pc:sldMkLst>
          <pc:docMk/>
          <pc:sldMk cId="1729108494" sldId="468"/>
        </pc:sldMkLst>
        <pc:spChg chg="mod">
          <ac:chgData name="Debjit Bhowmick" userId="650d729d-706e-4eda-a92e-8e4df4e9a1c3" providerId="ADAL" clId="{64FB876D-201B-43B0-9379-EB072C718DD5}" dt="2024-11-25T04:51:55.616" v="915" actId="20577"/>
          <ac:spMkLst>
            <pc:docMk/>
            <pc:sldMk cId="1729108494" sldId="468"/>
            <ac:spMk id="2" creationId="{740FEA44-640B-4235-80B8-79C0E61CC1FC}"/>
          </ac:spMkLst>
        </pc:spChg>
        <pc:spChg chg="mod">
          <ac:chgData name="Debjit Bhowmick" userId="650d729d-706e-4eda-a92e-8e4df4e9a1c3" providerId="ADAL" clId="{64FB876D-201B-43B0-9379-EB072C718DD5}" dt="2024-11-25T04:53:13.236" v="1041" actId="20577"/>
          <ac:spMkLst>
            <pc:docMk/>
            <pc:sldMk cId="1729108494" sldId="468"/>
            <ac:spMk id="3" creationId="{82350007-7834-4824-8565-DD0E82EE17A8}"/>
          </ac:spMkLst>
        </pc:spChg>
      </pc:sldChg>
      <pc:sldMasterChg chg="addSldLayout">
        <pc:chgData name="Debjit Bhowmick" userId="650d729d-706e-4eda-a92e-8e4df4e9a1c3" providerId="ADAL" clId="{64FB876D-201B-43B0-9379-EB072C718DD5}" dt="2024-11-19T21:50:37.141" v="0" actId="680"/>
        <pc:sldMasterMkLst>
          <pc:docMk/>
          <pc:sldMasterMk cId="704368680" sldId="2147483648"/>
        </pc:sldMasterMkLst>
        <pc:sldLayoutChg chg="add">
          <pc:chgData name="Debjit Bhowmick" userId="650d729d-706e-4eda-a92e-8e4df4e9a1c3" providerId="ADAL" clId="{64FB876D-201B-43B0-9379-EB072C718DD5}" dt="2024-11-19T21:50:37.141" v="0" actId="680"/>
          <pc:sldLayoutMkLst>
            <pc:docMk/>
            <pc:sldMasterMk cId="704368680" sldId="2147483648"/>
            <pc:sldLayoutMk cId="351645859"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AA911-4405-43E8-A8CE-5F075234FD1D}"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E7D1A-7D6F-4340-B371-478FBD923E14}" type="slidenum">
              <a:rPr lang="en-GB" smtClean="0"/>
              <a:t>‹#›</a:t>
            </a:fld>
            <a:endParaRPr lang="en-GB"/>
          </a:p>
        </p:txBody>
      </p:sp>
    </p:spTree>
    <p:extLst>
      <p:ext uri="{BB962C8B-B14F-4D97-AF65-F5344CB8AC3E}">
        <p14:creationId xmlns:p14="http://schemas.microsoft.com/office/powerpoint/2010/main" val="397926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 you for joining this workshop on making maps with QGIS. I'm really excited to get started. </a:t>
            </a:r>
            <a:endParaRPr lang="en-GB" dirty="0"/>
          </a:p>
        </p:txBody>
      </p:sp>
      <p:sp>
        <p:nvSpPr>
          <p:cNvPr id="4" name="Slide Number Placeholder 3"/>
          <p:cNvSpPr>
            <a:spLocks noGrp="1"/>
          </p:cNvSpPr>
          <p:nvPr>
            <p:ph type="sldNum" sz="quarter" idx="5"/>
          </p:nvPr>
        </p:nvSpPr>
        <p:spPr/>
        <p:txBody>
          <a:bodyPr/>
          <a:lstStyle/>
          <a:p>
            <a:fld id="{90CE7D1A-7D6F-4340-B371-478FBD923E14}" type="slidenum">
              <a:rPr lang="en-GB" smtClean="0"/>
              <a:t>1</a:t>
            </a:fld>
            <a:endParaRPr lang="en-GB"/>
          </a:p>
        </p:txBody>
      </p:sp>
    </p:spTree>
    <p:extLst>
      <p:ext uri="{BB962C8B-B14F-4D97-AF65-F5344CB8AC3E}">
        <p14:creationId xmlns:p14="http://schemas.microsoft.com/office/powerpoint/2010/main" val="320678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start by </a:t>
            </a:r>
            <a:r>
              <a:rPr lang="en-US" dirty="0"/>
              <a:t>acknowledging the Traditional Owners of the land we are on today, and pay respect to elders past, present and emerging.</a:t>
            </a:r>
            <a:endParaRPr lang="en-GB" dirty="0"/>
          </a:p>
        </p:txBody>
      </p:sp>
      <p:sp>
        <p:nvSpPr>
          <p:cNvPr id="4" name="Slide Number Placeholder 3"/>
          <p:cNvSpPr>
            <a:spLocks noGrp="1"/>
          </p:cNvSpPr>
          <p:nvPr>
            <p:ph type="sldNum" sz="quarter" idx="5"/>
          </p:nvPr>
        </p:nvSpPr>
        <p:spPr/>
        <p:txBody>
          <a:bodyPr/>
          <a:lstStyle/>
          <a:p>
            <a:fld id="{8D9C2E9C-2251-4EB3-89C4-6B85A3021354}" type="slidenum">
              <a:rPr lang="en-AU" smtClean="0"/>
              <a:t>2</a:t>
            </a:fld>
            <a:endParaRPr lang="en-AU"/>
          </a:p>
        </p:txBody>
      </p:sp>
    </p:spTree>
    <p:extLst>
      <p:ext uri="{BB962C8B-B14F-4D97-AF65-F5344CB8AC3E}">
        <p14:creationId xmlns:p14="http://schemas.microsoft.com/office/powerpoint/2010/main" val="348260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venir Next"/>
              </a:rPr>
              <a:t>Esri is the global market leader in geographic information system (GIS) software, location intelligence, and mapping.</a:t>
            </a:r>
            <a:endParaRPr lang="en-GB" dirty="0"/>
          </a:p>
        </p:txBody>
      </p:sp>
      <p:sp>
        <p:nvSpPr>
          <p:cNvPr id="4" name="Slide Number Placeholder 3"/>
          <p:cNvSpPr>
            <a:spLocks noGrp="1"/>
          </p:cNvSpPr>
          <p:nvPr>
            <p:ph type="sldNum" sz="quarter" idx="5"/>
          </p:nvPr>
        </p:nvSpPr>
        <p:spPr/>
        <p:txBody>
          <a:bodyPr/>
          <a:lstStyle/>
          <a:p>
            <a:fld id="{90CE7D1A-7D6F-4340-B371-478FBD923E14}" type="slidenum">
              <a:rPr lang="en-GB" smtClean="0"/>
              <a:t>10</a:t>
            </a:fld>
            <a:endParaRPr lang="en-GB"/>
          </a:p>
        </p:txBody>
      </p:sp>
    </p:spTree>
    <p:extLst>
      <p:ext uri="{BB962C8B-B14F-4D97-AF65-F5344CB8AC3E}">
        <p14:creationId xmlns:p14="http://schemas.microsoft.com/office/powerpoint/2010/main" val="386636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venir Next"/>
              </a:rPr>
              <a:t>Esri is the global market leader in geographic information system (GIS) software, location intelligence, and mapping.</a:t>
            </a:r>
            <a:endParaRPr lang="en-GB" dirty="0"/>
          </a:p>
        </p:txBody>
      </p:sp>
      <p:sp>
        <p:nvSpPr>
          <p:cNvPr id="4" name="Slide Number Placeholder 3"/>
          <p:cNvSpPr>
            <a:spLocks noGrp="1"/>
          </p:cNvSpPr>
          <p:nvPr>
            <p:ph type="sldNum" sz="quarter" idx="5"/>
          </p:nvPr>
        </p:nvSpPr>
        <p:spPr/>
        <p:txBody>
          <a:bodyPr/>
          <a:lstStyle/>
          <a:p>
            <a:fld id="{90CE7D1A-7D6F-4340-B371-478FBD923E14}" type="slidenum">
              <a:rPr lang="en-GB" smtClean="0"/>
              <a:t>11</a:t>
            </a:fld>
            <a:endParaRPr lang="en-GB"/>
          </a:p>
        </p:txBody>
      </p:sp>
    </p:spTree>
    <p:extLst>
      <p:ext uri="{BB962C8B-B14F-4D97-AF65-F5344CB8AC3E}">
        <p14:creationId xmlns:p14="http://schemas.microsoft.com/office/powerpoint/2010/main" val="371422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CE7D1A-7D6F-4340-B371-478FBD923E14}" type="slidenum">
              <a:rPr lang="en-GB" smtClean="0"/>
              <a:t>12</a:t>
            </a:fld>
            <a:endParaRPr lang="en-GB"/>
          </a:p>
        </p:txBody>
      </p:sp>
    </p:spTree>
    <p:extLst>
      <p:ext uri="{BB962C8B-B14F-4D97-AF65-F5344CB8AC3E}">
        <p14:creationId xmlns:p14="http://schemas.microsoft.com/office/powerpoint/2010/main" val="428358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1CFA-68B0-409D-8A69-6E9E84E8B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54268E-B1E8-4CD4-B2B6-83994552F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3461AF-6174-43E0-B595-D5930CEB8678}"/>
              </a:ext>
            </a:extLst>
          </p:cNvPr>
          <p:cNvSpPr>
            <a:spLocks noGrp="1"/>
          </p:cNvSpPr>
          <p:nvPr>
            <p:ph type="dt" sz="half" idx="10"/>
          </p:nvPr>
        </p:nvSpPr>
        <p:spPr/>
        <p:txBody>
          <a:bodyPr/>
          <a:lstStyle/>
          <a:p>
            <a:fld id="{5923F103-BC34-4FE4-A40E-EDDEECFDA5D0}" type="datetimeFigureOut">
              <a:rPr lang="en-US" smtClean="0"/>
              <a:pPr/>
              <a:t>11/26/2024</a:t>
            </a:fld>
            <a:endParaRPr lang="en-US" dirty="0"/>
          </a:p>
        </p:txBody>
      </p:sp>
      <p:sp>
        <p:nvSpPr>
          <p:cNvPr id="5" name="Footer Placeholder 4">
            <a:extLst>
              <a:ext uri="{FF2B5EF4-FFF2-40B4-BE49-F238E27FC236}">
                <a16:creationId xmlns:a16="http://schemas.microsoft.com/office/drawing/2014/main" id="{FD6B5D37-8ADA-4BAD-BBC3-E6095BD1172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6716037-7A74-43C4-8687-7148799087E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44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5E5C-0733-4513-BC37-1AF3275B85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C212D0-5906-462B-B4C1-E8337A507D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DA8620-B908-4918-A5C0-976EE052EF6B}"/>
              </a:ext>
            </a:extLst>
          </p:cNvPr>
          <p:cNvSpPr>
            <a:spLocks noGrp="1"/>
          </p:cNvSpPr>
          <p:nvPr>
            <p:ph type="dt" sz="half" idx="10"/>
          </p:nvPr>
        </p:nvSpPr>
        <p:spPr/>
        <p:txBody>
          <a:bodyPr/>
          <a:lstStyle/>
          <a:p>
            <a:fld id="{53086D93-FCAC-47E0-A2EE-787E62CA814C}" type="datetimeFigureOut">
              <a:rPr lang="en-US" smtClean="0"/>
              <a:t>11/26/2024</a:t>
            </a:fld>
            <a:endParaRPr lang="en-US" dirty="0"/>
          </a:p>
        </p:txBody>
      </p:sp>
      <p:sp>
        <p:nvSpPr>
          <p:cNvPr id="5" name="Footer Placeholder 4">
            <a:extLst>
              <a:ext uri="{FF2B5EF4-FFF2-40B4-BE49-F238E27FC236}">
                <a16:creationId xmlns:a16="http://schemas.microsoft.com/office/drawing/2014/main" id="{8AAAF9F2-F67D-4409-A03C-0D55D6B2680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52AC837-4A44-4BDF-B636-2A5C0C1787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83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5DD67-A36F-46BB-9531-00621DB625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433CA3-E933-447C-9FD1-A39D9EBA6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5149F2-27A0-4E43-B7A5-767D51B17749}"/>
              </a:ext>
            </a:extLst>
          </p:cNvPr>
          <p:cNvSpPr>
            <a:spLocks noGrp="1"/>
          </p:cNvSpPr>
          <p:nvPr>
            <p:ph type="dt" sz="half" idx="10"/>
          </p:nvPr>
        </p:nvSpPr>
        <p:spPr/>
        <p:txBody>
          <a:bodyPr/>
          <a:lstStyle/>
          <a:p>
            <a:fld id="{CDA879A6-0FD0-4734-A311-86BFCA472E6E}" type="datetimeFigureOut">
              <a:rPr lang="en-US" smtClean="0"/>
              <a:t>11/26/2024</a:t>
            </a:fld>
            <a:endParaRPr lang="en-US" dirty="0"/>
          </a:p>
        </p:txBody>
      </p:sp>
      <p:sp>
        <p:nvSpPr>
          <p:cNvPr id="5" name="Footer Placeholder 4">
            <a:extLst>
              <a:ext uri="{FF2B5EF4-FFF2-40B4-BE49-F238E27FC236}">
                <a16:creationId xmlns:a16="http://schemas.microsoft.com/office/drawing/2014/main" id="{61AEDAD3-80ED-4B6F-997D-AB290D8CA26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0190B13-8D6F-44DA-B19A-7332E0F612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41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lide copy_textur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2867" y="6397304"/>
            <a:ext cx="1267288" cy="368735"/>
          </a:xfrm>
          <a:prstGeom prst="rect">
            <a:avLst/>
          </a:prstGeom>
        </p:spPr>
      </p:pic>
      <p:sp>
        <p:nvSpPr>
          <p:cNvPr id="3" name="Rectangle 2"/>
          <p:cNvSpPr/>
          <p:nvPr userDrawn="1"/>
        </p:nvSpPr>
        <p:spPr>
          <a:xfrm>
            <a:off x="219075" y="85725"/>
            <a:ext cx="2771775" cy="1162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 Placeholder 17"/>
          <p:cNvSpPr>
            <a:spLocks noGrp="1"/>
          </p:cNvSpPr>
          <p:nvPr>
            <p:ph type="body" sz="quarter" idx="11" hasCustomPrompt="1"/>
          </p:nvPr>
        </p:nvSpPr>
        <p:spPr>
          <a:xfrm>
            <a:off x="306060" y="978761"/>
            <a:ext cx="7451725" cy="466468"/>
          </a:xfrm>
          <a:prstGeom prst="rect">
            <a:avLst/>
          </a:prstGeom>
        </p:spPr>
        <p:txBody>
          <a:bodyPr/>
          <a:lstStyle>
            <a:lvl1pPr marL="0" indent="0">
              <a:buNone/>
              <a:defRPr sz="2400">
                <a:solidFill>
                  <a:schemeClr val="tx1"/>
                </a:solidFill>
                <a:latin typeface="Arial Narrow" panose="020B0606020202030204" pitchFamily="34" charset="0"/>
              </a:defRPr>
            </a:lvl1pPr>
          </a:lstStyle>
          <a:p>
            <a:r>
              <a:rPr lang="en-AU" dirty="0"/>
              <a:t>SUB HEADING (24PT, UPPER CASE)</a:t>
            </a:r>
            <a:endParaRPr lang="en-US" dirty="0"/>
          </a:p>
        </p:txBody>
      </p:sp>
      <p:sp>
        <p:nvSpPr>
          <p:cNvPr id="39" name="Text Placeholder 22"/>
          <p:cNvSpPr>
            <a:spLocks noGrp="1"/>
          </p:cNvSpPr>
          <p:nvPr>
            <p:ph type="body" sz="quarter" idx="13" hasCustomPrompt="1"/>
          </p:nvPr>
        </p:nvSpPr>
        <p:spPr>
          <a:xfrm>
            <a:off x="306060" y="326309"/>
            <a:ext cx="7452026" cy="736956"/>
          </a:xfrm>
          <a:prstGeom prst="rect">
            <a:avLst/>
          </a:prstGeom>
        </p:spPr>
        <p:txBody>
          <a:bodyPr/>
          <a:lstStyle>
            <a:lvl1pPr marL="0" indent="0">
              <a:buNone/>
              <a:defRPr sz="4200" b="1" baseline="0">
                <a:solidFill>
                  <a:schemeClr val="tx1"/>
                </a:solidFill>
                <a:latin typeface="Arial Narrow" panose="020B0606020202030204" pitchFamily="34" charset="0"/>
              </a:defRPr>
            </a:lvl1pPr>
          </a:lstStyle>
          <a:p>
            <a:pPr lvl="0"/>
            <a:r>
              <a:rPr lang="en-US" dirty="0"/>
              <a:t>HEADING (42PT, UPPER CASE)</a:t>
            </a:r>
          </a:p>
        </p:txBody>
      </p:sp>
      <p:sp>
        <p:nvSpPr>
          <p:cNvPr id="40" name="Text Placeholder 17"/>
          <p:cNvSpPr>
            <a:spLocks noGrp="1"/>
          </p:cNvSpPr>
          <p:nvPr>
            <p:ph type="body" sz="quarter" idx="14" hasCustomPrompt="1"/>
          </p:nvPr>
        </p:nvSpPr>
        <p:spPr>
          <a:xfrm>
            <a:off x="306060" y="1729723"/>
            <a:ext cx="10809615" cy="401647"/>
          </a:xfrm>
          <a:prstGeom prst="rect">
            <a:avLst/>
          </a:prstGeom>
        </p:spPr>
        <p:txBody>
          <a:bodyPr/>
          <a:lstStyle>
            <a:lvl1pPr marL="0" indent="0">
              <a:buNone/>
              <a:defRPr sz="2000" b="1" baseline="0">
                <a:solidFill>
                  <a:schemeClr val="tx1"/>
                </a:solidFill>
                <a:latin typeface="Arial Narrow" panose="020B0606020202030204" pitchFamily="34" charset="0"/>
              </a:defRPr>
            </a:lvl1pPr>
          </a:lstStyle>
          <a:p>
            <a:r>
              <a:rPr lang="en-AU" dirty="0"/>
              <a:t>INTRO HEADING 1 (20PT, ARIAL NARROW, UPPER CASE)</a:t>
            </a:r>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5267" y="6373900"/>
            <a:ext cx="1267288" cy="368735"/>
          </a:xfrm>
          <a:prstGeom prst="rect">
            <a:avLst/>
          </a:prstGeom>
        </p:spPr>
      </p:pic>
      <p:sp>
        <p:nvSpPr>
          <p:cNvPr id="5" name="Rectangle 4"/>
          <p:cNvSpPr/>
          <p:nvPr userDrawn="1"/>
        </p:nvSpPr>
        <p:spPr>
          <a:xfrm>
            <a:off x="0" y="6006108"/>
            <a:ext cx="12192000" cy="870942"/>
          </a:xfrm>
          <a:prstGeom prst="rect">
            <a:avLst/>
          </a:prstGeom>
          <a:blipFill dpi="0" rotWithShape="1">
            <a:blip r:embed="rId3"/>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90967" y="6298367"/>
            <a:ext cx="1267288" cy="368735"/>
          </a:xfrm>
          <a:prstGeom prst="rect">
            <a:avLst/>
          </a:prstGeom>
        </p:spPr>
      </p:pic>
      <p:sp>
        <p:nvSpPr>
          <p:cNvPr id="12" name="Text Placeholder 17">
            <a:extLst>
              <a:ext uri="{FF2B5EF4-FFF2-40B4-BE49-F238E27FC236}">
                <a16:creationId xmlns:a16="http://schemas.microsoft.com/office/drawing/2014/main" id="{3B205BC4-90F4-41C2-9740-8B9731D9D192}"/>
              </a:ext>
            </a:extLst>
          </p:cNvPr>
          <p:cNvSpPr>
            <a:spLocks noGrp="1"/>
          </p:cNvSpPr>
          <p:nvPr>
            <p:ph type="body" sz="quarter" idx="16" hasCustomPrompt="1"/>
          </p:nvPr>
        </p:nvSpPr>
        <p:spPr>
          <a:xfrm>
            <a:off x="300211" y="2097681"/>
            <a:ext cx="10815464" cy="3299167"/>
          </a:xfrm>
          <a:prstGeom prst="rect">
            <a:avLst/>
          </a:prstGeom>
        </p:spPr>
        <p:txBody>
          <a:bodyPr/>
          <a:lstStyle>
            <a:lvl1pPr marL="342900" indent="-342900">
              <a:buFont typeface="Arial" panose="020B0604020202020204" pitchFamily="34" charset="0"/>
              <a:buChar char="•"/>
              <a:defRPr sz="2000" b="0" baseline="0">
                <a:solidFill>
                  <a:schemeClr val="tx1"/>
                </a:solidFill>
                <a:latin typeface="Arial" panose="020B0604020202020204" pitchFamily="34" charset="0"/>
                <a:cs typeface="Arial" panose="020B0604020202020204" pitchFamily="34" charset="0"/>
              </a:defRPr>
            </a:lvl1pPr>
            <a:lvl2pPr marL="685800" indent="-228600">
              <a:buFont typeface="Courier New" panose="02070309020205020404" pitchFamily="49" charset="0"/>
              <a:buChar char="o"/>
              <a:defRPr sz="1600"/>
            </a:lvl2pPr>
            <a:lvl3pPr marL="1143000" indent="-228600">
              <a:buFont typeface="Wingdings" panose="05000000000000000000" pitchFamily="2" charset="2"/>
              <a:buChar char="§"/>
              <a:defRPr sz="1400"/>
            </a:lvl3pPr>
          </a:lstStyle>
          <a:p>
            <a:r>
              <a:rPr lang="en-AU" dirty="0"/>
              <a:t>Body copy (20pt, Arial) </a:t>
            </a:r>
          </a:p>
          <a:p>
            <a:r>
              <a:rPr lang="en-AU" dirty="0"/>
              <a:t>Level 1 bullet list (20pt, Arial)</a:t>
            </a:r>
          </a:p>
          <a:p>
            <a:pPr lvl="1"/>
            <a:r>
              <a:rPr lang="en-AU" dirty="0"/>
              <a:t>Level 2 bullet list (16pt, Arial)</a:t>
            </a:r>
          </a:p>
          <a:p>
            <a:pPr lvl="2"/>
            <a:r>
              <a:rPr lang="en-AU" dirty="0"/>
              <a:t>Level 3 bullet list (14pt, Arial)</a:t>
            </a:r>
          </a:p>
          <a:p>
            <a:endParaRPr lang="en-AU" dirty="0"/>
          </a:p>
          <a:p>
            <a:endParaRPr lang="en-AU" dirty="0"/>
          </a:p>
        </p:txBody>
      </p:sp>
    </p:spTree>
    <p:extLst>
      <p:ext uri="{BB962C8B-B14F-4D97-AF65-F5344CB8AC3E}">
        <p14:creationId xmlns:p14="http://schemas.microsoft.com/office/powerpoint/2010/main" val="59924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0B59-8E77-41FF-B40C-A299FAA095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876A-6F29-4767-847F-1CB25C3C7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3034F-092D-4D3D-9C95-743D14A8D7E3}"/>
              </a:ext>
            </a:extLst>
          </p:cNvPr>
          <p:cNvSpPr>
            <a:spLocks noGrp="1"/>
          </p:cNvSpPr>
          <p:nvPr>
            <p:ph type="dt" sz="half" idx="10"/>
          </p:nvPr>
        </p:nvSpPr>
        <p:spPr/>
        <p:txBody>
          <a:bodyPr/>
          <a:lstStyle/>
          <a:p>
            <a:fld id="{19C9CA7B-DFD4-44B5-8C60-D14B8CD1FB59}" type="datetimeFigureOut">
              <a:rPr lang="en-US" smtClean="0"/>
              <a:t>11/26/2024</a:t>
            </a:fld>
            <a:endParaRPr lang="en-US" dirty="0"/>
          </a:p>
        </p:txBody>
      </p:sp>
      <p:sp>
        <p:nvSpPr>
          <p:cNvPr id="5" name="Footer Placeholder 4">
            <a:extLst>
              <a:ext uri="{FF2B5EF4-FFF2-40B4-BE49-F238E27FC236}">
                <a16:creationId xmlns:a16="http://schemas.microsoft.com/office/drawing/2014/main" id="{5B182FDE-6635-46E0-B83B-393CBDE2D2F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3AD35404-7258-4731-90D3-0CDCDADB51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012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12DE-B39A-4A85-996B-3F3EAABFF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A2324A-8E11-4D54-971E-A486B0540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1CD6EA-8A1C-4D37-AB1E-1C2FFB4AC14F}"/>
              </a:ext>
            </a:extLst>
          </p:cNvPr>
          <p:cNvSpPr>
            <a:spLocks noGrp="1"/>
          </p:cNvSpPr>
          <p:nvPr>
            <p:ph type="dt" sz="half" idx="10"/>
          </p:nvPr>
        </p:nvSpPr>
        <p:spPr/>
        <p:txBody>
          <a:bodyPr/>
          <a:lstStyle/>
          <a:p>
            <a:fld id="{F34E6425-0181-43F2-84FC-787E803FD2F8}" type="datetimeFigureOut">
              <a:rPr lang="en-US" smtClean="0"/>
              <a:t>11/26/2024</a:t>
            </a:fld>
            <a:endParaRPr lang="en-US" dirty="0"/>
          </a:p>
        </p:txBody>
      </p:sp>
      <p:sp>
        <p:nvSpPr>
          <p:cNvPr id="5" name="Footer Placeholder 4">
            <a:extLst>
              <a:ext uri="{FF2B5EF4-FFF2-40B4-BE49-F238E27FC236}">
                <a16:creationId xmlns:a16="http://schemas.microsoft.com/office/drawing/2014/main" id="{0BE2E77F-8911-4A3F-A5CC-DE182987FCB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0F5912A-66CC-4A0E-979D-2B13F75504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633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BF1D-3037-4A15-8619-90A2551284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29BC2E-EE2D-47BB-AB77-DC7FB0057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5F185BB-2F8A-47B6-A4DD-E576F5161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65AFE4-D941-482B-BD6B-E8DA769CF785}"/>
              </a:ext>
            </a:extLst>
          </p:cNvPr>
          <p:cNvSpPr>
            <a:spLocks noGrp="1"/>
          </p:cNvSpPr>
          <p:nvPr>
            <p:ph type="dt" sz="half" idx="10"/>
          </p:nvPr>
        </p:nvSpPr>
        <p:spPr/>
        <p:txBody>
          <a:bodyPr/>
          <a:lstStyle/>
          <a:p>
            <a:fld id="{3BDB8791-F1B0-41E7-B7FD-A781E65C4266}" type="datetimeFigureOut">
              <a:rPr lang="en-US" smtClean="0"/>
              <a:t>11/26/2024</a:t>
            </a:fld>
            <a:endParaRPr lang="en-US" dirty="0"/>
          </a:p>
        </p:txBody>
      </p:sp>
      <p:sp>
        <p:nvSpPr>
          <p:cNvPr id="6" name="Footer Placeholder 5">
            <a:extLst>
              <a:ext uri="{FF2B5EF4-FFF2-40B4-BE49-F238E27FC236}">
                <a16:creationId xmlns:a16="http://schemas.microsoft.com/office/drawing/2014/main" id="{F21B4ED6-BBA6-430A-83FE-50A407B0CAD3}"/>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E9624199-661B-440D-9042-DC251F2AAD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1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919B-23A9-408C-9797-9A1CF4B60D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5A1A86-5A29-4D09-93C9-D46601B6D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72DA7-71F2-459E-BEF1-0FCCC8E66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82DF8B-C1C5-4A42-901A-E831F5D5B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85D9F-9B21-4A13-AF96-3CDD7493F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F37ADC-6A7B-42F5-9B8F-6A087E5DF3D7}"/>
              </a:ext>
            </a:extLst>
          </p:cNvPr>
          <p:cNvSpPr>
            <a:spLocks noGrp="1"/>
          </p:cNvSpPr>
          <p:nvPr>
            <p:ph type="dt" sz="half" idx="10"/>
          </p:nvPr>
        </p:nvSpPr>
        <p:spPr/>
        <p:txBody>
          <a:bodyPr/>
          <a:lstStyle/>
          <a:p>
            <a:fld id="{5FDD63B2-E120-4ED8-B27B-C685F510A5FE}" type="datetimeFigureOut">
              <a:rPr lang="en-US" smtClean="0"/>
              <a:t>11/26/2024</a:t>
            </a:fld>
            <a:endParaRPr lang="en-US" dirty="0"/>
          </a:p>
        </p:txBody>
      </p:sp>
      <p:sp>
        <p:nvSpPr>
          <p:cNvPr id="8" name="Footer Placeholder 7">
            <a:extLst>
              <a:ext uri="{FF2B5EF4-FFF2-40B4-BE49-F238E27FC236}">
                <a16:creationId xmlns:a16="http://schemas.microsoft.com/office/drawing/2014/main" id="{E745F5C8-5C86-48FB-9CF6-62A5AE3FDFD6}"/>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2D027479-ED87-4350-BF38-4A2FBBBD09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3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28B7-9C27-4285-B53D-8541CB9075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C3CE74D-F0F6-4E66-B47B-16399B0B5B98}"/>
              </a:ext>
            </a:extLst>
          </p:cNvPr>
          <p:cNvSpPr>
            <a:spLocks noGrp="1"/>
          </p:cNvSpPr>
          <p:nvPr>
            <p:ph type="dt" sz="half" idx="10"/>
          </p:nvPr>
        </p:nvSpPr>
        <p:spPr/>
        <p:txBody>
          <a:bodyPr/>
          <a:lstStyle/>
          <a:p>
            <a:fld id="{7AA18ACC-A947-437B-A130-35BD54FDF1E9}" type="datetimeFigureOut">
              <a:rPr lang="en-US" smtClean="0"/>
              <a:t>11/26/2024</a:t>
            </a:fld>
            <a:endParaRPr lang="en-US" dirty="0"/>
          </a:p>
        </p:txBody>
      </p:sp>
      <p:sp>
        <p:nvSpPr>
          <p:cNvPr id="4" name="Footer Placeholder 3">
            <a:extLst>
              <a:ext uri="{FF2B5EF4-FFF2-40B4-BE49-F238E27FC236}">
                <a16:creationId xmlns:a16="http://schemas.microsoft.com/office/drawing/2014/main" id="{4F783C17-6C25-4CA9-8D5E-5E37E02FBC8C}"/>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17E23FEA-8FE8-4B9D-8EA0-9A1BFE8344C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25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BEE60-5D2C-47DD-A450-348A681B45EC}"/>
              </a:ext>
            </a:extLst>
          </p:cNvPr>
          <p:cNvSpPr>
            <a:spLocks noGrp="1"/>
          </p:cNvSpPr>
          <p:nvPr>
            <p:ph type="dt" sz="half" idx="10"/>
          </p:nvPr>
        </p:nvSpPr>
        <p:spPr/>
        <p:txBody>
          <a:bodyPr/>
          <a:lstStyle/>
          <a:p>
            <a:fld id="{7C8D7E02-BCB8-4D50-A234-369438C08659}" type="datetimeFigureOut">
              <a:rPr lang="en-US" smtClean="0"/>
              <a:t>11/26/2024</a:t>
            </a:fld>
            <a:endParaRPr lang="en-US" dirty="0"/>
          </a:p>
        </p:txBody>
      </p:sp>
      <p:sp>
        <p:nvSpPr>
          <p:cNvPr id="3" name="Footer Placeholder 2">
            <a:extLst>
              <a:ext uri="{FF2B5EF4-FFF2-40B4-BE49-F238E27FC236}">
                <a16:creationId xmlns:a16="http://schemas.microsoft.com/office/drawing/2014/main" id="{EAB40007-C284-4B75-9DC7-22D8BDD8AB1C}"/>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44C424B7-00C1-4F07-8393-679F11E5AD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1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0204-5E89-4819-832F-2B6102910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07D17D-1CB9-467F-87E7-C82025EE0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8DC0D5-80F4-43C6-ACB7-5C3DDC38E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8FCCA-E279-4730-BECF-5881C35A5129}"/>
              </a:ext>
            </a:extLst>
          </p:cNvPr>
          <p:cNvSpPr>
            <a:spLocks noGrp="1"/>
          </p:cNvSpPr>
          <p:nvPr>
            <p:ph type="dt" sz="half" idx="10"/>
          </p:nvPr>
        </p:nvSpPr>
        <p:spPr/>
        <p:txBody>
          <a:bodyPr/>
          <a:lstStyle/>
          <a:p>
            <a:fld id="{76E86A4C-8E40-4F87-A4F0-01A0687C5742}" type="datetimeFigureOut">
              <a:rPr lang="en-US" smtClean="0"/>
              <a:t>11/26/2024</a:t>
            </a:fld>
            <a:endParaRPr lang="en-US" dirty="0"/>
          </a:p>
        </p:txBody>
      </p:sp>
      <p:sp>
        <p:nvSpPr>
          <p:cNvPr id="6" name="Footer Placeholder 5">
            <a:extLst>
              <a:ext uri="{FF2B5EF4-FFF2-40B4-BE49-F238E27FC236}">
                <a16:creationId xmlns:a16="http://schemas.microsoft.com/office/drawing/2014/main" id="{3C1FFD4A-31B3-4668-B0B6-8A63A0D2B63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B0636035-73C8-4100-80F8-D28FE82A9A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59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C7C9-344E-4BE8-9CDB-CBA35341C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737C3B-7437-48AE-9473-94BAE239D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935B63-1718-4584-A0D3-800270EA7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BA61-0EC5-4F75-9805-C11268104C8B}"/>
              </a:ext>
            </a:extLst>
          </p:cNvPr>
          <p:cNvSpPr>
            <a:spLocks noGrp="1"/>
          </p:cNvSpPr>
          <p:nvPr>
            <p:ph type="dt" sz="half" idx="10"/>
          </p:nvPr>
        </p:nvSpPr>
        <p:spPr/>
        <p:txBody>
          <a:bodyPr/>
          <a:lstStyle/>
          <a:p>
            <a:fld id="{35E72C73-2D91-4E12-BA25-F0AA0C03599B}" type="datetimeFigureOut">
              <a:rPr lang="en-US" smtClean="0"/>
              <a:t>11/26/2024</a:t>
            </a:fld>
            <a:endParaRPr lang="en-US" dirty="0"/>
          </a:p>
        </p:txBody>
      </p:sp>
      <p:sp>
        <p:nvSpPr>
          <p:cNvPr id="6" name="Footer Placeholder 5">
            <a:extLst>
              <a:ext uri="{FF2B5EF4-FFF2-40B4-BE49-F238E27FC236}">
                <a16:creationId xmlns:a16="http://schemas.microsoft.com/office/drawing/2014/main" id="{23C79B1B-6870-4E55-A74D-6DF6EA5BDB6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EB4B1CE-5A96-407D-99D4-F55E34D7DB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0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4FADEB-BCB7-4D50-AE79-7F1E4B9B3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331916-AB36-42E5-9CD5-F503BA4B6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388C11-47E3-43FC-A3E0-BDF9713A1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11/26/2024</a:t>
            </a:fld>
            <a:endParaRPr lang="en-US" dirty="0"/>
          </a:p>
        </p:txBody>
      </p:sp>
      <p:sp>
        <p:nvSpPr>
          <p:cNvPr id="5" name="Footer Placeholder 4">
            <a:extLst>
              <a:ext uri="{FF2B5EF4-FFF2-40B4-BE49-F238E27FC236}">
                <a16:creationId xmlns:a16="http://schemas.microsoft.com/office/drawing/2014/main" id="{2E4197DA-86DC-40D8-B39D-BA7519DD4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1F6CA74D-0080-4AD0-AFA6-79C921F4E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8503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qgis/QGIS-Training-Data/tree/master/exercise_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qgis/QGIS-Training-Data/tree/master/exercise_data" TargetMode="Externa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enti.com/alp7b42r8wy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8F80-E4FA-41DD-8BAF-FE9852605E57}"/>
              </a:ext>
            </a:extLst>
          </p:cNvPr>
          <p:cNvSpPr>
            <a:spLocks noGrp="1"/>
          </p:cNvSpPr>
          <p:nvPr>
            <p:ph type="ctrTitle"/>
          </p:nvPr>
        </p:nvSpPr>
        <p:spPr>
          <a:xfrm>
            <a:off x="1524000" y="776133"/>
            <a:ext cx="9144000" cy="2908099"/>
          </a:xfrm>
        </p:spPr>
        <p:txBody>
          <a:bodyPr>
            <a:normAutofit/>
          </a:bodyPr>
          <a:lstStyle/>
          <a:p>
            <a:r>
              <a:rPr lang="en-US" dirty="0"/>
              <a:t>Handling spatial data and making maps using QGIS</a:t>
            </a:r>
            <a:endParaRPr lang="en-GB" dirty="0"/>
          </a:p>
        </p:txBody>
      </p:sp>
      <p:sp>
        <p:nvSpPr>
          <p:cNvPr id="3" name="Subtitle 2">
            <a:extLst>
              <a:ext uri="{FF2B5EF4-FFF2-40B4-BE49-F238E27FC236}">
                <a16:creationId xmlns:a16="http://schemas.microsoft.com/office/drawing/2014/main" id="{BA346585-EF2E-47AB-B8ED-F8A4EB4703ED}"/>
              </a:ext>
            </a:extLst>
          </p:cNvPr>
          <p:cNvSpPr>
            <a:spLocks noGrp="1"/>
          </p:cNvSpPr>
          <p:nvPr>
            <p:ph type="subTitle" idx="1"/>
          </p:nvPr>
        </p:nvSpPr>
        <p:spPr>
          <a:xfrm>
            <a:off x="6249879" y="4878366"/>
            <a:ext cx="4998129" cy="1560327"/>
          </a:xfrm>
        </p:spPr>
        <p:txBody>
          <a:bodyPr/>
          <a:lstStyle/>
          <a:p>
            <a:pPr algn="r"/>
            <a:r>
              <a:rPr lang="en-US" sz="2000" b="1" dirty="0"/>
              <a:t>Dr Debjit Bhowmick</a:t>
            </a:r>
          </a:p>
          <a:p>
            <a:pPr algn="r"/>
            <a:r>
              <a:rPr lang="en-US" sz="2000" i="1" dirty="0"/>
              <a:t>Postdoctoral Research Fellow</a:t>
            </a:r>
          </a:p>
          <a:p>
            <a:pPr algn="r"/>
            <a:r>
              <a:rPr lang="en-US" sz="2000" i="1" dirty="0"/>
              <a:t>Monash University</a:t>
            </a:r>
          </a:p>
        </p:txBody>
      </p:sp>
      <p:pic>
        <p:nvPicPr>
          <p:cNvPr id="1026" name="Picture 2" descr="SAVE THE DATE! ResBaz VIC 2024 - Monash ...">
            <a:extLst>
              <a:ext uri="{FF2B5EF4-FFF2-40B4-BE49-F238E27FC236}">
                <a16:creationId xmlns:a16="http://schemas.microsoft.com/office/drawing/2014/main" id="{9624B548-BE7E-48ED-B503-9FF7672D1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28" y="5658530"/>
            <a:ext cx="3539878" cy="88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25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A2BF-8DEE-480A-8250-DDA21D83BD64}"/>
              </a:ext>
            </a:extLst>
          </p:cNvPr>
          <p:cNvSpPr>
            <a:spLocks noGrp="1"/>
          </p:cNvSpPr>
          <p:nvPr>
            <p:ph type="title"/>
          </p:nvPr>
        </p:nvSpPr>
        <p:spPr/>
        <p:txBody>
          <a:bodyPr/>
          <a:lstStyle/>
          <a:p>
            <a:r>
              <a:rPr lang="en-GB" dirty="0"/>
              <a:t>What is GIS?</a:t>
            </a:r>
          </a:p>
        </p:txBody>
      </p:sp>
      <p:sp>
        <p:nvSpPr>
          <p:cNvPr id="3" name="Content Placeholder 2">
            <a:extLst>
              <a:ext uri="{FF2B5EF4-FFF2-40B4-BE49-F238E27FC236}">
                <a16:creationId xmlns:a16="http://schemas.microsoft.com/office/drawing/2014/main" id="{FC893930-7EFA-48E0-A848-D995AE98A8A9}"/>
              </a:ext>
            </a:extLst>
          </p:cNvPr>
          <p:cNvSpPr>
            <a:spLocks noGrp="1"/>
          </p:cNvSpPr>
          <p:nvPr>
            <p:ph idx="1"/>
          </p:nvPr>
        </p:nvSpPr>
        <p:spPr/>
        <p:txBody>
          <a:bodyPr/>
          <a:lstStyle/>
          <a:p>
            <a:r>
              <a:rPr lang="en-AU" dirty="0"/>
              <a:t>GIS stands for </a:t>
            </a:r>
            <a:r>
              <a:rPr lang="en-AU" u="sng" dirty="0"/>
              <a:t>G</a:t>
            </a:r>
            <a:r>
              <a:rPr lang="en-AU" dirty="0"/>
              <a:t>eographic </a:t>
            </a:r>
            <a:r>
              <a:rPr lang="en-AU" u="sng" dirty="0"/>
              <a:t>I</a:t>
            </a:r>
            <a:r>
              <a:rPr lang="en-AU" dirty="0"/>
              <a:t>nformation </a:t>
            </a:r>
            <a:r>
              <a:rPr lang="en-AU" u="sng" dirty="0"/>
              <a:t>S</a:t>
            </a:r>
            <a:r>
              <a:rPr lang="en-AU" dirty="0"/>
              <a:t>ystems.</a:t>
            </a:r>
          </a:p>
          <a:p>
            <a:endParaRPr lang="en-US" dirty="0"/>
          </a:p>
          <a:p>
            <a:r>
              <a:rPr lang="en-US" dirty="0"/>
              <a:t>GIS</a:t>
            </a:r>
            <a:r>
              <a:rPr lang="en-US" b="1" dirty="0"/>
              <a:t> </a:t>
            </a:r>
            <a:r>
              <a:rPr lang="en-US" dirty="0"/>
              <a:t>is a tool for working with maps and spatial data.</a:t>
            </a:r>
          </a:p>
          <a:p>
            <a:endParaRPr lang="en-US" dirty="0"/>
          </a:p>
          <a:p>
            <a:r>
              <a:rPr lang="en-US" dirty="0"/>
              <a:t>It helps us understand </a:t>
            </a:r>
            <a:r>
              <a:rPr lang="en-US" i="1" dirty="0"/>
              <a:t>where</a:t>
            </a:r>
            <a:r>
              <a:rPr lang="en-US" dirty="0"/>
              <a:t> things are, how they are related, and how they change over time.</a:t>
            </a:r>
            <a:endParaRPr lang="en-GB" dirty="0"/>
          </a:p>
        </p:txBody>
      </p:sp>
      <p:pic>
        <p:nvPicPr>
          <p:cNvPr id="5" name="Picture 4">
            <a:extLst>
              <a:ext uri="{FF2B5EF4-FFF2-40B4-BE49-F238E27FC236}">
                <a16:creationId xmlns:a16="http://schemas.microsoft.com/office/drawing/2014/main" id="{56F07D0D-D865-4682-8D3D-252952564FB7}"/>
              </a:ext>
            </a:extLst>
          </p:cNvPr>
          <p:cNvPicPr>
            <a:picLocks noChangeAspect="1"/>
          </p:cNvPicPr>
          <p:nvPr/>
        </p:nvPicPr>
        <p:blipFill>
          <a:blip r:embed="rId3"/>
          <a:stretch>
            <a:fillRect/>
          </a:stretch>
        </p:blipFill>
        <p:spPr>
          <a:xfrm>
            <a:off x="2290762" y="5034236"/>
            <a:ext cx="7610475" cy="1238250"/>
          </a:xfrm>
          <a:prstGeom prst="rect">
            <a:avLst/>
          </a:prstGeom>
        </p:spPr>
      </p:pic>
      <p:sp>
        <p:nvSpPr>
          <p:cNvPr id="6" name="Footer Placeholder 5">
            <a:extLst>
              <a:ext uri="{FF2B5EF4-FFF2-40B4-BE49-F238E27FC236}">
                <a16:creationId xmlns:a16="http://schemas.microsoft.com/office/drawing/2014/main" id="{FF7C53BD-A55F-4F60-8031-E889D3B039D1}"/>
              </a:ext>
            </a:extLst>
          </p:cNvPr>
          <p:cNvSpPr>
            <a:spLocks noGrp="1"/>
          </p:cNvSpPr>
          <p:nvPr>
            <p:ph type="ftr" sz="quarter" idx="11"/>
          </p:nvPr>
        </p:nvSpPr>
        <p:spPr/>
        <p:txBody>
          <a:bodyPr/>
          <a:lstStyle/>
          <a:p>
            <a:r>
              <a:rPr lang="en-US"/>
              <a:t>https://www.esri.com/en-us/what-is-gis/overview</a:t>
            </a:r>
            <a:endParaRPr lang="en-US" dirty="0"/>
          </a:p>
        </p:txBody>
      </p:sp>
    </p:spTree>
    <p:extLst>
      <p:ext uri="{BB962C8B-B14F-4D97-AF65-F5344CB8AC3E}">
        <p14:creationId xmlns:p14="http://schemas.microsoft.com/office/powerpoint/2010/main" val="381138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91AA-0071-40C5-957A-B4668E060535}"/>
              </a:ext>
            </a:extLst>
          </p:cNvPr>
          <p:cNvSpPr>
            <a:spLocks noGrp="1"/>
          </p:cNvSpPr>
          <p:nvPr>
            <p:ph type="title"/>
          </p:nvPr>
        </p:nvSpPr>
        <p:spPr/>
        <p:txBody>
          <a:bodyPr/>
          <a:lstStyle/>
          <a:p>
            <a:r>
              <a:rPr lang="en-AU" dirty="0"/>
              <a:t>What Can GIS Do?</a:t>
            </a:r>
            <a:endParaRPr lang="en-GB" dirty="0"/>
          </a:p>
        </p:txBody>
      </p:sp>
      <p:sp>
        <p:nvSpPr>
          <p:cNvPr id="3" name="Content Placeholder 2">
            <a:extLst>
              <a:ext uri="{FF2B5EF4-FFF2-40B4-BE49-F238E27FC236}">
                <a16:creationId xmlns:a16="http://schemas.microsoft.com/office/drawing/2014/main" id="{F64F406A-3DCB-490F-99F3-7C3F5474BD11}"/>
              </a:ext>
            </a:extLst>
          </p:cNvPr>
          <p:cNvSpPr>
            <a:spLocks noGrp="1"/>
          </p:cNvSpPr>
          <p:nvPr>
            <p:ph idx="1"/>
          </p:nvPr>
        </p:nvSpPr>
        <p:spPr/>
        <p:txBody>
          <a:bodyPr/>
          <a:lstStyle/>
          <a:p>
            <a:r>
              <a:rPr lang="en-US" dirty="0"/>
              <a:t>Create Maps</a:t>
            </a:r>
          </a:p>
          <a:p>
            <a:pPr lvl="1"/>
            <a:r>
              <a:rPr lang="en-US" dirty="0"/>
              <a:t>Show locations of features like cities, roads, or forests.</a:t>
            </a:r>
          </a:p>
          <a:p>
            <a:r>
              <a:rPr lang="en-US" dirty="0"/>
              <a:t>Analyse Spatial Data</a:t>
            </a:r>
          </a:p>
          <a:p>
            <a:pPr lvl="1"/>
            <a:r>
              <a:rPr lang="en-US" dirty="0"/>
              <a:t>Find patterns and relationships (e.g., areas at risk of flooding).</a:t>
            </a:r>
          </a:p>
          <a:p>
            <a:r>
              <a:rPr lang="en-US" dirty="0"/>
              <a:t>Solve Problems</a:t>
            </a:r>
          </a:p>
          <a:p>
            <a:pPr lvl="1"/>
            <a:r>
              <a:rPr lang="en-US" dirty="0"/>
              <a:t>Plan routes, design infrastructure, or study environmental impacts.</a:t>
            </a:r>
            <a:endParaRPr lang="en-GB" dirty="0"/>
          </a:p>
        </p:txBody>
      </p:sp>
      <p:pic>
        <p:nvPicPr>
          <p:cNvPr id="5" name="Picture 4">
            <a:extLst>
              <a:ext uri="{FF2B5EF4-FFF2-40B4-BE49-F238E27FC236}">
                <a16:creationId xmlns:a16="http://schemas.microsoft.com/office/drawing/2014/main" id="{809F6F50-DD29-4229-B571-73D27D16F41F}"/>
              </a:ext>
            </a:extLst>
          </p:cNvPr>
          <p:cNvPicPr>
            <a:picLocks noChangeAspect="1"/>
          </p:cNvPicPr>
          <p:nvPr/>
        </p:nvPicPr>
        <p:blipFill rotWithShape="1">
          <a:blip r:embed="rId3"/>
          <a:srcRect t="39934" b="22745"/>
          <a:stretch/>
        </p:blipFill>
        <p:spPr>
          <a:xfrm>
            <a:off x="1168521" y="4782206"/>
            <a:ext cx="9854957" cy="1529693"/>
          </a:xfrm>
          <a:prstGeom prst="rect">
            <a:avLst/>
          </a:prstGeom>
        </p:spPr>
      </p:pic>
      <p:sp>
        <p:nvSpPr>
          <p:cNvPr id="6" name="Footer Placeholder 5">
            <a:extLst>
              <a:ext uri="{FF2B5EF4-FFF2-40B4-BE49-F238E27FC236}">
                <a16:creationId xmlns:a16="http://schemas.microsoft.com/office/drawing/2014/main" id="{A1966E2F-6B29-4601-A475-1CDCC46664EF}"/>
              </a:ext>
            </a:extLst>
          </p:cNvPr>
          <p:cNvSpPr>
            <a:spLocks noGrp="1"/>
          </p:cNvSpPr>
          <p:nvPr>
            <p:ph type="ftr" sz="quarter" idx="11"/>
          </p:nvPr>
        </p:nvSpPr>
        <p:spPr/>
        <p:txBody>
          <a:bodyPr/>
          <a:lstStyle/>
          <a:p>
            <a:r>
              <a:rPr lang="en-US"/>
              <a:t>https://www.esri.com/en-us/what-is-gis/overview</a:t>
            </a:r>
            <a:endParaRPr lang="en-US" dirty="0"/>
          </a:p>
        </p:txBody>
      </p:sp>
    </p:spTree>
    <p:extLst>
      <p:ext uri="{BB962C8B-B14F-4D97-AF65-F5344CB8AC3E}">
        <p14:creationId xmlns:p14="http://schemas.microsoft.com/office/powerpoint/2010/main" val="405018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52C-7BDE-4B47-A387-A50F0D6D5FCC}"/>
              </a:ext>
            </a:extLst>
          </p:cNvPr>
          <p:cNvSpPr>
            <a:spLocks noGrp="1"/>
          </p:cNvSpPr>
          <p:nvPr>
            <p:ph type="title"/>
          </p:nvPr>
        </p:nvSpPr>
        <p:spPr/>
        <p:txBody>
          <a:bodyPr/>
          <a:lstStyle/>
          <a:p>
            <a:r>
              <a:rPr lang="en-GB" dirty="0"/>
              <a:t>What is QGIS?</a:t>
            </a:r>
          </a:p>
        </p:txBody>
      </p:sp>
      <p:sp>
        <p:nvSpPr>
          <p:cNvPr id="3" name="Content Placeholder 2">
            <a:extLst>
              <a:ext uri="{FF2B5EF4-FFF2-40B4-BE49-F238E27FC236}">
                <a16:creationId xmlns:a16="http://schemas.microsoft.com/office/drawing/2014/main" id="{6809EC7A-5A5C-4D47-AA12-0875694D1712}"/>
              </a:ext>
            </a:extLst>
          </p:cNvPr>
          <p:cNvSpPr>
            <a:spLocks noGrp="1"/>
          </p:cNvSpPr>
          <p:nvPr>
            <p:ph idx="1"/>
          </p:nvPr>
        </p:nvSpPr>
        <p:spPr/>
        <p:txBody>
          <a:bodyPr/>
          <a:lstStyle/>
          <a:p>
            <a:r>
              <a:rPr lang="en-US" u="sng" dirty="0"/>
              <a:t>Q</a:t>
            </a:r>
            <a:r>
              <a:rPr lang="en-US" dirty="0"/>
              <a:t>uantum </a:t>
            </a:r>
            <a:r>
              <a:rPr lang="en-US" u="sng" dirty="0"/>
              <a:t>G</a:t>
            </a:r>
            <a:r>
              <a:rPr lang="en-US" dirty="0"/>
              <a:t>eographic </a:t>
            </a:r>
            <a:r>
              <a:rPr lang="en-US" u="sng" dirty="0"/>
              <a:t>I</a:t>
            </a:r>
            <a:r>
              <a:rPr lang="en-US" dirty="0"/>
              <a:t>nformation </a:t>
            </a:r>
            <a:r>
              <a:rPr lang="en-US" u="sng" dirty="0"/>
              <a:t>S</a:t>
            </a:r>
            <a:r>
              <a:rPr lang="en-US" dirty="0"/>
              <a:t>ystem</a:t>
            </a:r>
          </a:p>
          <a:p>
            <a:endParaRPr lang="en-US" dirty="0"/>
          </a:p>
          <a:p>
            <a:r>
              <a:rPr lang="en-US" dirty="0"/>
              <a:t>QGIS is a free and open-source GIS software.</a:t>
            </a:r>
          </a:p>
          <a:p>
            <a:endParaRPr lang="en-US" dirty="0"/>
          </a:p>
          <a:p>
            <a:r>
              <a:rPr lang="en-US" dirty="0"/>
              <a:t>It allows you to create, edit, </a:t>
            </a:r>
            <a:r>
              <a:rPr lang="en-US" dirty="0" err="1"/>
              <a:t>visualise</a:t>
            </a:r>
            <a:r>
              <a:rPr lang="en-US" dirty="0"/>
              <a:t>, and analyse spatial data.</a:t>
            </a:r>
            <a:endParaRPr lang="en-GB" dirty="0"/>
          </a:p>
        </p:txBody>
      </p:sp>
      <p:pic>
        <p:nvPicPr>
          <p:cNvPr id="5123" name="Picture 3">
            <a:extLst>
              <a:ext uri="{FF2B5EF4-FFF2-40B4-BE49-F238E27FC236}">
                <a16:creationId xmlns:a16="http://schemas.microsoft.com/office/drawing/2014/main" id="{7439246E-9C03-475A-91CD-E3A106205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5014913"/>
            <a:ext cx="3914775" cy="11620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B9F1F4A-2482-42E8-832C-6FAEF3DC2593}"/>
              </a:ext>
            </a:extLst>
          </p:cNvPr>
          <p:cNvSpPr>
            <a:spLocks noGrp="1"/>
          </p:cNvSpPr>
          <p:nvPr>
            <p:ph type="ftr" sz="quarter" idx="11"/>
          </p:nvPr>
        </p:nvSpPr>
        <p:spPr/>
        <p:txBody>
          <a:bodyPr/>
          <a:lstStyle/>
          <a:p>
            <a:r>
              <a:rPr lang="en-US"/>
              <a:t>https://qgis.org/download/</a:t>
            </a:r>
            <a:endParaRPr lang="en-US" dirty="0"/>
          </a:p>
        </p:txBody>
      </p:sp>
    </p:spTree>
    <p:extLst>
      <p:ext uri="{BB962C8B-B14F-4D97-AF65-F5344CB8AC3E}">
        <p14:creationId xmlns:p14="http://schemas.microsoft.com/office/powerpoint/2010/main" val="32839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C8F3-BB55-44D5-9E5C-8D7B12B5C9D1}"/>
              </a:ext>
            </a:extLst>
          </p:cNvPr>
          <p:cNvSpPr>
            <a:spLocks noGrp="1"/>
          </p:cNvSpPr>
          <p:nvPr>
            <p:ph type="title"/>
          </p:nvPr>
        </p:nvSpPr>
        <p:spPr/>
        <p:txBody>
          <a:bodyPr/>
          <a:lstStyle/>
          <a:p>
            <a:r>
              <a:rPr lang="en-AU" dirty="0"/>
              <a:t>Why QGIS?</a:t>
            </a:r>
            <a:endParaRPr lang="en-GB" dirty="0"/>
          </a:p>
        </p:txBody>
      </p:sp>
      <p:sp>
        <p:nvSpPr>
          <p:cNvPr id="3" name="Content Placeholder 2">
            <a:extLst>
              <a:ext uri="{FF2B5EF4-FFF2-40B4-BE49-F238E27FC236}">
                <a16:creationId xmlns:a16="http://schemas.microsoft.com/office/drawing/2014/main" id="{36C83483-4D04-478E-B027-62AFEAEFA745}"/>
              </a:ext>
            </a:extLst>
          </p:cNvPr>
          <p:cNvSpPr>
            <a:spLocks noGrp="1"/>
          </p:cNvSpPr>
          <p:nvPr>
            <p:ph idx="1"/>
          </p:nvPr>
        </p:nvSpPr>
        <p:spPr/>
        <p:txBody>
          <a:bodyPr/>
          <a:lstStyle/>
          <a:p>
            <a:r>
              <a:rPr lang="en-US" dirty="0"/>
              <a:t>Free and Open Source</a:t>
            </a:r>
          </a:p>
          <a:p>
            <a:pPr lvl="1"/>
            <a:r>
              <a:rPr lang="en-US" dirty="0"/>
              <a:t>No </a:t>
            </a:r>
            <a:r>
              <a:rPr lang="en-US" dirty="0" err="1"/>
              <a:t>licence</a:t>
            </a:r>
            <a:r>
              <a:rPr lang="en-US" dirty="0"/>
              <a:t> costs; anyone can use and modify it.</a:t>
            </a:r>
          </a:p>
          <a:p>
            <a:endParaRPr lang="en-US" dirty="0"/>
          </a:p>
          <a:p>
            <a:r>
              <a:rPr lang="en-US" dirty="0"/>
              <a:t>Easy to Learn</a:t>
            </a:r>
          </a:p>
          <a:p>
            <a:pPr lvl="1"/>
            <a:r>
              <a:rPr lang="en-US" dirty="0"/>
              <a:t>Beginner-friendly interface with powerful tools.</a:t>
            </a:r>
          </a:p>
          <a:p>
            <a:endParaRPr lang="en-US" dirty="0"/>
          </a:p>
          <a:p>
            <a:r>
              <a:rPr lang="en-US" dirty="0"/>
              <a:t>Community-Driven</a:t>
            </a:r>
          </a:p>
          <a:p>
            <a:pPr lvl="1"/>
            <a:r>
              <a:rPr lang="en-US" dirty="0"/>
              <a:t>Regular updates and a global community for support.</a:t>
            </a:r>
            <a:endParaRPr lang="en-GB" dirty="0"/>
          </a:p>
        </p:txBody>
      </p:sp>
      <p:pic>
        <p:nvPicPr>
          <p:cNvPr id="6" name="Picture 5">
            <a:extLst>
              <a:ext uri="{FF2B5EF4-FFF2-40B4-BE49-F238E27FC236}">
                <a16:creationId xmlns:a16="http://schemas.microsoft.com/office/drawing/2014/main" id="{0F299BEC-1B37-44A0-A017-CD89598E93EA}"/>
              </a:ext>
            </a:extLst>
          </p:cNvPr>
          <p:cNvPicPr>
            <a:picLocks noChangeAspect="1"/>
          </p:cNvPicPr>
          <p:nvPr/>
        </p:nvPicPr>
        <p:blipFill>
          <a:blip r:embed="rId2"/>
          <a:stretch>
            <a:fillRect/>
          </a:stretch>
        </p:blipFill>
        <p:spPr>
          <a:xfrm>
            <a:off x="9480332" y="1825626"/>
            <a:ext cx="780940" cy="780940"/>
          </a:xfrm>
          <a:prstGeom prst="rect">
            <a:avLst/>
          </a:prstGeom>
        </p:spPr>
      </p:pic>
      <p:pic>
        <p:nvPicPr>
          <p:cNvPr id="8" name="Picture 7">
            <a:extLst>
              <a:ext uri="{FF2B5EF4-FFF2-40B4-BE49-F238E27FC236}">
                <a16:creationId xmlns:a16="http://schemas.microsoft.com/office/drawing/2014/main" id="{07ECF717-C1F1-4D58-B041-948EC05ED31E}"/>
              </a:ext>
            </a:extLst>
          </p:cNvPr>
          <p:cNvPicPr>
            <a:picLocks noChangeAspect="1"/>
          </p:cNvPicPr>
          <p:nvPr/>
        </p:nvPicPr>
        <p:blipFill>
          <a:blip r:embed="rId3"/>
          <a:stretch>
            <a:fillRect/>
          </a:stretch>
        </p:blipFill>
        <p:spPr>
          <a:xfrm>
            <a:off x="9480332" y="3429000"/>
            <a:ext cx="780940" cy="780940"/>
          </a:xfrm>
          <a:prstGeom prst="rect">
            <a:avLst/>
          </a:prstGeom>
        </p:spPr>
      </p:pic>
      <p:pic>
        <p:nvPicPr>
          <p:cNvPr id="10" name="Picture 9">
            <a:extLst>
              <a:ext uri="{FF2B5EF4-FFF2-40B4-BE49-F238E27FC236}">
                <a16:creationId xmlns:a16="http://schemas.microsoft.com/office/drawing/2014/main" id="{CB3D7867-4A0D-40D8-B951-F985B5E3A436}"/>
              </a:ext>
            </a:extLst>
          </p:cNvPr>
          <p:cNvPicPr>
            <a:picLocks noChangeAspect="1"/>
          </p:cNvPicPr>
          <p:nvPr/>
        </p:nvPicPr>
        <p:blipFill>
          <a:blip r:embed="rId4"/>
          <a:stretch>
            <a:fillRect/>
          </a:stretch>
        </p:blipFill>
        <p:spPr>
          <a:xfrm>
            <a:off x="9480332" y="4882387"/>
            <a:ext cx="780940" cy="780940"/>
          </a:xfrm>
          <a:prstGeom prst="rect">
            <a:avLst/>
          </a:prstGeom>
        </p:spPr>
      </p:pic>
    </p:spTree>
    <p:extLst>
      <p:ext uri="{BB962C8B-B14F-4D97-AF65-F5344CB8AC3E}">
        <p14:creationId xmlns:p14="http://schemas.microsoft.com/office/powerpoint/2010/main" val="84359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3C2-CF58-48B3-8432-79DC7BC2F767}"/>
              </a:ext>
            </a:extLst>
          </p:cNvPr>
          <p:cNvSpPr>
            <a:spLocks noGrp="1"/>
          </p:cNvSpPr>
          <p:nvPr>
            <p:ph type="title"/>
          </p:nvPr>
        </p:nvSpPr>
        <p:spPr/>
        <p:txBody>
          <a:bodyPr/>
          <a:lstStyle/>
          <a:p>
            <a:r>
              <a:rPr lang="en-AU" dirty="0"/>
              <a:t>Key Features of QGIS</a:t>
            </a:r>
            <a:endParaRPr lang="en-GB" dirty="0"/>
          </a:p>
        </p:txBody>
      </p:sp>
      <p:sp>
        <p:nvSpPr>
          <p:cNvPr id="3" name="Content Placeholder 2">
            <a:extLst>
              <a:ext uri="{FF2B5EF4-FFF2-40B4-BE49-F238E27FC236}">
                <a16:creationId xmlns:a16="http://schemas.microsoft.com/office/drawing/2014/main" id="{F9E7A048-05A0-41B3-8263-25557E1EE94C}"/>
              </a:ext>
            </a:extLst>
          </p:cNvPr>
          <p:cNvSpPr>
            <a:spLocks noGrp="1"/>
          </p:cNvSpPr>
          <p:nvPr>
            <p:ph idx="1"/>
          </p:nvPr>
        </p:nvSpPr>
        <p:spPr/>
        <p:txBody>
          <a:bodyPr/>
          <a:lstStyle/>
          <a:p>
            <a:r>
              <a:rPr lang="en-GB" dirty="0"/>
              <a:t>Map Creation</a:t>
            </a:r>
          </a:p>
          <a:p>
            <a:pPr lvl="1"/>
            <a:r>
              <a:rPr lang="en-GB" dirty="0"/>
              <a:t>Design customised maps with layers, styles, and labels.</a:t>
            </a:r>
          </a:p>
          <a:p>
            <a:endParaRPr lang="en-GB" dirty="0"/>
          </a:p>
          <a:p>
            <a:r>
              <a:rPr lang="en-GB" dirty="0"/>
              <a:t>Data Analysis</a:t>
            </a:r>
          </a:p>
          <a:p>
            <a:pPr lvl="1"/>
            <a:r>
              <a:rPr lang="en-GB" dirty="0"/>
              <a:t>Perform spatial analyses like measuring distances.</a:t>
            </a:r>
          </a:p>
          <a:p>
            <a:endParaRPr lang="en-GB" dirty="0"/>
          </a:p>
          <a:p>
            <a:r>
              <a:rPr lang="en-GB" dirty="0"/>
              <a:t>Supports Many File Formats</a:t>
            </a:r>
          </a:p>
          <a:p>
            <a:pPr lvl="1"/>
            <a:r>
              <a:rPr lang="en-GB" dirty="0"/>
              <a:t>Works with shapefiles, </a:t>
            </a:r>
            <a:r>
              <a:rPr lang="en-GB" dirty="0" err="1"/>
              <a:t>GeoJSON</a:t>
            </a:r>
            <a:r>
              <a:rPr lang="en-GB" dirty="0"/>
              <a:t>, raster data, and more.</a:t>
            </a:r>
          </a:p>
        </p:txBody>
      </p:sp>
      <p:pic>
        <p:nvPicPr>
          <p:cNvPr id="8" name="Picture 7">
            <a:extLst>
              <a:ext uri="{FF2B5EF4-FFF2-40B4-BE49-F238E27FC236}">
                <a16:creationId xmlns:a16="http://schemas.microsoft.com/office/drawing/2014/main" id="{403FC2C9-9F06-4525-B279-10AAE126C668}"/>
              </a:ext>
            </a:extLst>
          </p:cNvPr>
          <p:cNvPicPr>
            <a:picLocks noChangeAspect="1"/>
          </p:cNvPicPr>
          <p:nvPr/>
        </p:nvPicPr>
        <p:blipFill>
          <a:blip r:embed="rId2"/>
          <a:stretch>
            <a:fillRect/>
          </a:stretch>
        </p:blipFill>
        <p:spPr>
          <a:xfrm>
            <a:off x="9480332" y="1975613"/>
            <a:ext cx="780940" cy="780940"/>
          </a:xfrm>
          <a:prstGeom prst="rect">
            <a:avLst/>
          </a:prstGeom>
        </p:spPr>
      </p:pic>
      <p:pic>
        <p:nvPicPr>
          <p:cNvPr id="10" name="Picture 9">
            <a:extLst>
              <a:ext uri="{FF2B5EF4-FFF2-40B4-BE49-F238E27FC236}">
                <a16:creationId xmlns:a16="http://schemas.microsoft.com/office/drawing/2014/main" id="{31486A68-0499-49F6-BF28-97ADD39EB154}"/>
              </a:ext>
            </a:extLst>
          </p:cNvPr>
          <p:cNvPicPr>
            <a:picLocks noChangeAspect="1"/>
          </p:cNvPicPr>
          <p:nvPr/>
        </p:nvPicPr>
        <p:blipFill>
          <a:blip r:embed="rId3"/>
          <a:stretch>
            <a:fillRect/>
          </a:stretch>
        </p:blipFill>
        <p:spPr>
          <a:xfrm>
            <a:off x="9480332" y="3429000"/>
            <a:ext cx="780940" cy="780940"/>
          </a:xfrm>
          <a:prstGeom prst="rect">
            <a:avLst/>
          </a:prstGeom>
        </p:spPr>
      </p:pic>
      <p:pic>
        <p:nvPicPr>
          <p:cNvPr id="12" name="Picture 11">
            <a:extLst>
              <a:ext uri="{FF2B5EF4-FFF2-40B4-BE49-F238E27FC236}">
                <a16:creationId xmlns:a16="http://schemas.microsoft.com/office/drawing/2014/main" id="{B29E00D4-D3E0-45C9-A328-9B54C2034813}"/>
              </a:ext>
            </a:extLst>
          </p:cNvPr>
          <p:cNvPicPr>
            <a:picLocks noChangeAspect="1"/>
          </p:cNvPicPr>
          <p:nvPr/>
        </p:nvPicPr>
        <p:blipFill>
          <a:blip r:embed="rId4"/>
          <a:stretch>
            <a:fillRect/>
          </a:stretch>
        </p:blipFill>
        <p:spPr>
          <a:xfrm>
            <a:off x="9480332" y="4882387"/>
            <a:ext cx="780940" cy="780940"/>
          </a:xfrm>
          <a:prstGeom prst="rect">
            <a:avLst/>
          </a:prstGeom>
        </p:spPr>
      </p:pic>
    </p:spTree>
    <p:extLst>
      <p:ext uri="{BB962C8B-B14F-4D97-AF65-F5344CB8AC3E}">
        <p14:creationId xmlns:p14="http://schemas.microsoft.com/office/powerpoint/2010/main" val="310827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DEDD-5DE8-473D-BDC6-412E4C482428}"/>
              </a:ext>
            </a:extLst>
          </p:cNvPr>
          <p:cNvSpPr>
            <a:spLocks noGrp="1"/>
          </p:cNvSpPr>
          <p:nvPr>
            <p:ph type="title"/>
          </p:nvPr>
        </p:nvSpPr>
        <p:spPr/>
        <p:txBody>
          <a:bodyPr/>
          <a:lstStyle/>
          <a:p>
            <a:r>
              <a:rPr lang="en-AU" dirty="0"/>
              <a:t>Applications of QGIS</a:t>
            </a:r>
            <a:endParaRPr lang="en-GB" dirty="0"/>
          </a:p>
        </p:txBody>
      </p:sp>
      <p:sp>
        <p:nvSpPr>
          <p:cNvPr id="3" name="Content Placeholder 2">
            <a:extLst>
              <a:ext uri="{FF2B5EF4-FFF2-40B4-BE49-F238E27FC236}">
                <a16:creationId xmlns:a16="http://schemas.microsoft.com/office/drawing/2014/main" id="{E6257BB9-95CA-43CB-81EA-9111DCF16EAC}"/>
              </a:ext>
            </a:extLst>
          </p:cNvPr>
          <p:cNvSpPr>
            <a:spLocks noGrp="1"/>
          </p:cNvSpPr>
          <p:nvPr>
            <p:ph idx="1"/>
          </p:nvPr>
        </p:nvSpPr>
        <p:spPr/>
        <p:txBody>
          <a:bodyPr>
            <a:normAutofit fontScale="92500" lnSpcReduction="20000"/>
          </a:bodyPr>
          <a:lstStyle/>
          <a:p>
            <a:r>
              <a:rPr lang="en-US" dirty="0"/>
              <a:t>Urban planning</a:t>
            </a:r>
          </a:p>
          <a:p>
            <a:endParaRPr lang="en-US" dirty="0"/>
          </a:p>
          <a:p>
            <a:endParaRPr lang="en-US" dirty="0"/>
          </a:p>
          <a:p>
            <a:r>
              <a:rPr lang="en-US" dirty="0"/>
              <a:t>environmental monitoring</a:t>
            </a:r>
          </a:p>
          <a:p>
            <a:endParaRPr lang="en-US" dirty="0"/>
          </a:p>
          <a:p>
            <a:endParaRPr lang="en-US" dirty="0"/>
          </a:p>
          <a:p>
            <a:r>
              <a:rPr lang="en-US" dirty="0"/>
              <a:t>transportation modelling</a:t>
            </a:r>
          </a:p>
          <a:p>
            <a:endParaRPr lang="en-US" dirty="0"/>
          </a:p>
          <a:p>
            <a:endParaRPr lang="en-US" dirty="0"/>
          </a:p>
          <a:p>
            <a:r>
              <a:rPr lang="en-US" dirty="0"/>
              <a:t>disaster management</a:t>
            </a:r>
          </a:p>
        </p:txBody>
      </p:sp>
      <p:pic>
        <p:nvPicPr>
          <p:cNvPr id="4" name="Picture 3">
            <a:extLst>
              <a:ext uri="{FF2B5EF4-FFF2-40B4-BE49-F238E27FC236}">
                <a16:creationId xmlns:a16="http://schemas.microsoft.com/office/drawing/2014/main" id="{ADC42424-1ED9-473E-A67E-931F34034FC2}"/>
              </a:ext>
            </a:extLst>
          </p:cNvPr>
          <p:cNvPicPr>
            <a:picLocks noChangeAspect="1"/>
          </p:cNvPicPr>
          <p:nvPr/>
        </p:nvPicPr>
        <p:blipFill>
          <a:blip r:embed="rId2"/>
          <a:stretch>
            <a:fillRect/>
          </a:stretch>
        </p:blipFill>
        <p:spPr>
          <a:xfrm>
            <a:off x="6945749" y="1542353"/>
            <a:ext cx="780940" cy="780940"/>
          </a:xfrm>
          <a:prstGeom prst="rect">
            <a:avLst/>
          </a:prstGeom>
        </p:spPr>
      </p:pic>
      <p:pic>
        <p:nvPicPr>
          <p:cNvPr id="66" name="Picture 65">
            <a:extLst>
              <a:ext uri="{FF2B5EF4-FFF2-40B4-BE49-F238E27FC236}">
                <a16:creationId xmlns:a16="http://schemas.microsoft.com/office/drawing/2014/main" id="{8643A80B-BA91-4B10-8925-C3DBE6A0DD78}"/>
              </a:ext>
            </a:extLst>
          </p:cNvPr>
          <p:cNvPicPr>
            <a:picLocks noChangeAspect="1"/>
          </p:cNvPicPr>
          <p:nvPr/>
        </p:nvPicPr>
        <p:blipFill>
          <a:blip r:embed="rId3"/>
          <a:stretch>
            <a:fillRect/>
          </a:stretch>
        </p:blipFill>
        <p:spPr>
          <a:xfrm>
            <a:off x="6945749" y="2708331"/>
            <a:ext cx="780940" cy="780940"/>
          </a:xfrm>
          <a:prstGeom prst="rect">
            <a:avLst/>
          </a:prstGeom>
        </p:spPr>
      </p:pic>
      <p:pic>
        <p:nvPicPr>
          <p:cNvPr id="68" name="Picture 67">
            <a:extLst>
              <a:ext uri="{FF2B5EF4-FFF2-40B4-BE49-F238E27FC236}">
                <a16:creationId xmlns:a16="http://schemas.microsoft.com/office/drawing/2014/main" id="{D5132931-F0FC-4376-928C-6C76ECC27E5B}"/>
              </a:ext>
            </a:extLst>
          </p:cNvPr>
          <p:cNvPicPr>
            <a:picLocks noChangeAspect="1"/>
          </p:cNvPicPr>
          <p:nvPr/>
        </p:nvPicPr>
        <p:blipFill>
          <a:blip r:embed="rId4"/>
          <a:stretch>
            <a:fillRect/>
          </a:stretch>
        </p:blipFill>
        <p:spPr>
          <a:xfrm>
            <a:off x="6945749" y="4001294"/>
            <a:ext cx="780940" cy="780940"/>
          </a:xfrm>
          <a:prstGeom prst="rect">
            <a:avLst/>
          </a:prstGeom>
        </p:spPr>
      </p:pic>
      <p:pic>
        <p:nvPicPr>
          <p:cNvPr id="70" name="Picture 69">
            <a:extLst>
              <a:ext uri="{FF2B5EF4-FFF2-40B4-BE49-F238E27FC236}">
                <a16:creationId xmlns:a16="http://schemas.microsoft.com/office/drawing/2014/main" id="{95B95ECD-E41F-488B-8CF0-702E760A92C1}"/>
              </a:ext>
            </a:extLst>
          </p:cNvPr>
          <p:cNvPicPr>
            <a:picLocks noChangeAspect="1"/>
          </p:cNvPicPr>
          <p:nvPr/>
        </p:nvPicPr>
        <p:blipFill>
          <a:blip r:embed="rId5"/>
          <a:stretch>
            <a:fillRect/>
          </a:stretch>
        </p:blipFill>
        <p:spPr>
          <a:xfrm>
            <a:off x="6945749" y="5261565"/>
            <a:ext cx="780940" cy="780940"/>
          </a:xfrm>
          <a:prstGeom prst="rect">
            <a:avLst/>
          </a:prstGeom>
        </p:spPr>
      </p:pic>
    </p:spTree>
    <p:extLst>
      <p:ext uri="{BB962C8B-B14F-4D97-AF65-F5344CB8AC3E}">
        <p14:creationId xmlns:p14="http://schemas.microsoft.com/office/powerpoint/2010/main" val="306646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053E-E8BD-4A42-8540-745BF635B02A}"/>
              </a:ext>
            </a:extLst>
          </p:cNvPr>
          <p:cNvSpPr>
            <a:spLocks noGrp="1"/>
          </p:cNvSpPr>
          <p:nvPr>
            <p:ph type="title"/>
          </p:nvPr>
        </p:nvSpPr>
        <p:spPr/>
        <p:txBody>
          <a:bodyPr/>
          <a:lstStyle/>
          <a:p>
            <a:r>
              <a:rPr lang="en-GB" dirty="0"/>
              <a:t>What to expect from this workshop?</a:t>
            </a:r>
          </a:p>
        </p:txBody>
      </p:sp>
      <p:sp>
        <p:nvSpPr>
          <p:cNvPr id="3" name="Content Placeholder 2">
            <a:extLst>
              <a:ext uri="{FF2B5EF4-FFF2-40B4-BE49-F238E27FC236}">
                <a16:creationId xmlns:a16="http://schemas.microsoft.com/office/drawing/2014/main" id="{2271EBF6-7012-498E-A174-DA546D4C5F63}"/>
              </a:ext>
            </a:extLst>
          </p:cNvPr>
          <p:cNvSpPr>
            <a:spLocks noGrp="1"/>
          </p:cNvSpPr>
          <p:nvPr>
            <p:ph idx="1"/>
          </p:nvPr>
        </p:nvSpPr>
        <p:spPr/>
        <p:txBody>
          <a:bodyPr/>
          <a:lstStyle/>
          <a:p>
            <a:r>
              <a:rPr lang="en-US" dirty="0"/>
              <a:t>This workshop assumes that you have </a:t>
            </a:r>
            <a:r>
              <a:rPr lang="en-US" b="1" u="sng" dirty="0">
                <a:solidFill>
                  <a:srgbClr val="C00000"/>
                </a:solidFill>
              </a:rPr>
              <a:t>little or no prior experience </a:t>
            </a:r>
            <a:r>
              <a:rPr lang="en-US" dirty="0"/>
              <a:t>with theoretical GIS knowledge or the operation of GIS software.</a:t>
            </a:r>
          </a:p>
          <a:p>
            <a:endParaRPr lang="en-US" dirty="0"/>
          </a:p>
          <a:p>
            <a:r>
              <a:rPr lang="en-US" dirty="0"/>
              <a:t>Limited theoretical background will be provided to explain the purpose of an action you will be performing in the program, but the emphasis is on </a:t>
            </a:r>
            <a:r>
              <a:rPr lang="en-US" b="1" u="sng" dirty="0">
                <a:solidFill>
                  <a:srgbClr val="C00000"/>
                </a:solidFill>
              </a:rPr>
              <a:t>learning by doing</a:t>
            </a:r>
            <a:r>
              <a:rPr lang="en-US" dirty="0"/>
              <a:t>.</a:t>
            </a:r>
          </a:p>
          <a:p>
            <a:endParaRPr lang="en-US" dirty="0"/>
          </a:p>
          <a:p>
            <a:r>
              <a:rPr lang="en-US" dirty="0"/>
              <a:t>At the end of the workshop, you will have a </a:t>
            </a:r>
            <a:r>
              <a:rPr lang="en-US" b="1" u="sng" dirty="0">
                <a:solidFill>
                  <a:srgbClr val="C00000"/>
                </a:solidFill>
              </a:rPr>
              <a:t>better concept of the possibilities of GIS</a:t>
            </a:r>
            <a:r>
              <a:rPr lang="en-US" dirty="0"/>
              <a:t>, and how to harness their power via QGIS.</a:t>
            </a:r>
            <a:endParaRPr lang="en-GB" dirty="0"/>
          </a:p>
        </p:txBody>
      </p:sp>
      <p:sp>
        <p:nvSpPr>
          <p:cNvPr id="4" name="Footer Placeholder 3">
            <a:extLst>
              <a:ext uri="{FF2B5EF4-FFF2-40B4-BE49-F238E27FC236}">
                <a16:creationId xmlns:a16="http://schemas.microsoft.com/office/drawing/2014/main" id="{05E8A2F7-F9AE-4C1D-9014-E41C1E42DC43}"/>
              </a:ext>
            </a:extLst>
          </p:cNvPr>
          <p:cNvSpPr>
            <a:spLocks noGrp="1"/>
          </p:cNvSpPr>
          <p:nvPr>
            <p:ph type="ftr" sz="quarter" idx="11"/>
          </p:nvPr>
        </p:nvSpPr>
        <p:spPr/>
        <p:txBody>
          <a:bodyPr/>
          <a:lstStyle/>
          <a:p>
            <a:r>
              <a:rPr lang="en-US" dirty="0"/>
              <a:t>https://docs.qgis.org/3.34/en/docs/training_manual/foreword/intro.html</a:t>
            </a:r>
          </a:p>
        </p:txBody>
      </p:sp>
    </p:spTree>
    <p:extLst>
      <p:ext uri="{BB962C8B-B14F-4D97-AF65-F5344CB8AC3E}">
        <p14:creationId xmlns:p14="http://schemas.microsoft.com/office/powerpoint/2010/main" val="25264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FCBC-70A3-49E1-9209-880E21E928E7}"/>
              </a:ext>
            </a:extLst>
          </p:cNvPr>
          <p:cNvSpPr>
            <a:spLocks noGrp="1"/>
          </p:cNvSpPr>
          <p:nvPr>
            <p:ph type="title"/>
          </p:nvPr>
        </p:nvSpPr>
        <p:spPr/>
        <p:txBody>
          <a:bodyPr/>
          <a:lstStyle/>
          <a:p>
            <a:r>
              <a:rPr lang="en-GB" dirty="0"/>
              <a:t>Training Data to download</a:t>
            </a:r>
          </a:p>
        </p:txBody>
      </p:sp>
      <p:sp>
        <p:nvSpPr>
          <p:cNvPr id="3" name="Content Placeholder 2">
            <a:extLst>
              <a:ext uri="{FF2B5EF4-FFF2-40B4-BE49-F238E27FC236}">
                <a16:creationId xmlns:a16="http://schemas.microsoft.com/office/drawing/2014/main" id="{BCD613DC-6C92-479B-8D3F-E45608ADE282}"/>
              </a:ext>
            </a:extLst>
          </p:cNvPr>
          <p:cNvSpPr>
            <a:spLocks noGrp="1"/>
          </p:cNvSpPr>
          <p:nvPr>
            <p:ph idx="1"/>
          </p:nvPr>
        </p:nvSpPr>
        <p:spPr/>
        <p:txBody>
          <a:bodyPr/>
          <a:lstStyle/>
          <a:p>
            <a:r>
              <a:rPr lang="en-GB" sz="2400" dirty="0">
                <a:hlinkClick r:id="rId2"/>
              </a:rPr>
              <a:t>https://github.com/qgis/QGIS-Training-Data/tree/master/exercise_data</a:t>
            </a:r>
            <a:endParaRPr lang="en-GB" sz="2400" dirty="0"/>
          </a:p>
          <a:p>
            <a:endParaRPr lang="en-GB" dirty="0"/>
          </a:p>
        </p:txBody>
      </p:sp>
      <p:pic>
        <p:nvPicPr>
          <p:cNvPr id="5" name="Picture 4">
            <a:extLst>
              <a:ext uri="{FF2B5EF4-FFF2-40B4-BE49-F238E27FC236}">
                <a16:creationId xmlns:a16="http://schemas.microsoft.com/office/drawing/2014/main" id="{E41D97DE-DB53-463C-95F7-9E7732AD8C41}"/>
              </a:ext>
            </a:extLst>
          </p:cNvPr>
          <p:cNvPicPr>
            <a:picLocks noChangeAspect="1"/>
          </p:cNvPicPr>
          <p:nvPr/>
        </p:nvPicPr>
        <p:blipFill>
          <a:blip r:embed="rId3"/>
          <a:stretch>
            <a:fillRect/>
          </a:stretch>
        </p:blipFill>
        <p:spPr>
          <a:xfrm>
            <a:off x="2298109" y="2533650"/>
            <a:ext cx="7595782" cy="3959225"/>
          </a:xfrm>
          <a:prstGeom prst="rect">
            <a:avLst/>
          </a:prstGeom>
        </p:spPr>
      </p:pic>
      <p:sp>
        <p:nvSpPr>
          <p:cNvPr id="6" name="Rectangle: Rounded Corners 5">
            <a:extLst>
              <a:ext uri="{FF2B5EF4-FFF2-40B4-BE49-F238E27FC236}">
                <a16:creationId xmlns:a16="http://schemas.microsoft.com/office/drawing/2014/main" id="{7E76F121-A093-4579-A100-2E207972F417}"/>
              </a:ext>
            </a:extLst>
          </p:cNvPr>
          <p:cNvSpPr/>
          <p:nvPr/>
        </p:nvSpPr>
        <p:spPr>
          <a:xfrm>
            <a:off x="3541986" y="5150069"/>
            <a:ext cx="5339255" cy="1240221"/>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72896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FCBC-70A3-49E1-9209-880E21E928E7}"/>
              </a:ext>
            </a:extLst>
          </p:cNvPr>
          <p:cNvSpPr>
            <a:spLocks noGrp="1"/>
          </p:cNvSpPr>
          <p:nvPr>
            <p:ph type="title"/>
          </p:nvPr>
        </p:nvSpPr>
        <p:spPr/>
        <p:txBody>
          <a:bodyPr/>
          <a:lstStyle/>
          <a:p>
            <a:r>
              <a:rPr lang="en-GB" dirty="0"/>
              <a:t>Training Data to download</a:t>
            </a:r>
          </a:p>
        </p:txBody>
      </p:sp>
      <p:sp>
        <p:nvSpPr>
          <p:cNvPr id="3" name="Content Placeholder 2">
            <a:extLst>
              <a:ext uri="{FF2B5EF4-FFF2-40B4-BE49-F238E27FC236}">
                <a16:creationId xmlns:a16="http://schemas.microsoft.com/office/drawing/2014/main" id="{BCD613DC-6C92-479B-8D3F-E45608ADE282}"/>
              </a:ext>
            </a:extLst>
          </p:cNvPr>
          <p:cNvSpPr>
            <a:spLocks noGrp="1"/>
          </p:cNvSpPr>
          <p:nvPr>
            <p:ph idx="1"/>
          </p:nvPr>
        </p:nvSpPr>
        <p:spPr/>
        <p:txBody>
          <a:bodyPr/>
          <a:lstStyle/>
          <a:p>
            <a:r>
              <a:rPr lang="en-GB" sz="2400" dirty="0">
                <a:hlinkClick r:id="rId2"/>
              </a:rPr>
              <a:t>https://github.com/qgis/QGIS-Training-Data/tree/master/exercise_data</a:t>
            </a:r>
            <a:endParaRPr lang="en-GB" sz="2400" dirty="0"/>
          </a:p>
          <a:p>
            <a:endParaRPr lang="en-GB" dirty="0"/>
          </a:p>
        </p:txBody>
      </p:sp>
      <p:pic>
        <p:nvPicPr>
          <p:cNvPr id="5" name="Picture 4">
            <a:extLst>
              <a:ext uri="{FF2B5EF4-FFF2-40B4-BE49-F238E27FC236}">
                <a16:creationId xmlns:a16="http://schemas.microsoft.com/office/drawing/2014/main" id="{E41D97DE-DB53-463C-95F7-9E7732AD8C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58760" y="2533650"/>
            <a:ext cx="6274480" cy="3959225"/>
          </a:xfrm>
          <a:prstGeom prst="rect">
            <a:avLst/>
          </a:prstGeom>
        </p:spPr>
      </p:pic>
      <p:pic>
        <p:nvPicPr>
          <p:cNvPr id="7" name="Graphic 6" descr="Cursor with solid fill">
            <a:extLst>
              <a:ext uri="{FF2B5EF4-FFF2-40B4-BE49-F238E27FC236}">
                <a16:creationId xmlns:a16="http://schemas.microsoft.com/office/drawing/2014/main" id="{03DB8010-83EB-4927-908C-F91F8391F3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76040" y="3086894"/>
            <a:ext cx="914400" cy="914400"/>
          </a:xfrm>
          <a:prstGeom prst="rect">
            <a:avLst/>
          </a:prstGeom>
        </p:spPr>
      </p:pic>
      <p:pic>
        <p:nvPicPr>
          <p:cNvPr id="8" name="Graphic 7" descr="Cursor with solid fill">
            <a:extLst>
              <a:ext uri="{FF2B5EF4-FFF2-40B4-BE49-F238E27FC236}">
                <a16:creationId xmlns:a16="http://schemas.microsoft.com/office/drawing/2014/main" id="{D6010ACC-E449-4202-9386-F954522AEC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8109" y="5254461"/>
            <a:ext cx="914400" cy="914400"/>
          </a:xfrm>
          <a:prstGeom prst="rect">
            <a:avLst/>
          </a:prstGeom>
        </p:spPr>
      </p:pic>
      <p:sp>
        <p:nvSpPr>
          <p:cNvPr id="9" name="TextBox 8">
            <a:extLst>
              <a:ext uri="{FF2B5EF4-FFF2-40B4-BE49-F238E27FC236}">
                <a16:creationId xmlns:a16="http://schemas.microsoft.com/office/drawing/2014/main" id="{EE792F61-A0C4-4E43-AC89-A4D57303E33D}"/>
              </a:ext>
            </a:extLst>
          </p:cNvPr>
          <p:cNvSpPr txBox="1"/>
          <p:nvPr/>
        </p:nvSpPr>
        <p:spPr>
          <a:xfrm>
            <a:off x="9497360" y="3544094"/>
            <a:ext cx="378373" cy="369332"/>
          </a:xfrm>
          <a:prstGeom prst="rect">
            <a:avLst/>
          </a:prstGeom>
          <a:solidFill>
            <a:srgbClr val="FFFF00"/>
          </a:solidFill>
          <a:ln>
            <a:solidFill>
              <a:srgbClr val="FF0000"/>
            </a:solidFill>
          </a:ln>
        </p:spPr>
        <p:txBody>
          <a:bodyPr wrap="square" rtlCol="0">
            <a:spAutoFit/>
          </a:bodyPr>
          <a:lstStyle/>
          <a:p>
            <a:pPr algn="ctr"/>
            <a:r>
              <a:rPr lang="en-GB" b="1" dirty="0">
                <a:solidFill>
                  <a:srgbClr val="C00000"/>
                </a:solidFill>
              </a:rPr>
              <a:t>1</a:t>
            </a:r>
          </a:p>
        </p:txBody>
      </p:sp>
      <p:sp>
        <p:nvSpPr>
          <p:cNvPr id="10" name="TextBox 9">
            <a:extLst>
              <a:ext uri="{FF2B5EF4-FFF2-40B4-BE49-F238E27FC236}">
                <a16:creationId xmlns:a16="http://schemas.microsoft.com/office/drawing/2014/main" id="{0201C03A-915E-4DA1-AEE7-CA30CC357CE5}"/>
              </a:ext>
            </a:extLst>
          </p:cNvPr>
          <p:cNvSpPr txBox="1"/>
          <p:nvPr/>
        </p:nvSpPr>
        <p:spPr>
          <a:xfrm>
            <a:off x="7832735" y="5764224"/>
            <a:ext cx="378373" cy="369332"/>
          </a:xfrm>
          <a:prstGeom prst="rect">
            <a:avLst/>
          </a:prstGeom>
          <a:solidFill>
            <a:srgbClr val="FFFF00"/>
          </a:solidFill>
          <a:ln>
            <a:solidFill>
              <a:srgbClr val="FF0000"/>
            </a:solidFill>
          </a:ln>
        </p:spPr>
        <p:txBody>
          <a:bodyPr wrap="square" rtlCol="0">
            <a:spAutoFit/>
          </a:bodyPr>
          <a:lstStyle/>
          <a:p>
            <a:pPr algn="ctr"/>
            <a:r>
              <a:rPr lang="en-GB" b="1" dirty="0">
                <a:solidFill>
                  <a:srgbClr val="C00000"/>
                </a:solidFill>
              </a:rPr>
              <a:t>2</a:t>
            </a:r>
          </a:p>
        </p:txBody>
      </p:sp>
    </p:spTree>
    <p:extLst>
      <p:ext uri="{BB962C8B-B14F-4D97-AF65-F5344CB8AC3E}">
        <p14:creationId xmlns:p14="http://schemas.microsoft.com/office/powerpoint/2010/main" val="255960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EA44-640B-4235-80B8-79C0E61CC1FC}"/>
              </a:ext>
            </a:extLst>
          </p:cNvPr>
          <p:cNvSpPr>
            <a:spLocks noGrp="1"/>
          </p:cNvSpPr>
          <p:nvPr>
            <p:ph type="title"/>
          </p:nvPr>
        </p:nvSpPr>
        <p:spPr/>
        <p:txBody>
          <a:bodyPr/>
          <a:lstStyle/>
          <a:p>
            <a:r>
              <a:rPr lang="en-GB" dirty="0"/>
              <a:t>Spatial data file formats</a:t>
            </a:r>
          </a:p>
        </p:txBody>
      </p:sp>
      <p:sp>
        <p:nvSpPr>
          <p:cNvPr id="3" name="Content Placeholder 2">
            <a:extLst>
              <a:ext uri="{FF2B5EF4-FFF2-40B4-BE49-F238E27FC236}">
                <a16:creationId xmlns:a16="http://schemas.microsoft.com/office/drawing/2014/main" id="{82350007-7834-4824-8565-DD0E82EE17A8}"/>
              </a:ext>
            </a:extLst>
          </p:cNvPr>
          <p:cNvSpPr>
            <a:spLocks noGrp="1"/>
          </p:cNvSpPr>
          <p:nvPr>
            <p:ph idx="1"/>
          </p:nvPr>
        </p:nvSpPr>
        <p:spPr/>
        <p:txBody>
          <a:bodyPr/>
          <a:lstStyle/>
          <a:p>
            <a:r>
              <a:rPr lang="en-GB" dirty="0"/>
              <a:t>.SHP (Shapefile)</a:t>
            </a:r>
          </a:p>
          <a:p>
            <a:r>
              <a:rPr lang="en-GB" dirty="0"/>
              <a:t>.GPKG (</a:t>
            </a:r>
            <a:r>
              <a:rPr lang="en-GB" dirty="0" err="1"/>
              <a:t>Geopackage</a:t>
            </a:r>
            <a:r>
              <a:rPr lang="en-GB" dirty="0"/>
              <a:t>)</a:t>
            </a:r>
          </a:p>
          <a:p>
            <a:r>
              <a:rPr lang="en-GB" dirty="0"/>
              <a:t>.GEOJSON (</a:t>
            </a:r>
            <a:r>
              <a:rPr lang="en-GB" dirty="0" err="1"/>
              <a:t>GeoJSON</a:t>
            </a:r>
            <a:r>
              <a:rPr lang="en-GB" dirty="0"/>
              <a:t>)</a:t>
            </a:r>
          </a:p>
          <a:p>
            <a:endParaRPr lang="en-GB" dirty="0"/>
          </a:p>
          <a:p>
            <a:r>
              <a:rPr lang="en-GB" dirty="0"/>
              <a:t>.JSON (JSON)</a:t>
            </a:r>
          </a:p>
          <a:p>
            <a:r>
              <a:rPr lang="en-GB" dirty="0"/>
              <a:t>.CSV (Comma Separated Values)</a:t>
            </a:r>
          </a:p>
          <a:p>
            <a:r>
              <a:rPr lang="en-GB" dirty="0"/>
              <a:t>.TXT (Text)</a:t>
            </a:r>
          </a:p>
        </p:txBody>
      </p:sp>
    </p:spTree>
    <p:extLst>
      <p:ext uri="{BB962C8B-B14F-4D97-AF65-F5344CB8AC3E}">
        <p14:creationId xmlns:p14="http://schemas.microsoft.com/office/powerpoint/2010/main" val="172910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7FB9-C891-4D48-B0C7-CB07641C213E}"/>
              </a:ext>
            </a:extLst>
          </p:cNvPr>
          <p:cNvSpPr>
            <a:spLocks noGrp="1"/>
          </p:cNvSpPr>
          <p:nvPr>
            <p:ph type="title"/>
          </p:nvPr>
        </p:nvSpPr>
        <p:spPr/>
        <p:txBody>
          <a:bodyPr/>
          <a:lstStyle/>
          <a:p>
            <a:r>
              <a:rPr lang="en-AU" sz="4400" dirty="0"/>
              <a:t>Acknowledgement of country</a:t>
            </a:r>
            <a:endParaRPr lang="en-AU" dirty="0"/>
          </a:p>
        </p:txBody>
      </p:sp>
      <p:sp>
        <p:nvSpPr>
          <p:cNvPr id="3" name="Content Placeholder 2">
            <a:extLst>
              <a:ext uri="{FF2B5EF4-FFF2-40B4-BE49-F238E27FC236}">
                <a16:creationId xmlns:a16="http://schemas.microsoft.com/office/drawing/2014/main" id="{8DB6535C-76BC-4845-943A-81578F91DE47}"/>
              </a:ext>
            </a:extLst>
          </p:cNvPr>
          <p:cNvSpPr>
            <a:spLocks noGrp="1"/>
          </p:cNvSpPr>
          <p:nvPr>
            <p:ph idx="1"/>
          </p:nvPr>
        </p:nvSpPr>
        <p:spPr/>
        <p:txBody>
          <a:bodyPr/>
          <a:lstStyle/>
          <a:p>
            <a:pPr marL="0" indent="0" algn="just">
              <a:buNone/>
            </a:pPr>
            <a:r>
              <a:rPr lang="en-US" dirty="0"/>
              <a:t>We acknowledge the Traditional Owners of the land we are on today, and pay respect to elders past, present and emerging and acknowledge any Aboriginal and Torres Strait Islander People with us today.</a:t>
            </a:r>
          </a:p>
          <a:p>
            <a:pPr algn="just"/>
            <a:endParaRPr lang="en-AU" dirty="0"/>
          </a:p>
        </p:txBody>
      </p:sp>
      <p:pic>
        <p:nvPicPr>
          <p:cNvPr id="1026" name="Picture 2" descr="Acknowledgement of Country - Canyon Gear">
            <a:extLst>
              <a:ext uri="{FF2B5EF4-FFF2-40B4-BE49-F238E27FC236}">
                <a16:creationId xmlns:a16="http://schemas.microsoft.com/office/drawing/2014/main" id="{518CA991-E989-4C3F-897D-79412DCCA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215" y="3429000"/>
            <a:ext cx="6283569" cy="219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5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43E1-13EF-42E1-B459-DFD2C9D792CC}"/>
              </a:ext>
            </a:extLst>
          </p:cNvPr>
          <p:cNvSpPr>
            <a:spLocks noGrp="1"/>
          </p:cNvSpPr>
          <p:nvPr>
            <p:ph type="title"/>
          </p:nvPr>
        </p:nvSpPr>
        <p:spPr/>
        <p:txBody>
          <a:bodyPr/>
          <a:lstStyle/>
          <a:p>
            <a:r>
              <a:rPr lang="en-GB" dirty="0"/>
              <a:t>Let’s GO!!!</a:t>
            </a:r>
          </a:p>
        </p:txBody>
      </p:sp>
      <p:sp>
        <p:nvSpPr>
          <p:cNvPr id="3" name="Text Placeholder 2">
            <a:extLst>
              <a:ext uri="{FF2B5EF4-FFF2-40B4-BE49-F238E27FC236}">
                <a16:creationId xmlns:a16="http://schemas.microsoft.com/office/drawing/2014/main" id="{B8729F07-5BFA-4439-A313-01AFE0AB5C5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4288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C9ECBD-C9E0-463A-A7D7-F12BD004A316}"/>
              </a:ext>
            </a:extLst>
          </p:cNvPr>
          <p:cNvSpPr>
            <a:spLocks noGrp="1"/>
          </p:cNvSpPr>
          <p:nvPr>
            <p:ph type="body" sz="quarter" idx="11"/>
          </p:nvPr>
        </p:nvSpPr>
        <p:spPr/>
        <p:txBody>
          <a:bodyPr>
            <a:normAutofit fontScale="92500"/>
          </a:bodyPr>
          <a:lstStyle/>
          <a:p>
            <a:r>
              <a:rPr lang="en-US" dirty="0"/>
              <a:t>Research Fellow, School of Public Health and Preventive Medicine</a:t>
            </a:r>
            <a:endParaRPr lang="en-AU" dirty="0"/>
          </a:p>
        </p:txBody>
      </p:sp>
      <p:sp>
        <p:nvSpPr>
          <p:cNvPr id="4" name="Text Placeholder 3">
            <a:extLst>
              <a:ext uri="{FF2B5EF4-FFF2-40B4-BE49-F238E27FC236}">
                <a16:creationId xmlns:a16="http://schemas.microsoft.com/office/drawing/2014/main" id="{FC21B9C5-5501-4112-8DF7-52399EA5BD9B}"/>
              </a:ext>
            </a:extLst>
          </p:cNvPr>
          <p:cNvSpPr>
            <a:spLocks noGrp="1"/>
          </p:cNvSpPr>
          <p:nvPr>
            <p:ph type="body" sz="quarter" idx="14"/>
          </p:nvPr>
        </p:nvSpPr>
        <p:spPr>
          <a:xfrm>
            <a:off x="306060" y="1729723"/>
            <a:ext cx="2037645" cy="401647"/>
          </a:xfrm>
        </p:spPr>
        <p:txBody>
          <a:bodyPr/>
          <a:lstStyle/>
          <a:p>
            <a:r>
              <a:rPr lang="en-US" dirty="0"/>
              <a:t>Bio</a:t>
            </a:r>
            <a:endParaRPr lang="en-AU" dirty="0"/>
          </a:p>
        </p:txBody>
      </p:sp>
      <p:sp>
        <p:nvSpPr>
          <p:cNvPr id="5" name="Text Placeholder 4">
            <a:extLst>
              <a:ext uri="{FF2B5EF4-FFF2-40B4-BE49-F238E27FC236}">
                <a16:creationId xmlns:a16="http://schemas.microsoft.com/office/drawing/2014/main" id="{A46EDCC2-E552-4982-B728-61EAF64F45FF}"/>
              </a:ext>
            </a:extLst>
          </p:cNvPr>
          <p:cNvSpPr>
            <a:spLocks noGrp="1"/>
          </p:cNvSpPr>
          <p:nvPr>
            <p:ph type="body" sz="quarter" idx="16"/>
          </p:nvPr>
        </p:nvSpPr>
        <p:spPr>
          <a:xfrm>
            <a:off x="300210" y="2097681"/>
            <a:ext cx="7621165" cy="700147"/>
          </a:xfrm>
        </p:spPr>
        <p:txBody>
          <a:bodyPr/>
          <a:lstStyle/>
          <a:p>
            <a:pPr marL="0" indent="0" algn="just">
              <a:buNone/>
            </a:pPr>
            <a:r>
              <a:rPr lang="en-US" dirty="0">
                <a:latin typeface="Arial Narrow" panose="020B0606020202030204" pitchFamily="34" charset="0"/>
              </a:rPr>
              <a:t>Research Fellow leading a number of key projects in the ARC Discovery Project CYCLED (CitY-wide biCycLing Exposure modelling).</a:t>
            </a:r>
          </a:p>
        </p:txBody>
      </p:sp>
      <p:sp>
        <p:nvSpPr>
          <p:cNvPr id="3" name="Text Placeholder 2">
            <a:extLst>
              <a:ext uri="{FF2B5EF4-FFF2-40B4-BE49-F238E27FC236}">
                <a16:creationId xmlns:a16="http://schemas.microsoft.com/office/drawing/2014/main" id="{B5204FE5-A85E-4A82-80CC-1F4798D713AE}"/>
              </a:ext>
            </a:extLst>
          </p:cNvPr>
          <p:cNvSpPr>
            <a:spLocks noGrp="1"/>
          </p:cNvSpPr>
          <p:nvPr>
            <p:ph type="body" sz="quarter" idx="13"/>
          </p:nvPr>
        </p:nvSpPr>
        <p:spPr/>
        <p:txBody>
          <a:bodyPr/>
          <a:lstStyle/>
          <a:p>
            <a:r>
              <a:rPr lang="en-US" dirty="0"/>
              <a:t>Debjit Bhowmick, PhD</a:t>
            </a:r>
            <a:endParaRPr lang="en-AU" dirty="0"/>
          </a:p>
        </p:txBody>
      </p:sp>
      <p:pic>
        <p:nvPicPr>
          <p:cNvPr id="7" name="Picture 6">
            <a:extLst>
              <a:ext uri="{FF2B5EF4-FFF2-40B4-BE49-F238E27FC236}">
                <a16:creationId xmlns:a16="http://schemas.microsoft.com/office/drawing/2014/main" id="{7BDB5D8A-6309-4972-A6F4-B08FDECDCD28}"/>
              </a:ext>
            </a:extLst>
          </p:cNvPr>
          <p:cNvPicPr>
            <a:picLocks noChangeAspect="1"/>
          </p:cNvPicPr>
          <p:nvPr/>
        </p:nvPicPr>
        <p:blipFill rotWithShape="1">
          <a:blip r:embed="rId2">
            <a:extLst>
              <a:ext uri="{28A0092B-C50C-407E-A947-70E740481C1C}">
                <a14:useLocalDpi xmlns:a14="http://schemas.microsoft.com/office/drawing/2010/main" val="0"/>
              </a:ext>
            </a:extLst>
          </a:blip>
          <a:srcRect l="13342" t="1482" r="9350" b="4447"/>
          <a:stretch/>
        </p:blipFill>
        <p:spPr>
          <a:xfrm>
            <a:off x="8743307" y="326309"/>
            <a:ext cx="2906762" cy="2920395"/>
          </a:xfrm>
          <a:prstGeom prst="rect">
            <a:avLst/>
          </a:prstGeom>
        </p:spPr>
      </p:pic>
      <p:grpSp>
        <p:nvGrpSpPr>
          <p:cNvPr id="18" name="Group 17">
            <a:extLst>
              <a:ext uri="{FF2B5EF4-FFF2-40B4-BE49-F238E27FC236}">
                <a16:creationId xmlns:a16="http://schemas.microsoft.com/office/drawing/2014/main" id="{B3D0FD58-CF38-4CA3-A7E0-13ABB349F91A}"/>
              </a:ext>
            </a:extLst>
          </p:cNvPr>
          <p:cNvGrpSpPr/>
          <p:nvPr/>
        </p:nvGrpSpPr>
        <p:grpSpPr>
          <a:xfrm>
            <a:off x="300210" y="2887556"/>
            <a:ext cx="3419035" cy="1262062"/>
            <a:chOff x="300210" y="2887556"/>
            <a:chExt cx="3419035" cy="1262062"/>
          </a:xfrm>
        </p:grpSpPr>
        <p:sp>
          <p:nvSpPr>
            <p:cNvPr id="8" name="Text Placeholder 3">
              <a:extLst>
                <a:ext uri="{FF2B5EF4-FFF2-40B4-BE49-F238E27FC236}">
                  <a16:creationId xmlns:a16="http://schemas.microsoft.com/office/drawing/2014/main" id="{80A2BF68-F1AE-4428-99D7-5518002A987C}"/>
                </a:ext>
              </a:extLst>
            </p:cNvPr>
            <p:cNvSpPr txBox="1">
              <a:spLocks/>
            </p:cNvSpPr>
            <p:nvPr/>
          </p:nvSpPr>
          <p:spPr>
            <a:xfrm>
              <a:off x="306060" y="2887556"/>
              <a:ext cx="2139190" cy="3679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Research interests</a:t>
              </a:r>
              <a:endParaRPr lang="en-AU" dirty="0"/>
            </a:p>
          </p:txBody>
        </p:sp>
        <p:sp>
          <p:nvSpPr>
            <p:cNvPr id="9" name="Text Placeholder 4">
              <a:extLst>
                <a:ext uri="{FF2B5EF4-FFF2-40B4-BE49-F238E27FC236}">
                  <a16:creationId xmlns:a16="http://schemas.microsoft.com/office/drawing/2014/main" id="{A22254EA-DD75-480C-B1D3-CC15853176CC}"/>
                </a:ext>
              </a:extLst>
            </p:cNvPr>
            <p:cNvSpPr txBox="1">
              <a:spLocks/>
            </p:cNvSpPr>
            <p:nvPr/>
          </p:nvSpPr>
          <p:spPr>
            <a:xfrm>
              <a:off x="300210" y="3255513"/>
              <a:ext cx="3419035" cy="894105"/>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Narrow" panose="020B0606020202030204" pitchFamily="34" charset="0"/>
                </a:rPr>
                <a:t>Sustainable and active mobility</a:t>
              </a:r>
            </a:p>
            <a:p>
              <a:pPr algn="just"/>
              <a:r>
                <a:rPr lang="en-US" dirty="0">
                  <a:latin typeface="Arial Narrow" panose="020B0606020202030204" pitchFamily="34" charset="0"/>
                </a:rPr>
                <a:t>Safety in mobility</a:t>
              </a:r>
              <a:endParaRPr lang="en-AU" dirty="0">
                <a:latin typeface="Arial Narrow" panose="020B0606020202030204" pitchFamily="34" charset="0"/>
              </a:endParaRPr>
            </a:p>
          </p:txBody>
        </p:sp>
      </p:grpSp>
      <p:grpSp>
        <p:nvGrpSpPr>
          <p:cNvPr id="19" name="Group 18">
            <a:extLst>
              <a:ext uri="{FF2B5EF4-FFF2-40B4-BE49-F238E27FC236}">
                <a16:creationId xmlns:a16="http://schemas.microsoft.com/office/drawing/2014/main" id="{E89602D6-98B8-4797-ADDC-3E45923952F1}"/>
              </a:ext>
            </a:extLst>
          </p:cNvPr>
          <p:cNvGrpSpPr/>
          <p:nvPr/>
        </p:nvGrpSpPr>
        <p:grpSpPr>
          <a:xfrm>
            <a:off x="300210" y="4225204"/>
            <a:ext cx="4177112" cy="1627693"/>
            <a:chOff x="300210" y="4225204"/>
            <a:chExt cx="4177112" cy="1627693"/>
          </a:xfrm>
        </p:grpSpPr>
        <p:sp>
          <p:nvSpPr>
            <p:cNvPr id="10" name="Text Placeholder 3">
              <a:extLst>
                <a:ext uri="{FF2B5EF4-FFF2-40B4-BE49-F238E27FC236}">
                  <a16:creationId xmlns:a16="http://schemas.microsoft.com/office/drawing/2014/main" id="{721C1818-571F-4E62-874C-7750CA6A457A}"/>
                </a:ext>
              </a:extLst>
            </p:cNvPr>
            <p:cNvSpPr txBox="1">
              <a:spLocks/>
            </p:cNvSpPr>
            <p:nvPr/>
          </p:nvSpPr>
          <p:spPr>
            <a:xfrm>
              <a:off x="306059" y="4225204"/>
              <a:ext cx="2609590" cy="5903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Technical experience</a:t>
              </a:r>
              <a:endParaRPr lang="en-AU" dirty="0"/>
            </a:p>
          </p:txBody>
        </p:sp>
        <p:sp>
          <p:nvSpPr>
            <p:cNvPr id="11" name="Text Placeholder 4">
              <a:extLst>
                <a:ext uri="{FF2B5EF4-FFF2-40B4-BE49-F238E27FC236}">
                  <a16:creationId xmlns:a16="http://schemas.microsoft.com/office/drawing/2014/main" id="{69C52D45-4A72-4D67-80B0-BF5775FB76C5}"/>
                </a:ext>
              </a:extLst>
            </p:cNvPr>
            <p:cNvSpPr txBox="1">
              <a:spLocks/>
            </p:cNvSpPr>
            <p:nvPr/>
          </p:nvSpPr>
          <p:spPr>
            <a:xfrm>
              <a:off x="300210" y="4593162"/>
              <a:ext cx="4177112" cy="1259735"/>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Narrow" panose="020B0606020202030204" pitchFamily="34" charset="0"/>
                </a:rPr>
                <a:t>(Geo)Spatial data analysis</a:t>
              </a:r>
            </a:p>
            <a:p>
              <a:pPr algn="just"/>
              <a:r>
                <a:rPr lang="en-US" dirty="0">
                  <a:latin typeface="Arial Narrow" panose="020B0606020202030204" pitchFamily="34" charset="0"/>
                </a:rPr>
                <a:t>Mobility data analysis</a:t>
              </a:r>
            </a:p>
          </p:txBody>
        </p:sp>
      </p:grpSp>
      <p:grpSp>
        <p:nvGrpSpPr>
          <p:cNvPr id="20" name="Group 19">
            <a:extLst>
              <a:ext uri="{FF2B5EF4-FFF2-40B4-BE49-F238E27FC236}">
                <a16:creationId xmlns:a16="http://schemas.microsoft.com/office/drawing/2014/main" id="{944E9C3C-91C4-4431-90C7-7AC364DCDD6E}"/>
              </a:ext>
            </a:extLst>
          </p:cNvPr>
          <p:cNvGrpSpPr/>
          <p:nvPr/>
        </p:nvGrpSpPr>
        <p:grpSpPr>
          <a:xfrm>
            <a:off x="4351210" y="2881648"/>
            <a:ext cx="4177112" cy="1480145"/>
            <a:chOff x="4351210" y="2881648"/>
            <a:chExt cx="4177112" cy="1627693"/>
          </a:xfrm>
        </p:grpSpPr>
        <p:sp>
          <p:nvSpPr>
            <p:cNvPr id="14" name="Text Placeholder 3">
              <a:extLst>
                <a:ext uri="{FF2B5EF4-FFF2-40B4-BE49-F238E27FC236}">
                  <a16:creationId xmlns:a16="http://schemas.microsoft.com/office/drawing/2014/main" id="{0ADBE420-576B-4658-8618-E14D07790A52}"/>
                </a:ext>
              </a:extLst>
            </p:cNvPr>
            <p:cNvSpPr txBox="1">
              <a:spLocks/>
            </p:cNvSpPr>
            <p:nvPr/>
          </p:nvSpPr>
          <p:spPr>
            <a:xfrm>
              <a:off x="4357059" y="2881648"/>
              <a:ext cx="2609590" cy="5903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Education</a:t>
              </a:r>
              <a:endParaRPr lang="en-AU" dirty="0"/>
            </a:p>
          </p:txBody>
        </p:sp>
        <p:sp>
          <p:nvSpPr>
            <p:cNvPr id="15" name="Text Placeholder 4">
              <a:extLst>
                <a:ext uri="{FF2B5EF4-FFF2-40B4-BE49-F238E27FC236}">
                  <a16:creationId xmlns:a16="http://schemas.microsoft.com/office/drawing/2014/main" id="{BED2ADE0-01C9-439B-8A67-B6F97F476564}"/>
                </a:ext>
              </a:extLst>
            </p:cNvPr>
            <p:cNvSpPr txBox="1">
              <a:spLocks/>
            </p:cNvSpPr>
            <p:nvPr/>
          </p:nvSpPr>
          <p:spPr>
            <a:xfrm>
              <a:off x="4351210" y="3249606"/>
              <a:ext cx="4177112" cy="1259735"/>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Narrow" panose="020B0606020202030204" pitchFamily="34" charset="0"/>
                </a:rPr>
                <a:t>PhD in Engineering (Geomatics)</a:t>
              </a:r>
            </a:p>
            <a:p>
              <a:pPr algn="just"/>
              <a:r>
                <a:rPr lang="en-US" dirty="0">
                  <a:latin typeface="Arial Narrow" panose="020B0606020202030204" pitchFamily="34" charset="0"/>
                </a:rPr>
                <a:t>MTech in Transportation Engineering</a:t>
              </a:r>
            </a:p>
          </p:txBody>
        </p:sp>
      </p:grpSp>
      <p:pic>
        <p:nvPicPr>
          <p:cNvPr id="17" name="Picture 16">
            <a:extLst>
              <a:ext uri="{FF2B5EF4-FFF2-40B4-BE49-F238E27FC236}">
                <a16:creationId xmlns:a16="http://schemas.microsoft.com/office/drawing/2014/main" id="{7D9BF78F-DB8E-42E9-ADD2-EAA65B4D85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986" y="3621500"/>
            <a:ext cx="2049403" cy="2049403"/>
          </a:xfrm>
          <a:prstGeom prst="rect">
            <a:avLst/>
          </a:prstGeom>
        </p:spPr>
      </p:pic>
      <p:grpSp>
        <p:nvGrpSpPr>
          <p:cNvPr id="21" name="Group 20">
            <a:extLst>
              <a:ext uri="{FF2B5EF4-FFF2-40B4-BE49-F238E27FC236}">
                <a16:creationId xmlns:a16="http://schemas.microsoft.com/office/drawing/2014/main" id="{83F77B6B-54CC-41FF-B87E-2858E9FE3088}"/>
              </a:ext>
            </a:extLst>
          </p:cNvPr>
          <p:cNvGrpSpPr/>
          <p:nvPr/>
        </p:nvGrpSpPr>
        <p:grpSpPr>
          <a:xfrm>
            <a:off x="4351210" y="4149618"/>
            <a:ext cx="4177112" cy="1627693"/>
            <a:chOff x="300210" y="4225204"/>
            <a:chExt cx="4177112" cy="1627693"/>
          </a:xfrm>
        </p:grpSpPr>
        <p:sp>
          <p:nvSpPr>
            <p:cNvPr id="22" name="Text Placeholder 3">
              <a:extLst>
                <a:ext uri="{FF2B5EF4-FFF2-40B4-BE49-F238E27FC236}">
                  <a16:creationId xmlns:a16="http://schemas.microsoft.com/office/drawing/2014/main" id="{548752D2-A439-4D9C-81FB-64E83EFAEF28}"/>
                </a:ext>
              </a:extLst>
            </p:cNvPr>
            <p:cNvSpPr txBox="1">
              <a:spLocks/>
            </p:cNvSpPr>
            <p:nvPr/>
          </p:nvSpPr>
          <p:spPr>
            <a:xfrm>
              <a:off x="306059" y="4225204"/>
              <a:ext cx="2609590" cy="5903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Interests</a:t>
              </a:r>
              <a:endParaRPr lang="en-AU" dirty="0"/>
            </a:p>
          </p:txBody>
        </p:sp>
        <p:sp>
          <p:nvSpPr>
            <p:cNvPr id="23" name="Text Placeholder 4">
              <a:extLst>
                <a:ext uri="{FF2B5EF4-FFF2-40B4-BE49-F238E27FC236}">
                  <a16:creationId xmlns:a16="http://schemas.microsoft.com/office/drawing/2014/main" id="{C1E8008F-7CD5-4D3E-8FE1-E37127D96261}"/>
                </a:ext>
              </a:extLst>
            </p:cNvPr>
            <p:cNvSpPr txBox="1">
              <a:spLocks/>
            </p:cNvSpPr>
            <p:nvPr/>
          </p:nvSpPr>
          <p:spPr>
            <a:xfrm>
              <a:off x="300210" y="4593162"/>
              <a:ext cx="4177112" cy="1259735"/>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Font typeface="Arial" panose="020B0604020202020204" pitchFamily="34" charset="0"/>
                <a:buChar char="•"/>
                <a:defRPr sz="2000" b="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Narrow" panose="020B0606020202030204" pitchFamily="34" charset="0"/>
                </a:rPr>
                <a:t>Cricket, Football</a:t>
              </a:r>
            </a:p>
            <a:p>
              <a:pPr algn="just"/>
              <a:r>
                <a:rPr lang="en-US" dirty="0">
                  <a:latin typeface="Arial Narrow" panose="020B0606020202030204" pitchFamily="34" charset="0"/>
                </a:rPr>
                <a:t>Photography</a:t>
              </a:r>
            </a:p>
          </p:txBody>
        </p:sp>
      </p:grpSp>
    </p:spTree>
    <p:extLst>
      <p:ext uri="{BB962C8B-B14F-4D97-AF65-F5344CB8AC3E}">
        <p14:creationId xmlns:p14="http://schemas.microsoft.com/office/powerpoint/2010/main" val="389956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4A92-926C-4B91-A5D9-F4D92DF39838}"/>
              </a:ext>
            </a:extLst>
          </p:cNvPr>
          <p:cNvSpPr>
            <a:spLocks noGrp="1"/>
          </p:cNvSpPr>
          <p:nvPr>
            <p:ph type="title"/>
          </p:nvPr>
        </p:nvSpPr>
        <p:spPr/>
        <p:txBody>
          <a:bodyPr/>
          <a:lstStyle/>
          <a:p>
            <a:r>
              <a:rPr lang="en-GB" dirty="0"/>
              <a:t>Let’s talk about you now</a:t>
            </a:r>
          </a:p>
        </p:txBody>
      </p:sp>
      <p:sp>
        <p:nvSpPr>
          <p:cNvPr id="8" name="Content Placeholder 7">
            <a:extLst>
              <a:ext uri="{FF2B5EF4-FFF2-40B4-BE49-F238E27FC236}">
                <a16:creationId xmlns:a16="http://schemas.microsoft.com/office/drawing/2014/main" id="{452A2645-4BB9-4641-8E7E-039D51E39CC8}"/>
              </a:ext>
            </a:extLst>
          </p:cNvPr>
          <p:cNvSpPr>
            <a:spLocks noGrp="1"/>
          </p:cNvSpPr>
          <p:nvPr>
            <p:ph idx="1"/>
          </p:nvPr>
        </p:nvSpPr>
        <p:spPr/>
        <p:txBody>
          <a:bodyPr/>
          <a:lstStyle/>
          <a:p>
            <a:r>
              <a:rPr lang="en-GB" dirty="0">
                <a:hlinkClick r:id="rId2"/>
              </a:rPr>
              <a:t>https://www.menti.com/alp7b42r8wy8</a:t>
            </a:r>
            <a:endParaRPr lang="en-GB" dirty="0"/>
          </a:p>
          <a:p>
            <a:r>
              <a:rPr lang="en-AU" i="0" dirty="0">
                <a:effectLst/>
              </a:rPr>
              <a:t>Go to </a:t>
            </a:r>
            <a:r>
              <a:rPr lang="en-AU" b="1" i="0" u="sng" dirty="0">
                <a:effectLst/>
              </a:rPr>
              <a:t>menti.com </a:t>
            </a:r>
            <a:r>
              <a:rPr lang="en-AU" i="0" dirty="0">
                <a:effectLst/>
              </a:rPr>
              <a:t>and use the code </a:t>
            </a:r>
            <a:r>
              <a:rPr lang="en-AU" b="1" i="0" dirty="0">
                <a:effectLst/>
              </a:rPr>
              <a:t>1301 5004</a:t>
            </a:r>
            <a:endParaRPr lang="en-GB" b="1" dirty="0"/>
          </a:p>
          <a:p>
            <a:endParaRPr lang="en-GB" dirty="0"/>
          </a:p>
          <a:p>
            <a:endParaRPr lang="en-GB" dirty="0"/>
          </a:p>
        </p:txBody>
      </p:sp>
      <p:pic>
        <p:nvPicPr>
          <p:cNvPr id="7" name="Picture 6">
            <a:extLst>
              <a:ext uri="{FF2B5EF4-FFF2-40B4-BE49-F238E27FC236}">
                <a16:creationId xmlns:a16="http://schemas.microsoft.com/office/drawing/2014/main" id="{A58CFD81-5975-4E74-B6EC-5F1644E57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702" y="3313167"/>
            <a:ext cx="2492595" cy="2492595"/>
          </a:xfrm>
          <a:prstGeom prst="rect">
            <a:avLst/>
          </a:prstGeom>
        </p:spPr>
      </p:pic>
    </p:spTree>
    <p:extLst>
      <p:ext uri="{BB962C8B-B14F-4D97-AF65-F5344CB8AC3E}">
        <p14:creationId xmlns:p14="http://schemas.microsoft.com/office/powerpoint/2010/main" val="208384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D392-04D5-4FF5-85A8-E2B8ED19C1C0}"/>
              </a:ext>
            </a:extLst>
          </p:cNvPr>
          <p:cNvSpPr>
            <a:spLocks noGrp="1"/>
          </p:cNvSpPr>
          <p:nvPr>
            <p:ph type="title"/>
          </p:nvPr>
        </p:nvSpPr>
        <p:spPr/>
        <p:txBody>
          <a:bodyPr/>
          <a:lstStyle/>
          <a:p>
            <a:r>
              <a:rPr lang="en-AU" dirty="0"/>
              <a:t>What is Spatial Data?</a:t>
            </a:r>
            <a:endParaRPr lang="en-GB" dirty="0"/>
          </a:p>
        </p:txBody>
      </p:sp>
      <p:sp>
        <p:nvSpPr>
          <p:cNvPr id="3" name="Content Placeholder 2">
            <a:extLst>
              <a:ext uri="{FF2B5EF4-FFF2-40B4-BE49-F238E27FC236}">
                <a16:creationId xmlns:a16="http://schemas.microsoft.com/office/drawing/2014/main" id="{2B82841E-8E85-47B9-A33A-D79D56C6F802}"/>
              </a:ext>
            </a:extLst>
          </p:cNvPr>
          <p:cNvSpPr>
            <a:spLocks noGrp="1"/>
          </p:cNvSpPr>
          <p:nvPr>
            <p:ph idx="1"/>
          </p:nvPr>
        </p:nvSpPr>
        <p:spPr>
          <a:xfrm>
            <a:off x="838200" y="1825625"/>
            <a:ext cx="7212724" cy="4351338"/>
          </a:xfrm>
        </p:spPr>
        <p:txBody>
          <a:bodyPr/>
          <a:lstStyle/>
          <a:p>
            <a:r>
              <a:rPr lang="en-US" b="1" dirty="0"/>
              <a:t>Spatial data</a:t>
            </a:r>
            <a:r>
              <a:rPr lang="en-US" dirty="0"/>
              <a:t> is information about the locations of things on Earth.</a:t>
            </a:r>
          </a:p>
          <a:p>
            <a:endParaRPr lang="en-US" dirty="0"/>
          </a:p>
          <a:p>
            <a:r>
              <a:rPr lang="en-US" dirty="0"/>
              <a:t>It includes data that describes </a:t>
            </a:r>
            <a:r>
              <a:rPr lang="en-US" i="1" dirty="0"/>
              <a:t>where</a:t>
            </a:r>
            <a:r>
              <a:rPr lang="en-US" dirty="0"/>
              <a:t> something is (geography) and sometimes </a:t>
            </a:r>
            <a:r>
              <a:rPr lang="en-US" i="1" dirty="0"/>
              <a:t>what</a:t>
            </a:r>
            <a:r>
              <a:rPr lang="en-US" dirty="0"/>
              <a:t> it is (attributes).</a:t>
            </a:r>
            <a:endParaRPr lang="en-GB" dirty="0"/>
          </a:p>
        </p:txBody>
      </p:sp>
      <p:pic>
        <p:nvPicPr>
          <p:cNvPr id="5" name="Picture 4">
            <a:extLst>
              <a:ext uri="{FF2B5EF4-FFF2-40B4-BE49-F238E27FC236}">
                <a16:creationId xmlns:a16="http://schemas.microsoft.com/office/drawing/2014/main" id="{536E0949-A9D4-4DEB-BBF8-F2B89AB0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496" y="681037"/>
            <a:ext cx="2582387" cy="5590622"/>
          </a:xfrm>
          <a:prstGeom prst="rect">
            <a:avLst/>
          </a:prstGeom>
          <a:ln>
            <a:solidFill>
              <a:schemeClr val="tx1"/>
            </a:solidFill>
          </a:ln>
        </p:spPr>
      </p:pic>
    </p:spTree>
    <p:extLst>
      <p:ext uri="{BB962C8B-B14F-4D97-AF65-F5344CB8AC3E}">
        <p14:creationId xmlns:p14="http://schemas.microsoft.com/office/powerpoint/2010/main" val="181686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3706-EA96-457D-B68E-AB0E070CE9B5}"/>
              </a:ext>
            </a:extLst>
          </p:cNvPr>
          <p:cNvSpPr>
            <a:spLocks noGrp="1"/>
          </p:cNvSpPr>
          <p:nvPr>
            <p:ph type="title"/>
          </p:nvPr>
        </p:nvSpPr>
        <p:spPr/>
        <p:txBody>
          <a:bodyPr/>
          <a:lstStyle/>
          <a:p>
            <a:r>
              <a:rPr lang="en-US" dirty="0"/>
              <a:t>Examples of Spatial Data in Everyday Life</a:t>
            </a:r>
            <a:endParaRPr lang="en-GB" dirty="0"/>
          </a:p>
        </p:txBody>
      </p:sp>
      <p:pic>
        <p:nvPicPr>
          <p:cNvPr id="5" name="Content Placeholder 4">
            <a:extLst>
              <a:ext uri="{FF2B5EF4-FFF2-40B4-BE49-F238E27FC236}">
                <a16:creationId xmlns:a16="http://schemas.microsoft.com/office/drawing/2014/main" id="{CEF068B2-9F20-41DC-8542-0128CFAAF2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507"/>
          <a:stretch/>
        </p:blipFill>
        <p:spPr>
          <a:xfrm>
            <a:off x="1279083" y="1690687"/>
            <a:ext cx="2941179" cy="4424855"/>
          </a:xfrm>
        </p:spPr>
      </p:pic>
      <p:pic>
        <p:nvPicPr>
          <p:cNvPr id="7" name="Picture 6">
            <a:extLst>
              <a:ext uri="{FF2B5EF4-FFF2-40B4-BE49-F238E27FC236}">
                <a16:creationId xmlns:a16="http://schemas.microsoft.com/office/drawing/2014/main" id="{CFBD601F-E096-408C-9071-11FEE338E0DC}"/>
              </a:ext>
            </a:extLst>
          </p:cNvPr>
          <p:cNvPicPr>
            <a:picLocks noChangeAspect="1"/>
          </p:cNvPicPr>
          <p:nvPr/>
        </p:nvPicPr>
        <p:blipFill rotWithShape="1">
          <a:blip r:embed="rId3">
            <a:extLst>
              <a:ext uri="{28A0092B-C50C-407E-A947-70E740481C1C}">
                <a14:useLocalDpi xmlns:a14="http://schemas.microsoft.com/office/drawing/2010/main" val="0"/>
              </a:ext>
            </a:extLst>
          </a:blip>
          <a:srcRect t="6235" b="3233"/>
          <a:stretch/>
        </p:blipFill>
        <p:spPr>
          <a:xfrm>
            <a:off x="5367622" y="1690687"/>
            <a:ext cx="2332421" cy="4436036"/>
          </a:xfrm>
          <a:prstGeom prst="rect">
            <a:avLst/>
          </a:prstGeom>
          <a:ln>
            <a:solidFill>
              <a:schemeClr val="tx1"/>
            </a:solidFill>
          </a:ln>
        </p:spPr>
      </p:pic>
      <p:pic>
        <p:nvPicPr>
          <p:cNvPr id="9" name="Picture 8">
            <a:extLst>
              <a:ext uri="{FF2B5EF4-FFF2-40B4-BE49-F238E27FC236}">
                <a16:creationId xmlns:a16="http://schemas.microsoft.com/office/drawing/2014/main" id="{F6D997D6-D468-438E-BE10-918B390E7D51}"/>
              </a:ext>
            </a:extLst>
          </p:cNvPr>
          <p:cNvPicPr>
            <a:picLocks noChangeAspect="1"/>
          </p:cNvPicPr>
          <p:nvPr/>
        </p:nvPicPr>
        <p:blipFill rotWithShape="1">
          <a:blip r:embed="rId4">
            <a:extLst>
              <a:ext uri="{28A0092B-C50C-407E-A947-70E740481C1C}">
                <a14:useLocalDpi xmlns:a14="http://schemas.microsoft.com/office/drawing/2010/main" val="0"/>
              </a:ext>
            </a:extLst>
          </a:blip>
          <a:srcRect t="5854"/>
          <a:stretch/>
        </p:blipFill>
        <p:spPr>
          <a:xfrm>
            <a:off x="8770222" y="1690688"/>
            <a:ext cx="2171005" cy="4424856"/>
          </a:xfrm>
          <a:prstGeom prst="rect">
            <a:avLst/>
          </a:prstGeom>
          <a:ln>
            <a:solidFill>
              <a:schemeClr val="tx1"/>
            </a:solidFill>
          </a:ln>
        </p:spPr>
      </p:pic>
      <p:pic>
        <p:nvPicPr>
          <p:cNvPr id="3074" name="Picture 2" descr="Strava Help Center home page">
            <a:extLst>
              <a:ext uri="{FF2B5EF4-FFF2-40B4-BE49-F238E27FC236}">
                <a16:creationId xmlns:a16="http://schemas.microsoft.com/office/drawing/2014/main" id="{7366309C-0F18-4074-8E3B-2ECF0D65B3F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586"/>
          <a:stretch/>
        </p:blipFill>
        <p:spPr bwMode="auto">
          <a:xfrm>
            <a:off x="2316417" y="6241284"/>
            <a:ext cx="866510" cy="3319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Does Google Maps Work? The Tech ...">
            <a:extLst>
              <a:ext uri="{FF2B5EF4-FFF2-40B4-BE49-F238E27FC236}">
                <a16:creationId xmlns:a16="http://schemas.microsoft.com/office/drawing/2014/main" id="{274937E2-7277-47BD-836F-395D88C389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7504" b="27833"/>
          <a:stretch/>
        </p:blipFill>
        <p:spPr bwMode="auto">
          <a:xfrm>
            <a:off x="5682823" y="6147541"/>
            <a:ext cx="1702018" cy="4257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oM for $220k marketing agency madness ...">
            <a:extLst>
              <a:ext uri="{FF2B5EF4-FFF2-40B4-BE49-F238E27FC236}">
                <a16:creationId xmlns:a16="http://schemas.microsoft.com/office/drawing/2014/main" id="{B7A2819E-72B4-4FE5-8C0A-4979D560BB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4172" y="6219580"/>
            <a:ext cx="501130" cy="37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8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11E0-FA78-46F3-A68E-E0F6CE8BC095}"/>
              </a:ext>
            </a:extLst>
          </p:cNvPr>
          <p:cNvSpPr>
            <a:spLocks noGrp="1"/>
          </p:cNvSpPr>
          <p:nvPr>
            <p:ph type="title"/>
          </p:nvPr>
        </p:nvSpPr>
        <p:spPr/>
        <p:txBody>
          <a:bodyPr/>
          <a:lstStyle/>
          <a:p>
            <a:r>
              <a:rPr lang="en-AU" dirty="0"/>
              <a:t>Types of Spatial Data</a:t>
            </a:r>
            <a:endParaRPr lang="en-GB" dirty="0"/>
          </a:p>
        </p:txBody>
      </p:sp>
      <p:sp>
        <p:nvSpPr>
          <p:cNvPr id="3" name="Content Placeholder 2">
            <a:extLst>
              <a:ext uri="{FF2B5EF4-FFF2-40B4-BE49-F238E27FC236}">
                <a16:creationId xmlns:a16="http://schemas.microsoft.com/office/drawing/2014/main" id="{491AB778-F66C-40B6-9635-ABFA9CAF5DD1}"/>
              </a:ext>
            </a:extLst>
          </p:cNvPr>
          <p:cNvSpPr>
            <a:spLocks noGrp="1"/>
          </p:cNvSpPr>
          <p:nvPr>
            <p:ph idx="1"/>
          </p:nvPr>
        </p:nvSpPr>
        <p:spPr/>
        <p:txBody>
          <a:bodyPr/>
          <a:lstStyle/>
          <a:p>
            <a:r>
              <a:rPr lang="en-US" b="1" dirty="0"/>
              <a:t>Vector Data </a:t>
            </a:r>
            <a:r>
              <a:rPr lang="en-US" dirty="0"/>
              <a:t>(Precise and Structured):</a:t>
            </a:r>
          </a:p>
          <a:p>
            <a:pPr lvl="1"/>
            <a:r>
              <a:rPr lang="en-US" dirty="0"/>
              <a:t>Points: Represent specific locations (e.g., a city, a tree).</a:t>
            </a:r>
          </a:p>
          <a:p>
            <a:pPr lvl="1"/>
            <a:r>
              <a:rPr lang="en-US" dirty="0"/>
              <a:t>Lines: Represent paths or connections (e.g., roads, rivers).</a:t>
            </a:r>
          </a:p>
          <a:p>
            <a:pPr lvl="1"/>
            <a:r>
              <a:rPr lang="en-US" dirty="0"/>
              <a:t>Polygons: Represent areas (e.g., parks, buildings).</a:t>
            </a:r>
          </a:p>
          <a:p>
            <a:endParaRPr lang="en-US" dirty="0"/>
          </a:p>
          <a:p>
            <a:r>
              <a:rPr lang="en-US" b="1" dirty="0"/>
              <a:t>Raster Data </a:t>
            </a:r>
            <a:r>
              <a:rPr lang="en-US" dirty="0"/>
              <a:t>(Gridded and Continuous):</a:t>
            </a:r>
          </a:p>
          <a:p>
            <a:pPr lvl="1"/>
            <a:r>
              <a:rPr lang="en-US" dirty="0"/>
              <a:t>Made up of pixels (like a photo) and often used for images (e.g., satellite photos) or gradients (e.g., temperature maps).</a:t>
            </a:r>
            <a:endParaRPr lang="en-GB" dirty="0"/>
          </a:p>
        </p:txBody>
      </p:sp>
    </p:spTree>
    <p:extLst>
      <p:ext uri="{BB962C8B-B14F-4D97-AF65-F5344CB8AC3E}">
        <p14:creationId xmlns:p14="http://schemas.microsoft.com/office/powerpoint/2010/main" val="229250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84B4-297F-4B99-9896-58BE0758A01B}"/>
              </a:ext>
            </a:extLst>
          </p:cNvPr>
          <p:cNvSpPr>
            <a:spLocks noGrp="1"/>
          </p:cNvSpPr>
          <p:nvPr>
            <p:ph type="title"/>
          </p:nvPr>
        </p:nvSpPr>
        <p:spPr/>
        <p:txBody>
          <a:bodyPr/>
          <a:lstStyle/>
          <a:p>
            <a:r>
              <a:rPr lang="en-GB" dirty="0"/>
              <a:t>Vector data (more common)</a:t>
            </a:r>
          </a:p>
        </p:txBody>
      </p:sp>
      <p:sp>
        <p:nvSpPr>
          <p:cNvPr id="3" name="Content Placeholder 2">
            <a:extLst>
              <a:ext uri="{FF2B5EF4-FFF2-40B4-BE49-F238E27FC236}">
                <a16:creationId xmlns:a16="http://schemas.microsoft.com/office/drawing/2014/main" id="{4AAB4FB9-E1BA-4A0D-8125-1158A81F9B26}"/>
              </a:ext>
            </a:extLst>
          </p:cNvPr>
          <p:cNvSpPr>
            <a:spLocks noGrp="1"/>
          </p:cNvSpPr>
          <p:nvPr>
            <p:ph idx="1"/>
          </p:nvPr>
        </p:nvSpPr>
        <p:spPr/>
        <p:txBody>
          <a:bodyPr/>
          <a:lstStyle/>
          <a:p>
            <a:r>
              <a:rPr lang="en-US" b="0" i="0" dirty="0">
                <a:solidFill>
                  <a:srgbClr val="1D1D1D"/>
                </a:solidFill>
                <a:effectLst/>
                <a:latin typeface="Inter"/>
              </a:rPr>
              <a:t>Vector data is composed of XY coordinates</a:t>
            </a:r>
            <a:endParaRPr lang="en-GB" dirty="0"/>
          </a:p>
        </p:txBody>
      </p:sp>
      <p:pic>
        <p:nvPicPr>
          <p:cNvPr id="5" name="Picture 4">
            <a:extLst>
              <a:ext uri="{FF2B5EF4-FFF2-40B4-BE49-F238E27FC236}">
                <a16:creationId xmlns:a16="http://schemas.microsoft.com/office/drawing/2014/main" id="{EF5E8480-DEF8-466E-984E-4347515ED370}"/>
              </a:ext>
            </a:extLst>
          </p:cNvPr>
          <p:cNvPicPr>
            <a:picLocks noChangeAspect="1"/>
          </p:cNvPicPr>
          <p:nvPr/>
        </p:nvPicPr>
        <p:blipFill>
          <a:blip r:embed="rId2"/>
          <a:stretch>
            <a:fillRect/>
          </a:stretch>
        </p:blipFill>
        <p:spPr>
          <a:xfrm>
            <a:off x="2371725" y="2730500"/>
            <a:ext cx="7448550" cy="3762375"/>
          </a:xfrm>
          <a:prstGeom prst="rect">
            <a:avLst/>
          </a:prstGeom>
        </p:spPr>
      </p:pic>
      <p:sp>
        <p:nvSpPr>
          <p:cNvPr id="6" name="Footer Placeholder 5">
            <a:extLst>
              <a:ext uri="{FF2B5EF4-FFF2-40B4-BE49-F238E27FC236}">
                <a16:creationId xmlns:a16="http://schemas.microsoft.com/office/drawing/2014/main" id="{D5FCF58B-0CC8-4D54-B10F-CF470D818064}"/>
              </a:ext>
            </a:extLst>
          </p:cNvPr>
          <p:cNvSpPr>
            <a:spLocks noGrp="1"/>
          </p:cNvSpPr>
          <p:nvPr>
            <p:ph type="ftr" sz="quarter" idx="11"/>
          </p:nvPr>
        </p:nvSpPr>
        <p:spPr/>
        <p:txBody>
          <a:bodyPr/>
          <a:lstStyle/>
          <a:p>
            <a:r>
              <a:rPr lang="en-US"/>
              <a:t>https://id.land/blog/raster-vs-vector-data-the-ultimate-guide</a:t>
            </a:r>
            <a:endParaRPr lang="en-US" dirty="0"/>
          </a:p>
        </p:txBody>
      </p:sp>
    </p:spTree>
    <p:extLst>
      <p:ext uri="{BB962C8B-B14F-4D97-AF65-F5344CB8AC3E}">
        <p14:creationId xmlns:p14="http://schemas.microsoft.com/office/powerpoint/2010/main" val="210660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8E4A-603F-4035-83FE-43DE52DCE715}"/>
              </a:ext>
            </a:extLst>
          </p:cNvPr>
          <p:cNvSpPr>
            <a:spLocks noGrp="1"/>
          </p:cNvSpPr>
          <p:nvPr>
            <p:ph type="title"/>
          </p:nvPr>
        </p:nvSpPr>
        <p:spPr/>
        <p:txBody>
          <a:bodyPr/>
          <a:lstStyle/>
          <a:p>
            <a:r>
              <a:rPr lang="en-GB" dirty="0"/>
              <a:t>Raster data</a:t>
            </a:r>
          </a:p>
        </p:txBody>
      </p:sp>
      <p:sp>
        <p:nvSpPr>
          <p:cNvPr id="3" name="Content Placeholder 2">
            <a:extLst>
              <a:ext uri="{FF2B5EF4-FFF2-40B4-BE49-F238E27FC236}">
                <a16:creationId xmlns:a16="http://schemas.microsoft.com/office/drawing/2014/main" id="{8BC2EF2B-556C-4666-A9A1-2E3155389EF6}"/>
              </a:ext>
            </a:extLst>
          </p:cNvPr>
          <p:cNvSpPr>
            <a:spLocks noGrp="1"/>
          </p:cNvSpPr>
          <p:nvPr>
            <p:ph idx="1"/>
          </p:nvPr>
        </p:nvSpPr>
        <p:spPr/>
        <p:txBody>
          <a:bodyPr/>
          <a:lstStyle/>
          <a:p>
            <a:r>
              <a:rPr lang="en-US" dirty="0"/>
              <a:t>Raster data is represented as a matrix of pixels arranged into rows and columns, aka, a grid. </a:t>
            </a:r>
            <a:endParaRPr lang="en-GB" dirty="0"/>
          </a:p>
        </p:txBody>
      </p:sp>
      <p:pic>
        <p:nvPicPr>
          <p:cNvPr id="5" name="Picture 4">
            <a:extLst>
              <a:ext uri="{FF2B5EF4-FFF2-40B4-BE49-F238E27FC236}">
                <a16:creationId xmlns:a16="http://schemas.microsoft.com/office/drawing/2014/main" id="{77F6C726-E88B-4109-9F4E-8BFD4E847934}"/>
              </a:ext>
            </a:extLst>
          </p:cNvPr>
          <p:cNvPicPr>
            <a:picLocks noChangeAspect="1"/>
          </p:cNvPicPr>
          <p:nvPr/>
        </p:nvPicPr>
        <p:blipFill>
          <a:blip r:embed="rId2"/>
          <a:stretch>
            <a:fillRect/>
          </a:stretch>
        </p:blipFill>
        <p:spPr>
          <a:xfrm>
            <a:off x="3895807" y="2649200"/>
            <a:ext cx="4400386" cy="3843675"/>
          </a:xfrm>
          <a:prstGeom prst="rect">
            <a:avLst/>
          </a:prstGeom>
        </p:spPr>
      </p:pic>
      <p:sp>
        <p:nvSpPr>
          <p:cNvPr id="6" name="Footer Placeholder 5">
            <a:extLst>
              <a:ext uri="{FF2B5EF4-FFF2-40B4-BE49-F238E27FC236}">
                <a16:creationId xmlns:a16="http://schemas.microsoft.com/office/drawing/2014/main" id="{414D3B35-7478-4299-BE9F-6BB162228CFC}"/>
              </a:ext>
            </a:extLst>
          </p:cNvPr>
          <p:cNvSpPr>
            <a:spLocks noGrp="1"/>
          </p:cNvSpPr>
          <p:nvPr>
            <p:ph type="ftr" sz="quarter" idx="11"/>
          </p:nvPr>
        </p:nvSpPr>
        <p:spPr/>
        <p:txBody>
          <a:bodyPr/>
          <a:lstStyle/>
          <a:p>
            <a:r>
              <a:rPr lang="en-US"/>
              <a:t>https://id.land/blog/raster-vs-vector-data-the-ultimate-guide</a:t>
            </a:r>
            <a:endParaRPr lang="en-US" dirty="0"/>
          </a:p>
        </p:txBody>
      </p:sp>
    </p:spTree>
    <p:extLst>
      <p:ext uri="{BB962C8B-B14F-4D97-AF65-F5344CB8AC3E}">
        <p14:creationId xmlns:p14="http://schemas.microsoft.com/office/powerpoint/2010/main" val="311823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7744</TotalTime>
  <Words>881</Words>
  <Application>Microsoft Office PowerPoint</Application>
  <PresentationFormat>Widescreen</PresentationFormat>
  <Paragraphs>126</Paragraphs>
  <Slides>20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Avenir Next</vt:lpstr>
      <vt:lpstr>Calibri</vt:lpstr>
      <vt:lpstr>Calibri Light</vt:lpstr>
      <vt:lpstr>Courier New</vt:lpstr>
      <vt:lpstr>Inter</vt:lpstr>
      <vt:lpstr>Wingdings</vt:lpstr>
      <vt:lpstr>Office Theme</vt:lpstr>
      <vt:lpstr>Handling spatial data and making maps using QGIS</vt:lpstr>
      <vt:lpstr>Acknowledgement of country</vt:lpstr>
      <vt:lpstr>PowerPoint Presentation</vt:lpstr>
      <vt:lpstr>Let’s talk about you now</vt:lpstr>
      <vt:lpstr>What is Spatial Data?</vt:lpstr>
      <vt:lpstr>Examples of Spatial Data in Everyday Life</vt:lpstr>
      <vt:lpstr>Types of Spatial Data</vt:lpstr>
      <vt:lpstr>Vector data (more common)</vt:lpstr>
      <vt:lpstr>Raster data</vt:lpstr>
      <vt:lpstr>What is GIS?</vt:lpstr>
      <vt:lpstr>What Can GIS Do?</vt:lpstr>
      <vt:lpstr>What is QGIS?</vt:lpstr>
      <vt:lpstr>Why QGIS?</vt:lpstr>
      <vt:lpstr>Key Features of QGIS</vt:lpstr>
      <vt:lpstr>Applications of QGIS</vt:lpstr>
      <vt:lpstr>What to expect from this workshop?</vt:lpstr>
      <vt:lpstr>Training Data to download</vt:lpstr>
      <vt:lpstr>Training Data to download</vt:lpstr>
      <vt:lpstr>Spatial data file formats</vt:lpstr>
      <vt:lpstr>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spatial data and making maps using QGIS</dc:title>
  <dc:creator>Debjit Bhowmick</dc:creator>
  <cp:lastModifiedBy>Debjit Bhowmick</cp:lastModifiedBy>
  <cp:revision>3</cp:revision>
  <dcterms:created xsi:type="dcterms:W3CDTF">2024-11-19T21:50:19Z</dcterms:created>
  <dcterms:modified xsi:type="dcterms:W3CDTF">2024-11-26T00:13:00Z</dcterms:modified>
</cp:coreProperties>
</file>