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858" r:id="rId2"/>
    <p:sldMasterId id="2147483870" r:id="rId3"/>
    <p:sldMasterId id="2147483882" r:id="rId4"/>
    <p:sldMasterId id="2147483894" r:id="rId5"/>
  </p:sldMasterIdLst>
  <p:notesMasterIdLst>
    <p:notesMasterId r:id="rId29"/>
  </p:notesMasterIdLst>
  <p:sldIdLst>
    <p:sldId id="259" r:id="rId6"/>
    <p:sldId id="262" r:id="rId7"/>
    <p:sldId id="265" r:id="rId8"/>
    <p:sldId id="271" r:id="rId9"/>
    <p:sldId id="274" r:id="rId10"/>
    <p:sldId id="277" r:id="rId11"/>
    <p:sldId id="280" r:id="rId12"/>
    <p:sldId id="283" r:id="rId13"/>
    <p:sldId id="286" r:id="rId14"/>
    <p:sldId id="289" r:id="rId15"/>
    <p:sldId id="292" r:id="rId16"/>
    <p:sldId id="295" r:id="rId17"/>
    <p:sldId id="298" r:id="rId18"/>
    <p:sldId id="301" r:id="rId19"/>
    <p:sldId id="304" r:id="rId20"/>
    <p:sldId id="307" r:id="rId21"/>
    <p:sldId id="310" r:id="rId22"/>
    <p:sldId id="313" r:id="rId23"/>
    <p:sldId id="316" r:id="rId24"/>
    <p:sldId id="319" r:id="rId25"/>
    <p:sldId id="322" r:id="rId26"/>
    <p:sldId id="325" r:id="rId27"/>
    <p:sldId id="328"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6" d="100"/>
          <a:sy n="86" d="100"/>
        </p:scale>
        <p:origin x="514" y="6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E77BD-D15B-4DDC-88C3-D517B4095B18}" type="datetimeFigureOut">
              <a:rPr lang="en-US" smtClean="0"/>
              <a:t>11/29/2020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86B0C-E6D8-4C4C-98C2-B880D6D9D7C4}" type="slidenum">
              <a:rPr lang="en-US" smtClean="0"/>
              <a:t>‹#›</a:t>
            </a:fld>
            <a:endParaRPr lang="en-US"/>
          </a:p>
        </p:txBody>
      </p:sp>
    </p:spTree>
    <p:extLst>
      <p:ext uri="{BB962C8B-B14F-4D97-AF65-F5344CB8AC3E}">
        <p14:creationId xmlns:p14="http://schemas.microsoft.com/office/powerpoint/2010/main" val="152900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36F6F85-007B-4241-9E75-63245028333D}" type="datetime1">
              <a:rPr lang="en-US" smtClean="0"/>
              <a:t>11/29/2020</a:t>
            </a:fld>
            <a:endParaRPr lang="en-US"/>
          </a:p>
        </p:txBody>
      </p:sp>
      <p:sp>
        <p:nvSpPr>
          <p:cNvPr id="5" name="Footer Placeholder 4"/>
          <p:cNvSpPr>
            <a:spLocks noGrp="1"/>
          </p:cNvSpPr>
          <p:nvPr>
            <p:ph type="ftr" sz="quarter" idx="3"/>
          </p:nvPr>
        </p:nvSpPr>
        <p:spPr/>
        <p:txBody>
          <a:bodyPr/>
          <a:lstStyle/>
          <a:p>
            <a:r>
              <a:rPr lang="en-US"/>
              <a:t>Movie Ticket Management System</a:t>
            </a:r>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7478FDF-1617-4BAA-94BB-149811005D5F}" type="datetime1">
              <a:rPr lang="en-US" smtClean="0"/>
              <a:t>11/29/2020</a:t>
            </a:fld>
            <a:endParaRPr lang="en-US"/>
          </a:p>
        </p:txBody>
      </p:sp>
      <p:sp>
        <p:nvSpPr>
          <p:cNvPr id="5" name="Footer Placeholder 4"/>
          <p:cNvSpPr>
            <a:spLocks noGrp="1"/>
          </p:cNvSpPr>
          <p:nvPr>
            <p:ph type="ftr" sz="quarter" idx="3"/>
          </p:nvPr>
        </p:nvSpPr>
        <p:spPr/>
        <p:txBody>
          <a:bodyPr/>
          <a:lstStyle/>
          <a:p>
            <a:r>
              <a:rPr lang="en-US"/>
              <a:t>Movie Ticket Management System</a:t>
            </a:r>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437A2F6-03F9-4FF9-AD4E-E9330F26C72E}" type="datetime1">
              <a:rPr lang="en-US" smtClean="0"/>
              <a:t>11/29/2020</a:t>
            </a:fld>
            <a:endParaRPr lang="en-US"/>
          </a:p>
        </p:txBody>
      </p:sp>
      <p:sp>
        <p:nvSpPr>
          <p:cNvPr id="5" name="Footer Placeholder 4"/>
          <p:cNvSpPr>
            <a:spLocks noGrp="1"/>
          </p:cNvSpPr>
          <p:nvPr>
            <p:ph type="ftr" sz="quarter" idx="3"/>
          </p:nvPr>
        </p:nvSpPr>
        <p:spPr/>
        <p:txBody>
          <a:bodyPr/>
          <a:lstStyle/>
          <a:p>
            <a:r>
              <a:rPr lang="en-US"/>
              <a:t>Movie Ticket Management System</a:t>
            </a:r>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6D7D-4956-4B99-8E4F-D7DF1D0E7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2871AD-622A-4CA4-BC0B-4897A5FE0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CE3C6-8970-49C7-9D98-E9CCC1995840}"/>
              </a:ext>
            </a:extLst>
          </p:cNvPr>
          <p:cNvSpPr>
            <a:spLocks noGrp="1"/>
          </p:cNvSpPr>
          <p:nvPr>
            <p:ph type="dt" sz="half" idx="10"/>
          </p:nvPr>
        </p:nvSpPr>
        <p:spPr/>
        <p:txBody>
          <a:bodyPr/>
          <a:lstStyle/>
          <a:p>
            <a:fld id="{5041D944-B609-470F-B5E2-6DDCCE0E7655}" type="datetime1">
              <a:rPr lang="en-US" smtClean="0"/>
              <a:t>11/29/2020</a:t>
            </a:fld>
            <a:endParaRPr lang="en-US"/>
          </a:p>
        </p:txBody>
      </p:sp>
      <p:sp>
        <p:nvSpPr>
          <p:cNvPr id="5" name="Footer Placeholder 4">
            <a:extLst>
              <a:ext uri="{FF2B5EF4-FFF2-40B4-BE49-F238E27FC236}">
                <a16:creationId xmlns:a16="http://schemas.microsoft.com/office/drawing/2014/main" id="{3A55176C-83F1-4C20-B32E-8AE1B2C4DA20}"/>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68592346-8A28-4991-A020-87AB838E6466}"/>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77332669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5BE9-6F9D-459D-B416-B1E08210B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63354-14DD-4CA5-992D-E4C34FBCD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1FA23-5C3D-4B60-8533-8F463ED67A2B}"/>
              </a:ext>
            </a:extLst>
          </p:cNvPr>
          <p:cNvSpPr>
            <a:spLocks noGrp="1"/>
          </p:cNvSpPr>
          <p:nvPr>
            <p:ph type="dt" sz="half" idx="10"/>
          </p:nvPr>
        </p:nvSpPr>
        <p:spPr/>
        <p:txBody>
          <a:bodyPr/>
          <a:lstStyle/>
          <a:p>
            <a:fld id="{18910371-5472-4534-AAC7-B46DBBD0FAD9}" type="datetime1">
              <a:rPr lang="en-US" smtClean="0"/>
              <a:t>11/29/2020</a:t>
            </a:fld>
            <a:endParaRPr lang="en-US"/>
          </a:p>
        </p:txBody>
      </p:sp>
      <p:sp>
        <p:nvSpPr>
          <p:cNvPr id="5" name="Footer Placeholder 4">
            <a:extLst>
              <a:ext uri="{FF2B5EF4-FFF2-40B4-BE49-F238E27FC236}">
                <a16:creationId xmlns:a16="http://schemas.microsoft.com/office/drawing/2014/main" id="{9C38994C-826C-43C4-9982-0B54F45D30CA}"/>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7E2842F9-2A60-419A-B3F4-D9249E103900}"/>
              </a:ext>
            </a:extLst>
          </p:cNvPr>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298242256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1106-37D2-449A-B3B4-CD5904006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3ECA6E-E99F-40BF-BE3A-79DD4172F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D2AF6-7CA8-41D5-A2A8-0128F5FFF8ED}"/>
              </a:ext>
            </a:extLst>
          </p:cNvPr>
          <p:cNvSpPr>
            <a:spLocks noGrp="1"/>
          </p:cNvSpPr>
          <p:nvPr>
            <p:ph type="dt" sz="half" idx="10"/>
          </p:nvPr>
        </p:nvSpPr>
        <p:spPr/>
        <p:txBody>
          <a:bodyPr/>
          <a:lstStyle/>
          <a:p>
            <a:fld id="{7FEB4725-5C63-4440-ABE5-0BE253460B8C}" type="datetime1">
              <a:rPr lang="en-US" smtClean="0"/>
              <a:t>11/29/2020</a:t>
            </a:fld>
            <a:endParaRPr lang="en-US"/>
          </a:p>
        </p:txBody>
      </p:sp>
      <p:sp>
        <p:nvSpPr>
          <p:cNvPr id="5" name="Footer Placeholder 4">
            <a:extLst>
              <a:ext uri="{FF2B5EF4-FFF2-40B4-BE49-F238E27FC236}">
                <a16:creationId xmlns:a16="http://schemas.microsoft.com/office/drawing/2014/main" id="{98C3141F-0023-4A5D-98C1-A69CD56CC3EE}"/>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0466A8DA-0406-41ED-8E28-80ADA6A43D8D}"/>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87841314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6AEB-72F8-483C-B06A-7902F3D51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D8A32-25E1-4DBE-8825-94F26729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592F12-F230-4F05-A79F-98B9CD95D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6EF607-F3FE-4499-BEEF-D0A9B0BACBBE}"/>
              </a:ext>
            </a:extLst>
          </p:cNvPr>
          <p:cNvSpPr>
            <a:spLocks noGrp="1"/>
          </p:cNvSpPr>
          <p:nvPr>
            <p:ph type="dt" sz="half" idx="10"/>
          </p:nvPr>
        </p:nvSpPr>
        <p:spPr/>
        <p:txBody>
          <a:bodyPr/>
          <a:lstStyle/>
          <a:p>
            <a:fld id="{F82FE3C6-988C-409A-8134-59874A97127B}" type="datetime1">
              <a:rPr lang="en-US" smtClean="0"/>
              <a:t>11/29/2020</a:t>
            </a:fld>
            <a:endParaRPr lang="en-US"/>
          </a:p>
        </p:txBody>
      </p:sp>
      <p:sp>
        <p:nvSpPr>
          <p:cNvPr id="6" name="Footer Placeholder 5">
            <a:extLst>
              <a:ext uri="{FF2B5EF4-FFF2-40B4-BE49-F238E27FC236}">
                <a16:creationId xmlns:a16="http://schemas.microsoft.com/office/drawing/2014/main" id="{DAA7C054-F83A-4854-B1FE-18D564AB7DA2}"/>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F4BE78CB-A2F2-4907-B9CC-9616876A1709}"/>
              </a:ext>
            </a:extLst>
          </p:cNvPr>
          <p:cNvSpPr>
            <a:spLocks noGrp="1"/>
          </p:cNvSpPr>
          <p:nvPr>
            <p:ph type="sldNum" sz="quarter" idx="12"/>
          </p:nvPr>
        </p:nvSpPr>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36801805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33EE-ABD9-4412-8033-9F2D7835AC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7D7D6-1408-4E09-AD13-7E6BD9827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FC5492-5241-4108-9701-7A483FE5D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9D558-742B-4672-95B2-DEF9C2BC8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8703BD-F36C-493E-99C9-416F25AD89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8395-DEB6-4CAB-A5CA-67999DD8E6F3}"/>
              </a:ext>
            </a:extLst>
          </p:cNvPr>
          <p:cNvSpPr>
            <a:spLocks noGrp="1"/>
          </p:cNvSpPr>
          <p:nvPr>
            <p:ph type="dt" sz="half" idx="10"/>
          </p:nvPr>
        </p:nvSpPr>
        <p:spPr/>
        <p:txBody>
          <a:bodyPr/>
          <a:lstStyle/>
          <a:p>
            <a:fld id="{AC123B6A-5C7D-4B60-8ABD-53A6762813C2}" type="datetime1">
              <a:rPr lang="en-US" smtClean="0"/>
              <a:t>11/29/2020</a:t>
            </a:fld>
            <a:endParaRPr lang="en-US"/>
          </a:p>
        </p:txBody>
      </p:sp>
      <p:sp>
        <p:nvSpPr>
          <p:cNvPr id="8" name="Footer Placeholder 7">
            <a:extLst>
              <a:ext uri="{FF2B5EF4-FFF2-40B4-BE49-F238E27FC236}">
                <a16:creationId xmlns:a16="http://schemas.microsoft.com/office/drawing/2014/main" id="{F8FF80AF-FF5D-4AB1-954B-5B8913A50AD6}"/>
              </a:ext>
            </a:extLst>
          </p:cNvPr>
          <p:cNvSpPr>
            <a:spLocks noGrp="1"/>
          </p:cNvSpPr>
          <p:nvPr>
            <p:ph type="ftr" sz="quarter" idx="11"/>
          </p:nvPr>
        </p:nvSpPr>
        <p:spPr/>
        <p:txBody>
          <a:bodyPr/>
          <a:lstStyle/>
          <a:p>
            <a:r>
              <a:rPr lang="en-US"/>
              <a:t>Movie Ticket Management System</a:t>
            </a:r>
          </a:p>
        </p:txBody>
      </p:sp>
      <p:sp>
        <p:nvSpPr>
          <p:cNvPr id="9" name="Slide Number Placeholder 8">
            <a:extLst>
              <a:ext uri="{FF2B5EF4-FFF2-40B4-BE49-F238E27FC236}">
                <a16:creationId xmlns:a16="http://schemas.microsoft.com/office/drawing/2014/main" id="{C2E9D521-BF7E-4C49-AA1E-44DE329987CF}"/>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2039823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5E76-FBDF-4C6F-A627-2E16D7EDD3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F3A94-CA14-44B7-8DBD-2A395B71A226}"/>
              </a:ext>
            </a:extLst>
          </p:cNvPr>
          <p:cNvSpPr>
            <a:spLocks noGrp="1"/>
          </p:cNvSpPr>
          <p:nvPr>
            <p:ph type="dt" sz="half" idx="10"/>
          </p:nvPr>
        </p:nvSpPr>
        <p:spPr/>
        <p:txBody>
          <a:bodyPr/>
          <a:lstStyle/>
          <a:p>
            <a:fld id="{30D412D7-124C-4037-8221-25962757AEB0}" type="datetime1">
              <a:rPr lang="en-US" smtClean="0"/>
              <a:t>11/29/2020</a:t>
            </a:fld>
            <a:endParaRPr lang="en-US"/>
          </a:p>
        </p:txBody>
      </p:sp>
      <p:sp>
        <p:nvSpPr>
          <p:cNvPr id="4" name="Footer Placeholder 3">
            <a:extLst>
              <a:ext uri="{FF2B5EF4-FFF2-40B4-BE49-F238E27FC236}">
                <a16:creationId xmlns:a16="http://schemas.microsoft.com/office/drawing/2014/main" id="{940F3123-B9E5-41AC-B820-DF94A8B0CC54}"/>
              </a:ext>
            </a:extLst>
          </p:cNvPr>
          <p:cNvSpPr>
            <a:spLocks noGrp="1"/>
          </p:cNvSpPr>
          <p:nvPr>
            <p:ph type="ftr" sz="quarter" idx="11"/>
          </p:nvPr>
        </p:nvSpPr>
        <p:spPr/>
        <p:txBody>
          <a:bodyPr/>
          <a:lstStyle/>
          <a:p>
            <a:r>
              <a:rPr lang="en-US"/>
              <a:t>Movie Ticket Management System</a:t>
            </a:r>
          </a:p>
        </p:txBody>
      </p:sp>
      <p:sp>
        <p:nvSpPr>
          <p:cNvPr id="5" name="Slide Number Placeholder 4">
            <a:extLst>
              <a:ext uri="{FF2B5EF4-FFF2-40B4-BE49-F238E27FC236}">
                <a16:creationId xmlns:a16="http://schemas.microsoft.com/office/drawing/2014/main" id="{037F1B85-B8E3-4827-AC03-D205BC2DA8FC}"/>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21074689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86349-B50A-47C2-9ABB-CEA7F2E21F8F}"/>
              </a:ext>
            </a:extLst>
          </p:cNvPr>
          <p:cNvSpPr>
            <a:spLocks noGrp="1"/>
          </p:cNvSpPr>
          <p:nvPr>
            <p:ph type="dt" sz="half" idx="10"/>
          </p:nvPr>
        </p:nvSpPr>
        <p:spPr/>
        <p:txBody>
          <a:bodyPr/>
          <a:lstStyle/>
          <a:p>
            <a:fld id="{7DCADCBC-FB61-4F07-9CE5-0B3082ABD60A}" type="datetime1">
              <a:rPr lang="en-US" smtClean="0"/>
              <a:t>11/29/2020</a:t>
            </a:fld>
            <a:endParaRPr lang="en-US"/>
          </a:p>
        </p:txBody>
      </p:sp>
      <p:sp>
        <p:nvSpPr>
          <p:cNvPr id="3" name="Footer Placeholder 2">
            <a:extLst>
              <a:ext uri="{FF2B5EF4-FFF2-40B4-BE49-F238E27FC236}">
                <a16:creationId xmlns:a16="http://schemas.microsoft.com/office/drawing/2014/main" id="{B9B6D453-8A12-4536-B1E0-F2196926EE56}"/>
              </a:ext>
            </a:extLst>
          </p:cNvPr>
          <p:cNvSpPr>
            <a:spLocks noGrp="1"/>
          </p:cNvSpPr>
          <p:nvPr>
            <p:ph type="ftr" sz="quarter" idx="11"/>
          </p:nvPr>
        </p:nvSpPr>
        <p:spPr/>
        <p:txBody>
          <a:bodyPr/>
          <a:lstStyle/>
          <a:p>
            <a:r>
              <a:rPr lang="en-US"/>
              <a:t>Movie Ticket Management System</a:t>
            </a:r>
          </a:p>
        </p:txBody>
      </p:sp>
      <p:sp>
        <p:nvSpPr>
          <p:cNvPr id="4" name="Slide Number Placeholder 3">
            <a:extLst>
              <a:ext uri="{FF2B5EF4-FFF2-40B4-BE49-F238E27FC236}">
                <a16:creationId xmlns:a16="http://schemas.microsoft.com/office/drawing/2014/main" id="{65C19634-D129-412C-95BD-A93713600AF5}"/>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63970216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5E10-AD7D-47A4-894B-39FCA7AA6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0DE57-F031-4232-B608-DD2423066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05F792-7938-44FF-B9AC-3767D9E52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D1612-963F-45DB-8027-C79B935D2117}"/>
              </a:ext>
            </a:extLst>
          </p:cNvPr>
          <p:cNvSpPr>
            <a:spLocks noGrp="1"/>
          </p:cNvSpPr>
          <p:nvPr>
            <p:ph type="dt" sz="half" idx="10"/>
          </p:nvPr>
        </p:nvSpPr>
        <p:spPr/>
        <p:txBody>
          <a:bodyPr/>
          <a:lstStyle/>
          <a:p>
            <a:fld id="{AF1A4328-FFDC-4506-878B-BA4B905915FB}" type="datetime1">
              <a:rPr lang="en-US" smtClean="0"/>
              <a:t>11/29/2020</a:t>
            </a:fld>
            <a:endParaRPr lang="en-US"/>
          </a:p>
        </p:txBody>
      </p:sp>
      <p:sp>
        <p:nvSpPr>
          <p:cNvPr id="6" name="Footer Placeholder 5">
            <a:extLst>
              <a:ext uri="{FF2B5EF4-FFF2-40B4-BE49-F238E27FC236}">
                <a16:creationId xmlns:a16="http://schemas.microsoft.com/office/drawing/2014/main" id="{08AF0C12-0337-4C16-A904-A75AC5F09D09}"/>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12EAB9F2-CE5A-44C7-A388-97AD0304A2B7}"/>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2488757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AAC47CD-2479-44F0-933E-92CD4F6F5D0C}" type="datetime1">
              <a:rPr lang="en-US" smtClean="0"/>
              <a:t>11/29/2020</a:t>
            </a:fld>
            <a:endParaRPr lang="en-US"/>
          </a:p>
        </p:txBody>
      </p:sp>
      <p:sp>
        <p:nvSpPr>
          <p:cNvPr id="5" name="Footer Placeholder 4"/>
          <p:cNvSpPr>
            <a:spLocks noGrp="1"/>
          </p:cNvSpPr>
          <p:nvPr>
            <p:ph type="ftr" sz="quarter" idx="3"/>
          </p:nvPr>
        </p:nvSpPr>
        <p:spPr/>
        <p:txBody>
          <a:bodyPr/>
          <a:lstStyle/>
          <a:p>
            <a:r>
              <a:rPr lang="en-US"/>
              <a:t>Movie Ticket Management System</a:t>
            </a:r>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EC5B-9D15-49DD-B150-A7B13BC64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DCADE-3BA2-4052-9879-0A56E4DB9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8C7C28-930A-46B2-93EF-B807E6C45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08894-05D2-45F4-A3A3-86C88A97E228}"/>
              </a:ext>
            </a:extLst>
          </p:cNvPr>
          <p:cNvSpPr>
            <a:spLocks noGrp="1"/>
          </p:cNvSpPr>
          <p:nvPr>
            <p:ph type="dt" sz="half" idx="10"/>
          </p:nvPr>
        </p:nvSpPr>
        <p:spPr/>
        <p:txBody>
          <a:bodyPr/>
          <a:lstStyle/>
          <a:p>
            <a:fld id="{427E3873-9870-441B-917A-72F5916E53FE}" type="datetime1">
              <a:rPr lang="en-US" smtClean="0"/>
              <a:t>11/29/2020</a:t>
            </a:fld>
            <a:endParaRPr lang="en-US"/>
          </a:p>
        </p:txBody>
      </p:sp>
      <p:sp>
        <p:nvSpPr>
          <p:cNvPr id="6" name="Footer Placeholder 5">
            <a:extLst>
              <a:ext uri="{FF2B5EF4-FFF2-40B4-BE49-F238E27FC236}">
                <a16:creationId xmlns:a16="http://schemas.microsoft.com/office/drawing/2014/main" id="{D02DCAA9-D6B8-4820-8146-9220654617E6}"/>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A29A6403-1A80-483C-BFB5-69946B2416FF}"/>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6211781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4DB1-26C8-4362-AC4C-677ADE8B54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D391-200B-48FB-96DE-5A01A6948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C6E8A-A3B5-47C7-BFDF-49534851440B}"/>
              </a:ext>
            </a:extLst>
          </p:cNvPr>
          <p:cNvSpPr>
            <a:spLocks noGrp="1"/>
          </p:cNvSpPr>
          <p:nvPr>
            <p:ph type="dt" sz="half" idx="10"/>
          </p:nvPr>
        </p:nvSpPr>
        <p:spPr/>
        <p:txBody>
          <a:bodyPr/>
          <a:lstStyle/>
          <a:p>
            <a:fld id="{941DA4B8-137B-41DD-AD40-1D80AF84BD3E}" type="datetime1">
              <a:rPr lang="en-US" smtClean="0"/>
              <a:t>11/29/2020</a:t>
            </a:fld>
            <a:endParaRPr lang="en-US"/>
          </a:p>
        </p:txBody>
      </p:sp>
      <p:sp>
        <p:nvSpPr>
          <p:cNvPr id="5" name="Footer Placeholder 4">
            <a:extLst>
              <a:ext uri="{FF2B5EF4-FFF2-40B4-BE49-F238E27FC236}">
                <a16:creationId xmlns:a16="http://schemas.microsoft.com/office/drawing/2014/main" id="{F2AD9A75-6FA1-4E00-B66D-1E9338276795}"/>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AD7FA81D-86BA-46FC-AD52-2479F5D9B806}"/>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0016311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DC4DA-B46F-4DD1-80AD-C8BF78C3B3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92C20D-DF19-4170-B64D-C5357D1D7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0BA44-2FF3-4E17-B1AC-DC7E30156C54}"/>
              </a:ext>
            </a:extLst>
          </p:cNvPr>
          <p:cNvSpPr>
            <a:spLocks noGrp="1"/>
          </p:cNvSpPr>
          <p:nvPr>
            <p:ph type="dt" sz="half" idx="10"/>
          </p:nvPr>
        </p:nvSpPr>
        <p:spPr/>
        <p:txBody>
          <a:bodyPr/>
          <a:lstStyle/>
          <a:p>
            <a:fld id="{854EAF3A-F16C-4643-A938-731E99C2822E}" type="datetime1">
              <a:rPr lang="en-US" smtClean="0"/>
              <a:t>11/29/2020</a:t>
            </a:fld>
            <a:endParaRPr lang="en-US"/>
          </a:p>
        </p:txBody>
      </p:sp>
      <p:sp>
        <p:nvSpPr>
          <p:cNvPr id="5" name="Footer Placeholder 4">
            <a:extLst>
              <a:ext uri="{FF2B5EF4-FFF2-40B4-BE49-F238E27FC236}">
                <a16:creationId xmlns:a16="http://schemas.microsoft.com/office/drawing/2014/main" id="{F614A92A-50FE-4F88-9543-897B42830C1B}"/>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EB1818A3-0790-4CB4-9CAD-65D35EDF99B2}"/>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54074525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6D7D-4956-4B99-8E4F-D7DF1D0E7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2871AD-622A-4CA4-BC0B-4897A5FE0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CE3C6-8970-49C7-9D98-E9CCC1995840}"/>
              </a:ext>
            </a:extLst>
          </p:cNvPr>
          <p:cNvSpPr>
            <a:spLocks noGrp="1"/>
          </p:cNvSpPr>
          <p:nvPr>
            <p:ph type="dt" sz="half" idx="10"/>
          </p:nvPr>
        </p:nvSpPr>
        <p:spPr/>
        <p:txBody>
          <a:bodyPr/>
          <a:lstStyle/>
          <a:p>
            <a:fld id="{31E25010-083D-4403-AC6A-FB2A0AF604C7}" type="datetime1">
              <a:rPr lang="en-US" smtClean="0"/>
              <a:t>11/29/2020</a:t>
            </a:fld>
            <a:endParaRPr lang="en-US"/>
          </a:p>
        </p:txBody>
      </p:sp>
      <p:sp>
        <p:nvSpPr>
          <p:cNvPr id="5" name="Footer Placeholder 4">
            <a:extLst>
              <a:ext uri="{FF2B5EF4-FFF2-40B4-BE49-F238E27FC236}">
                <a16:creationId xmlns:a16="http://schemas.microsoft.com/office/drawing/2014/main" id="{3A55176C-83F1-4C20-B32E-8AE1B2C4DA20}"/>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68592346-8A28-4991-A020-87AB838E6466}"/>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77332669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5BE9-6F9D-459D-B416-B1E08210B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63354-14DD-4CA5-992D-E4C34FBCD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1FA23-5C3D-4B60-8533-8F463ED67A2B}"/>
              </a:ext>
            </a:extLst>
          </p:cNvPr>
          <p:cNvSpPr>
            <a:spLocks noGrp="1"/>
          </p:cNvSpPr>
          <p:nvPr>
            <p:ph type="dt" sz="half" idx="10"/>
          </p:nvPr>
        </p:nvSpPr>
        <p:spPr/>
        <p:txBody>
          <a:bodyPr/>
          <a:lstStyle/>
          <a:p>
            <a:fld id="{BF0FB8F2-03C6-42B0-A136-64F862DC9BBC}" type="datetime1">
              <a:rPr lang="en-US" smtClean="0"/>
              <a:t>11/29/2020</a:t>
            </a:fld>
            <a:endParaRPr lang="en-US"/>
          </a:p>
        </p:txBody>
      </p:sp>
      <p:sp>
        <p:nvSpPr>
          <p:cNvPr id="5" name="Footer Placeholder 4">
            <a:extLst>
              <a:ext uri="{FF2B5EF4-FFF2-40B4-BE49-F238E27FC236}">
                <a16:creationId xmlns:a16="http://schemas.microsoft.com/office/drawing/2014/main" id="{9C38994C-826C-43C4-9982-0B54F45D30CA}"/>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7E2842F9-2A60-419A-B3F4-D9249E103900}"/>
              </a:ext>
            </a:extLst>
          </p:cNvPr>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298242256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1106-37D2-449A-B3B4-CD5904006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3ECA6E-E99F-40BF-BE3A-79DD4172F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D2AF6-7CA8-41D5-A2A8-0128F5FFF8ED}"/>
              </a:ext>
            </a:extLst>
          </p:cNvPr>
          <p:cNvSpPr>
            <a:spLocks noGrp="1"/>
          </p:cNvSpPr>
          <p:nvPr>
            <p:ph type="dt" sz="half" idx="10"/>
          </p:nvPr>
        </p:nvSpPr>
        <p:spPr/>
        <p:txBody>
          <a:bodyPr/>
          <a:lstStyle/>
          <a:p>
            <a:fld id="{FEB36B9D-F423-46C5-8991-DFD8250FF758}" type="datetime1">
              <a:rPr lang="en-US" smtClean="0"/>
              <a:t>11/29/2020</a:t>
            </a:fld>
            <a:endParaRPr lang="en-US"/>
          </a:p>
        </p:txBody>
      </p:sp>
      <p:sp>
        <p:nvSpPr>
          <p:cNvPr id="5" name="Footer Placeholder 4">
            <a:extLst>
              <a:ext uri="{FF2B5EF4-FFF2-40B4-BE49-F238E27FC236}">
                <a16:creationId xmlns:a16="http://schemas.microsoft.com/office/drawing/2014/main" id="{98C3141F-0023-4A5D-98C1-A69CD56CC3EE}"/>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0466A8DA-0406-41ED-8E28-80ADA6A43D8D}"/>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87841314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6AEB-72F8-483C-B06A-7902F3D51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D8A32-25E1-4DBE-8825-94F26729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592F12-F230-4F05-A79F-98B9CD95D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6EF607-F3FE-4499-BEEF-D0A9B0BACBBE}"/>
              </a:ext>
            </a:extLst>
          </p:cNvPr>
          <p:cNvSpPr>
            <a:spLocks noGrp="1"/>
          </p:cNvSpPr>
          <p:nvPr>
            <p:ph type="dt" sz="half" idx="10"/>
          </p:nvPr>
        </p:nvSpPr>
        <p:spPr/>
        <p:txBody>
          <a:bodyPr/>
          <a:lstStyle/>
          <a:p>
            <a:fld id="{98E92B04-FD98-4E70-B768-CDB8F22F4338}" type="datetime1">
              <a:rPr lang="en-US" smtClean="0"/>
              <a:t>11/29/2020</a:t>
            </a:fld>
            <a:endParaRPr lang="en-US"/>
          </a:p>
        </p:txBody>
      </p:sp>
      <p:sp>
        <p:nvSpPr>
          <p:cNvPr id="6" name="Footer Placeholder 5">
            <a:extLst>
              <a:ext uri="{FF2B5EF4-FFF2-40B4-BE49-F238E27FC236}">
                <a16:creationId xmlns:a16="http://schemas.microsoft.com/office/drawing/2014/main" id="{DAA7C054-F83A-4854-B1FE-18D564AB7DA2}"/>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F4BE78CB-A2F2-4907-B9CC-9616876A1709}"/>
              </a:ext>
            </a:extLst>
          </p:cNvPr>
          <p:cNvSpPr>
            <a:spLocks noGrp="1"/>
          </p:cNvSpPr>
          <p:nvPr>
            <p:ph type="sldNum" sz="quarter" idx="12"/>
          </p:nvPr>
        </p:nvSpPr>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36801805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33EE-ABD9-4412-8033-9F2D7835AC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7D7D6-1408-4E09-AD13-7E6BD9827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FC5492-5241-4108-9701-7A483FE5D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9D558-742B-4672-95B2-DEF9C2BC8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8703BD-F36C-493E-99C9-416F25AD89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8395-DEB6-4CAB-A5CA-67999DD8E6F3}"/>
              </a:ext>
            </a:extLst>
          </p:cNvPr>
          <p:cNvSpPr>
            <a:spLocks noGrp="1"/>
          </p:cNvSpPr>
          <p:nvPr>
            <p:ph type="dt" sz="half" idx="10"/>
          </p:nvPr>
        </p:nvSpPr>
        <p:spPr/>
        <p:txBody>
          <a:bodyPr/>
          <a:lstStyle/>
          <a:p>
            <a:fld id="{7D2A73B5-05A5-4B9F-A0F7-9BE04CBA4383}" type="datetime1">
              <a:rPr lang="en-US" smtClean="0"/>
              <a:t>11/29/2020</a:t>
            </a:fld>
            <a:endParaRPr lang="en-US"/>
          </a:p>
        </p:txBody>
      </p:sp>
      <p:sp>
        <p:nvSpPr>
          <p:cNvPr id="8" name="Footer Placeholder 7">
            <a:extLst>
              <a:ext uri="{FF2B5EF4-FFF2-40B4-BE49-F238E27FC236}">
                <a16:creationId xmlns:a16="http://schemas.microsoft.com/office/drawing/2014/main" id="{F8FF80AF-FF5D-4AB1-954B-5B8913A50AD6}"/>
              </a:ext>
            </a:extLst>
          </p:cNvPr>
          <p:cNvSpPr>
            <a:spLocks noGrp="1"/>
          </p:cNvSpPr>
          <p:nvPr>
            <p:ph type="ftr" sz="quarter" idx="11"/>
          </p:nvPr>
        </p:nvSpPr>
        <p:spPr/>
        <p:txBody>
          <a:bodyPr/>
          <a:lstStyle/>
          <a:p>
            <a:r>
              <a:rPr lang="en-US"/>
              <a:t>Movie Ticket Management System</a:t>
            </a:r>
          </a:p>
        </p:txBody>
      </p:sp>
      <p:sp>
        <p:nvSpPr>
          <p:cNvPr id="9" name="Slide Number Placeholder 8">
            <a:extLst>
              <a:ext uri="{FF2B5EF4-FFF2-40B4-BE49-F238E27FC236}">
                <a16:creationId xmlns:a16="http://schemas.microsoft.com/office/drawing/2014/main" id="{C2E9D521-BF7E-4C49-AA1E-44DE329987CF}"/>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2039823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5E76-FBDF-4C6F-A627-2E16D7EDD3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F3A94-CA14-44B7-8DBD-2A395B71A226}"/>
              </a:ext>
            </a:extLst>
          </p:cNvPr>
          <p:cNvSpPr>
            <a:spLocks noGrp="1"/>
          </p:cNvSpPr>
          <p:nvPr>
            <p:ph type="dt" sz="half" idx="10"/>
          </p:nvPr>
        </p:nvSpPr>
        <p:spPr/>
        <p:txBody>
          <a:bodyPr/>
          <a:lstStyle/>
          <a:p>
            <a:fld id="{3EC001C5-B724-44FA-BBDE-C1B581F4E730}" type="datetime1">
              <a:rPr lang="en-US" smtClean="0"/>
              <a:t>11/29/2020</a:t>
            </a:fld>
            <a:endParaRPr lang="en-US"/>
          </a:p>
        </p:txBody>
      </p:sp>
      <p:sp>
        <p:nvSpPr>
          <p:cNvPr id="4" name="Footer Placeholder 3">
            <a:extLst>
              <a:ext uri="{FF2B5EF4-FFF2-40B4-BE49-F238E27FC236}">
                <a16:creationId xmlns:a16="http://schemas.microsoft.com/office/drawing/2014/main" id="{940F3123-B9E5-41AC-B820-DF94A8B0CC54}"/>
              </a:ext>
            </a:extLst>
          </p:cNvPr>
          <p:cNvSpPr>
            <a:spLocks noGrp="1"/>
          </p:cNvSpPr>
          <p:nvPr>
            <p:ph type="ftr" sz="quarter" idx="11"/>
          </p:nvPr>
        </p:nvSpPr>
        <p:spPr/>
        <p:txBody>
          <a:bodyPr/>
          <a:lstStyle/>
          <a:p>
            <a:r>
              <a:rPr lang="en-US"/>
              <a:t>Movie Ticket Management System</a:t>
            </a:r>
          </a:p>
        </p:txBody>
      </p:sp>
      <p:sp>
        <p:nvSpPr>
          <p:cNvPr id="5" name="Slide Number Placeholder 4">
            <a:extLst>
              <a:ext uri="{FF2B5EF4-FFF2-40B4-BE49-F238E27FC236}">
                <a16:creationId xmlns:a16="http://schemas.microsoft.com/office/drawing/2014/main" id="{037F1B85-B8E3-4827-AC03-D205BC2DA8FC}"/>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21074689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86349-B50A-47C2-9ABB-CEA7F2E21F8F}"/>
              </a:ext>
            </a:extLst>
          </p:cNvPr>
          <p:cNvSpPr>
            <a:spLocks noGrp="1"/>
          </p:cNvSpPr>
          <p:nvPr>
            <p:ph type="dt" sz="half" idx="10"/>
          </p:nvPr>
        </p:nvSpPr>
        <p:spPr/>
        <p:txBody>
          <a:bodyPr/>
          <a:lstStyle/>
          <a:p>
            <a:fld id="{70409FD7-12B2-487F-A43A-EC78C115A91A}" type="datetime1">
              <a:rPr lang="en-US" smtClean="0"/>
              <a:t>11/29/2020</a:t>
            </a:fld>
            <a:endParaRPr lang="en-US"/>
          </a:p>
        </p:txBody>
      </p:sp>
      <p:sp>
        <p:nvSpPr>
          <p:cNvPr id="3" name="Footer Placeholder 2">
            <a:extLst>
              <a:ext uri="{FF2B5EF4-FFF2-40B4-BE49-F238E27FC236}">
                <a16:creationId xmlns:a16="http://schemas.microsoft.com/office/drawing/2014/main" id="{B9B6D453-8A12-4536-B1E0-F2196926EE56}"/>
              </a:ext>
            </a:extLst>
          </p:cNvPr>
          <p:cNvSpPr>
            <a:spLocks noGrp="1"/>
          </p:cNvSpPr>
          <p:nvPr>
            <p:ph type="ftr" sz="quarter" idx="11"/>
          </p:nvPr>
        </p:nvSpPr>
        <p:spPr/>
        <p:txBody>
          <a:bodyPr/>
          <a:lstStyle/>
          <a:p>
            <a:r>
              <a:rPr lang="en-US"/>
              <a:t>Movie Ticket Management System</a:t>
            </a:r>
          </a:p>
        </p:txBody>
      </p:sp>
      <p:sp>
        <p:nvSpPr>
          <p:cNvPr id="4" name="Slide Number Placeholder 3">
            <a:extLst>
              <a:ext uri="{FF2B5EF4-FFF2-40B4-BE49-F238E27FC236}">
                <a16:creationId xmlns:a16="http://schemas.microsoft.com/office/drawing/2014/main" id="{65C19634-D129-412C-95BD-A93713600AF5}"/>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6397021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F512006A-3350-40AE-BFC4-3031D9417287}" type="datetime1">
              <a:rPr lang="en-US" smtClean="0"/>
              <a:t>11/29/2020</a:t>
            </a:fld>
            <a:endParaRPr lang="en-US"/>
          </a:p>
        </p:txBody>
      </p:sp>
      <p:sp>
        <p:nvSpPr>
          <p:cNvPr id="5" name="Footer Placeholder 4"/>
          <p:cNvSpPr>
            <a:spLocks noGrp="1"/>
          </p:cNvSpPr>
          <p:nvPr>
            <p:ph type="ftr" sz="quarter" idx="3"/>
          </p:nvPr>
        </p:nvSpPr>
        <p:spPr/>
        <p:txBody>
          <a:bodyPr/>
          <a:lstStyle/>
          <a:p>
            <a:r>
              <a:rPr lang="en-US"/>
              <a:t>Movie Ticket Management System</a:t>
            </a:r>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5E10-AD7D-47A4-894B-39FCA7AA6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0DE57-F031-4232-B608-DD2423066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05F792-7938-44FF-B9AC-3767D9E52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D1612-963F-45DB-8027-C79B935D2117}"/>
              </a:ext>
            </a:extLst>
          </p:cNvPr>
          <p:cNvSpPr>
            <a:spLocks noGrp="1"/>
          </p:cNvSpPr>
          <p:nvPr>
            <p:ph type="dt" sz="half" idx="10"/>
          </p:nvPr>
        </p:nvSpPr>
        <p:spPr/>
        <p:txBody>
          <a:bodyPr/>
          <a:lstStyle/>
          <a:p>
            <a:fld id="{EA247C00-D8FF-4F3B-BF20-68FA41EEF150}" type="datetime1">
              <a:rPr lang="en-US" smtClean="0"/>
              <a:t>11/29/2020</a:t>
            </a:fld>
            <a:endParaRPr lang="en-US"/>
          </a:p>
        </p:txBody>
      </p:sp>
      <p:sp>
        <p:nvSpPr>
          <p:cNvPr id="6" name="Footer Placeholder 5">
            <a:extLst>
              <a:ext uri="{FF2B5EF4-FFF2-40B4-BE49-F238E27FC236}">
                <a16:creationId xmlns:a16="http://schemas.microsoft.com/office/drawing/2014/main" id="{08AF0C12-0337-4C16-A904-A75AC5F09D09}"/>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12EAB9F2-CE5A-44C7-A388-97AD0304A2B7}"/>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24887570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EC5B-9D15-49DD-B150-A7B13BC64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DCADE-3BA2-4052-9879-0A56E4DB9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8C7C28-930A-46B2-93EF-B807E6C45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08894-05D2-45F4-A3A3-86C88A97E228}"/>
              </a:ext>
            </a:extLst>
          </p:cNvPr>
          <p:cNvSpPr>
            <a:spLocks noGrp="1"/>
          </p:cNvSpPr>
          <p:nvPr>
            <p:ph type="dt" sz="half" idx="10"/>
          </p:nvPr>
        </p:nvSpPr>
        <p:spPr/>
        <p:txBody>
          <a:bodyPr/>
          <a:lstStyle/>
          <a:p>
            <a:fld id="{0EAE579E-2FAE-4B1C-9D4E-956B2A3555F3}" type="datetime1">
              <a:rPr lang="en-US" smtClean="0"/>
              <a:t>11/29/2020</a:t>
            </a:fld>
            <a:endParaRPr lang="en-US"/>
          </a:p>
        </p:txBody>
      </p:sp>
      <p:sp>
        <p:nvSpPr>
          <p:cNvPr id="6" name="Footer Placeholder 5">
            <a:extLst>
              <a:ext uri="{FF2B5EF4-FFF2-40B4-BE49-F238E27FC236}">
                <a16:creationId xmlns:a16="http://schemas.microsoft.com/office/drawing/2014/main" id="{D02DCAA9-D6B8-4820-8146-9220654617E6}"/>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A29A6403-1A80-483C-BFB5-69946B2416FF}"/>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62117817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4DB1-26C8-4362-AC4C-677ADE8B54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D391-200B-48FB-96DE-5A01A6948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C6E8A-A3B5-47C7-BFDF-49534851440B}"/>
              </a:ext>
            </a:extLst>
          </p:cNvPr>
          <p:cNvSpPr>
            <a:spLocks noGrp="1"/>
          </p:cNvSpPr>
          <p:nvPr>
            <p:ph type="dt" sz="half" idx="10"/>
          </p:nvPr>
        </p:nvSpPr>
        <p:spPr/>
        <p:txBody>
          <a:bodyPr/>
          <a:lstStyle/>
          <a:p>
            <a:fld id="{7A93B13C-2081-4694-BF37-DAE4C7910FE4}" type="datetime1">
              <a:rPr lang="en-US" smtClean="0"/>
              <a:t>11/29/2020</a:t>
            </a:fld>
            <a:endParaRPr lang="en-US"/>
          </a:p>
        </p:txBody>
      </p:sp>
      <p:sp>
        <p:nvSpPr>
          <p:cNvPr id="5" name="Footer Placeholder 4">
            <a:extLst>
              <a:ext uri="{FF2B5EF4-FFF2-40B4-BE49-F238E27FC236}">
                <a16:creationId xmlns:a16="http://schemas.microsoft.com/office/drawing/2014/main" id="{F2AD9A75-6FA1-4E00-B66D-1E9338276795}"/>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AD7FA81D-86BA-46FC-AD52-2479F5D9B806}"/>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00163119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DC4DA-B46F-4DD1-80AD-C8BF78C3B3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92C20D-DF19-4170-B64D-C5357D1D7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0BA44-2FF3-4E17-B1AC-DC7E30156C54}"/>
              </a:ext>
            </a:extLst>
          </p:cNvPr>
          <p:cNvSpPr>
            <a:spLocks noGrp="1"/>
          </p:cNvSpPr>
          <p:nvPr>
            <p:ph type="dt" sz="half" idx="10"/>
          </p:nvPr>
        </p:nvSpPr>
        <p:spPr/>
        <p:txBody>
          <a:bodyPr/>
          <a:lstStyle/>
          <a:p>
            <a:fld id="{9F5F764C-B8EB-480F-B6AA-DCE8D4E445BB}" type="datetime1">
              <a:rPr lang="en-US" smtClean="0"/>
              <a:t>11/29/2020</a:t>
            </a:fld>
            <a:endParaRPr lang="en-US"/>
          </a:p>
        </p:txBody>
      </p:sp>
      <p:sp>
        <p:nvSpPr>
          <p:cNvPr id="5" name="Footer Placeholder 4">
            <a:extLst>
              <a:ext uri="{FF2B5EF4-FFF2-40B4-BE49-F238E27FC236}">
                <a16:creationId xmlns:a16="http://schemas.microsoft.com/office/drawing/2014/main" id="{F614A92A-50FE-4F88-9543-897B42830C1B}"/>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EB1818A3-0790-4CB4-9CAD-65D35EDF99B2}"/>
              </a:ext>
            </a:extLst>
          </p:cNvPr>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54074525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C8B4-B49A-499B-9E8D-38CA08A3FE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E713BC-01AC-4301-A59E-96FAE62D6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A886B-F41D-4E81-86D4-67ECD9C27710}"/>
              </a:ext>
            </a:extLst>
          </p:cNvPr>
          <p:cNvSpPr>
            <a:spLocks noGrp="1"/>
          </p:cNvSpPr>
          <p:nvPr>
            <p:ph type="dt" sz="half" idx="10"/>
          </p:nvPr>
        </p:nvSpPr>
        <p:spPr/>
        <p:txBody>
          <a:bodyPr/>
          <a:lstStyle/>
          <a:p>
            <a:fld id="{D955832D-EDE2-4951-A1CC-6F0A665076A8}" type="datetime1">
              <a:rPr lang="en-US" smtClean="0"/>
              <a:t>11/29/2020</a:t>
            </a:fld>
            <a:endParaRPr lang="en-US"/>
          </a:p>
        </p:txBody>
      </p:sp>
      <p:sp>
        <p:nvSpPr>
          <p:cNvPr id="5" name="Footer Placeholder 4">
            <a:extLst>
              <a:ext uri="{FF2B5EF4-FFF2-40B4-BE49-F238E27FC236}">
                <a16:creationId xmlns:a16="http://schemas.microsoft.com/office/drawing/2014/main" id="{5849BA4D-F8BD-484C-8A58-052C3676E79A}"/>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181361B4-CA73-47E2-976D-CE4B2AB0AA8E}"/>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1635050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80CD-B9FC-46B7-B616-72B5329DB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9C0C6-A062-4B19-BC44-F34DD0586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2C557-B841-4EAE-A61B-E6A999D5A0A1}"/>
              </a:ext>
            </a:extLst>
          </p:cNvPr>
          <p:cNvSpPr>
            <a:spLocks noGrp="1"/>
          </p:cNvSpPr>
          <p:nvPr>
            <p:ph type="dt" sz="half" idx="10"/>
          </p:nvPr>
        </p:nvSpPr>
        <p:spPr/>
        <p:txBody>
          <a:bodyPr/>
          <a:lstStyle/>
          <a:p>
            <a:fld id="{3368988A-3227-4C29-AA30-DA67316CC690}" type="datetime1">
              <a:rPr lang="en-US" smtClean="0"/>
              <a:t>11/29/2020</a:t>
            </a:fld>
            <a:endParaRPr lang="en-US"/>
          </a:p>
        </p:txBody>
      </p:sp>
      <p:sp>
        <p:nvSpPr>
          <p:cNvPr id="5" name="Footer Placeholder 4">
            <a:extLst>
              <a:ext uri="{FF2B5EF4-FFF2-40B4-BE49-F238E27FC236}">
                <a16:creationId xmlns:a16="http://schemas.microsoft.com/office/drawing/2014/main" id="{5C65A6F3-755D-40EB-9595-34B7651609B6}"/>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5D25A0B7-477D-4F09-86EA-DB6543E9A23D}"/>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62564701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3326-73CD-4673-9F59-AFA5A688F9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C3685-98DD-4F59-9769-7BFBF9F54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61A2FC-DEAD-4C1F-835D-118E49D7B1CE}"/>
              </a:ext>
            </a:extLst>
          </p:cNvPr>
          <p:cNvSpPr>
            <a:spLocks noGrp="1"/>
          </p:cNvSpPr>
          <p:nvPr>
            <p:ph type="dt" sz="half" idx="10"/>
          </p:nvPr>
        </p:nvSpPr>
        <p:spPr/>
        <p:txBody>
          <a:bodyPr/>
          <a:lstStyle/>
          <a:p>
            <a:fld id="{C0390317-FD78-42C8-918C-E917E1401A54}" type="datetime1">
              <a:rPr lang="en-US" smtClean="0"/>
              <a:t>11/29/2020</a:t>
            </a:fld>
            <a:endParaRPr lang="en-US"/>
          </a:p>
        </p:txBody>
      </p:sp>
      <p:sp>
        <p:nvSpPr>
          <p:cNvPr id="5" name="Footer Placeholder 4">
            <a:extLst>
              <a:ext uri="{FF2B5EF4-FFF2-40B4-BE49-F238E27FC236}">
                <a16:creationId xmlns:a16="http://schemas.microsoft.com/office/drawing/2014/main" id="{0EAD5B4E-1D88-4A67-914B-6B37889A29D2}"/>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8FAD19B1-C0C2-46AB-BE76-A34E28BC9C60}"/>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16845411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C543-337F-4C03-97CF-5E29B07E6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44E50-D23E-45C8-B040-C8054EDD05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B3060-E142-426A-997E-91632389F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188593-6199-403C-AA4D-68839FE7A70E}"/>
              </a:ext>
            </a:extLst>
          </p:cNvPr>
          <p:cNvSpPr>
            <a:spLocks noGrp="1"/>
          </p:cNvSpPr>
          <p:nvPr>
            <p:ph type="dt" sz="half" idx="10"/>
          </p:nvPr>
        </p:nvSpPr>
        <p:spPr/>
        <p:txBody>
          <a:bodyPr/>
          <a:lstStyle/>
          <a:p>
            <a:fld id="{461EED71-9CFC-42A5-AEE1-B10E816C94EE}" type="datetime1">
              <a:rPr lang="en-US" smtClean="0"/>
              <a:t>11/29/2020</a:t>
            </a:fld>
            <a:endParaRPr lang="en-US"/>
          </a:p>
        </p:txBody>
      </p:sp>
      <p:sp>
        <p:nvSpPr>
          <p:cNvPr id="6" name="Footer Placeholder 5">
            <a:extLst>
              <a:ext uri="{FF2B5EF4-FFF2-40B4-BE49-F238E27FC236}">
                <a16:creationId xmlns:a16="http://schemas.microsoft.com/office/drawing/2014/main" id="{C337E35E-1EC8-4E01-968A-33467BC3EE01}"/>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9B365B88-8A83-4E14-A421-7FA6E8FF6689}"/>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43206669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0427-2F05-4BAF-909E-217A6779C2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AAC4E4-6E7D-428C-905D-2BE6DE157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B03B12-EA65-4D45-AEDF-DB1731C67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422CFD-7C08-4AC4-8082-050B9FA86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A29034-E381-4580-B443-760D100417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676570-B3DE-4456-97F1-D1FB97FBE4E2}"/>
              </a:ext>
            </a:extLst>
          </p:cNvPr>
          <p:cNvSpPr>
            <a:spLocks noGrp="1"/>
          </p:cNvSpPr>
          <p:nvPr>
            <p:ph type="dt" sz="half" idx="10"/>
          </p:nvPr>
        </p:nvSpPr>
        <p:spPr/>
        <p:txBody>
          <a:bodyPr/>
          <a:lstStyle/>
          <a:p>
            <a:fld id="{A155E5CE-9177-4A8D-8119-2DBA3C31C13C}" type="datetime1">
              <a:rPr lang="en-US" smtClean="0"/>
              <a:t>11/29/2020</a:t>
            </a:fld>
            <a:endParaRPr lang="en-US"/>
          </a:p>
        </p:txBody>
      </p:sp>
      <p:sp>
        <p:nvSpPr>
          <p:cNvPr id="8" name="Footer Placeholder 7">
            <a:extLst>
              <a:ext uri="{FF2B5EF4-FFF2-40B4-BE49-F238E27FC236}">
                <a16:creationId xmlns:a16="http://schemas.microsoft.com/office/drawing/2014/main" id="{F795DDA2-9630-49B3-91C2-C3BEE77DBF7B}"/>
              </a:ext>
            </a:extLst>
          </p:cNvPr>
          <p:cNvSpPr>
            <a:spLocks noGrp="1"/>
          </p:cNvSpPr>
          <p:nvPr>
            <p:ph type="ftr" sz="quarter" idx="11"/>
          </p:nvPr>
        </p:nvSpPr>
        <p:spPr/>
        <p:txBody>
          <a:bodyPr/>
          <a:lstStyle/>
          <a:p>
            <a:r>
              <a:rPr lang="en-US"/>
              <a:t>Movie Ticket Management System</a:t>
            </a:r>
          </a:p>
        </p:txBody>
      </p:sp>
      <p:sp>
        <p:nvSpPr>
          <p:cNvPr id="9" name="Slide Number Placeholder 8">
            <a:extLst>
              <a:ext uri="{FF2B5EF4-FFF2-40B4-BE49-F238E27FC236}">
                <a16:creationId xmlns:a16="http://schemas.microsoft.com/office/drawing/2014/main" id="{94E07E54-4C94-47B4-9BF9-CE3D95BA2255}"/>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25278223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D403-C8BF-4D51-B893-CDB12F1F65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FDD8B2-E662-4282-9122-DEDD57DAD67E}"/>
              </a:ext>
            </a:extLst>
          </p:cNvPr>
          <p:cNvSpPr>
            <a:spLocks noGrp="1"/>
          </p:cNvSpPr>
          <p:nvPr>
            <p:ph type="dt" sz="half" idx="10"/>
          </p:nvPr>
        </p:nvSpPr>
        <p:spPr/>
        <p:txBody>
          <a:bodyPr/>
          <a:lstStyle/>
          <a:p>
            <a:fld id="{EFED9BA0-76C3-4A35-AF98-B391FD692A3B}" type="datetime1">
              <a:rPr lang="en-US" smtClean="0"/>
              <a:t>11/29/2020</a:t>
            </a:fld>
            <a:endParaRPr lang="en-US"/>
          </a:p>
        </p:txBody>
      </p:sp>
      <p:sp>
        <p:nvSpPr>
          <p:cNvPr id="4" name="Footer Placeholder 3">
            <a:extLst>
              <a:ext uri="{FF2B5EF4-FFF2-40B4-BE49-F238E27FC236}">
                <a16:creationId xmlns:a16="http://schemas.microsoft.com/office/drawing/2014/main" id="{99DD241F-F443-4B86-830D-CB357A59F133}"/>
              </a:ext>
            </a:extLst>
          </p:cNvPr>
          <p:cNvSpPr>
            <a:spLocks noGrp="1"/>
          </p:cNvSpPr>
          <p:nvPr>
            <p:ph type="ftr" sz="quarter" idx="11"/>
          </p:nvPr>
        </p:nvSpPr>
        <p:spPr/>
        <p:txBody>
          <a:bodyPr/>
          <a:lstStyle/>
          <a:p>
            <a:r>
              <a:rPr lang="en-US"/>
              <a:t>Movie Ticket Management System</a:t>
            </a:r>
          </a:p>
        </p:txBody>
      </p:sp>
      <p:sp>
        <p:nvSpPr>
          <p:cNvPr id="5" name="Slide Number Placeholder 4">
            <a:extLst>
              <a:ext uri="{FF2B5EF4-FFF2-40B4-BE49-F238E27FC236}">
                <a16:creationId xmlns:a16="http://schemas.microsoft.com/office/drawing/2014/main" id="{2EE75EA5-9090-420D-A7CF-30D9820D75C7}"/>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44671497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623C3F6A-62AC-4316-ADB7-E4E2C080F659}" type="datetime1">
              <a:rPr lang="en-US" smtClean="0"/>
              <a:t>11/29/2020</a:t>
            </a:fld>
            <a:endParaRPr lang="en-US"/>
          </a:p>
        </p:txBody>
      </p:sp>
      <p:sp>
        <p:nvSpPr>
          <p:cNvPr id="6" name="Footer Placeholder 5"/>
          <p:cNvSpPr>
            <a:spLocks noGrp="1"/>
          </p:cNvSpPr>
          <p:nvPr>
            <p:ph type="ftr" sz="quarter" idx="4"/>
          </p:nvPr>
        </p:nvSpPr>
        <p:spPr/>
        <p:txBody>
          <a:bodyPr/>
          <a:lstStyle/>
          <a:p>
            <a:r>
              <a:rPr lang="en-US"/>
              <a:t>Movie Ticket Management System</a:t>
            </a:r>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21206-9DDF-4691-9F00-C6C436CA4A46}"/>
              </a:ext>
            </a:extLst>
          </p:cNvPr>
          <p:cNvSpPr>
            <a:spLocks noGrp="1"/>
          </p:cNvSpPr>
          <p:nvPr>
            <p:ph type="dt" sz="half" idx="10"/>
          </p:nvPr>
        </p:nvSpPr>
        <p:spPr/>
        <p:txBody>
          <a:bodyPr/>
          <a:lstStyle/>
          <a:p>
            <a:fld id="{744301F3-4A35-4CE2-9FDF-70D3CAD97C05}" type="datetime1">
              <a:rPr lang="en-US" smtClean="0"/>
              <a:t>11/29/2020</a:t>
            </a:fld>
            <a:endParaRPr lang="en-US"/>
          </a:p>
        </p:txBody>
      </p:sp>
      <p:sp>
        <p:nvSpPr>
          <p:cNvPr id="3" name="Footer Placeholder 2">
            <a:extLst>
              <a:ext uri="{FF2B5EF4-FFF2-40B4-BE49-F238E27FC236}">
                <a16:creationId xmlns:a16="http://schemas.microsoft.com/office/drawing/2014/main" id="{B2D812BB-95E7-4E46-9CB5-A2C3FFDBFC8E}"/>
              </a:ext>
            </a:extLst>
          </p:cNvPr>
          <p:cNvSpPr>
            <a:spLocks noGrp="1"/>
          </p:cNvSpPr>
          <p:nvPr>
            <p:ph type="ftr" sz="quarter" idx="11"/>
          </p:nvPr>
        </p:nvSpPr>
        <p:spPr/>
        <p:txBody>
          <a:bodyPr/>
          <a:lstStyle/>
          <a:p>
            <a:r>
              <a:rPr lang="en-US"/>
              <a:t>Movie Ticket Management System</a:t>
            </a:r>
          </a:p>
        </p:txBody>
      </p:sp>
      <p:sp>
        <p:nvSpPr>
          <p:cNvPr id="4" name="Slide Number Placeholder 3">
            <a:extLst>
              <a:ext uri="{FF2B5EF4-FFF2-40B4-BE49-F238E27FC236}">
                <a16:creationId xmlns:a16="http://schemas.microsoft.com/office/drawing/2014/main" id="{334637F4-1617-4F23-B592-0C921B063396}"/>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45617654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3E34-9FA6-4C31-8493-1E977DCCF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8566AC-EC33-41A4-AB36-73F14069D7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9166E9-2035-4553-95F2-B47330446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FEB78-C896-4E62-8ADB-5155E36D8A2B}"/>
              </a:ext>
            </a:extLst>
          </p:cNvPr>
          <p:cNvSpPr>
            <a:spLocks noGrp="1"/>
          </p:cNvSpPr>
          <p:nvPr>
            <p:ph type="dt" sz="half" idx="10"/>
          </p:nvPr>
        </p:nvSpPr>
        <p:spPr/>
        <p:txBody>
          <a:bodyPr/>
          <a:lstStyle/>
          <a:p>
            <a:fld id="{9C589E1E-A7DB-4A0D-B81C-4D0AB7A0AB22}" type="datetime1">
              <a:rPr lang="en-US" smtClean="0"/>
              <a:t>11/29/2020</a:t>
            </a:fld>
            <a:endParaRPr lang="en-US"/>
          </a:p>
        </p:txBody>
      </p:sp>
      <p:sp>
        <p:nvSpPr>
          <p:cNvPr id="6" name="Footer Placeholder 5">
            <a:extLst>
              <a:ext uri="{FF2B5EF4-FFF2-40B4-BE49-F238E27FC236}">
                <a16:creationId xmlns:a16="http://schemas.microsoft.com/office/drawing/2014/main" id="{3CC95E90-2E69-487A-9F8E-4FED6CB6CBC1}"/>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00A66010-53A0-462E-8A3C-15318C3D789F}"/>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53581256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E7DF-60DE-4508-905F-F5C0BCB35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1056AE-1D3B-401A-BD2F-C01757C76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1EE9D-0062-400B-AC1F-C7672CFDB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33702-BCCD-4C8A-80EE-2427130629B2}"/>
              </a:ext>
            </a:extLst>
          </p:cNvPr>
          <p:cNvSpPr>
            <a:spLocks noGrp="1"/>
          </p:cNvSpPr>
          <p:nvPr>
            <p:ph type="dt" sz="half" idx="10"/>
          </p:nvPr>
        </p:nvSpPr>
        <p:spPr/>
        <p:txBody>
          <a:bodyPr/>
          <a:lstStyle/>
          <a:p>
            <a:fld id="{46E2D966-BF21-4C6D-8A44-80A09F8FF072}" type="datetime1">
              <a:rPr lang="en-US" smtClean="0"/>
              <a:t>11/29/2020</a:t>
            </a:fld>
            <a:endParaRPr lang="en-US"/>
          </a:p>
        </p:txBody>
      </p:sp>
      <p:sp>
        <p:nvSpPr>
          <p:cNvPr id="6" name="Footer Placeholder 5">
            <a:extLst>
              <a:ext uri="{FF2B5EF4-FFF2-40B4-BE49-F238E27FC236}">
                <a16:creationId xmlns:a16="http://schemas.microsoft.com/office/drawing/2014/main" id="{E124ED0E-9A62-40B4-8659-04A9C6DB2B09}"/>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0278442F-C1BF-4AB0-8838-66DF4B0986AC}"/>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7400873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6674-40AD-418C-A00C-01036AA510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470E72-B797-4B5F-A534-43720D2DB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9A87C-6025-425D-B40A-D9FDB2B9DEAC}"/>
              </a:ext>
            </a:extLst>
          </p:cNvPr>
          <p:cNvSpPr>
            <a:spLocks noGrp="1"/>
          </p:cNvSpPr>
          <p:nvPr>
            <p:ph type="dt" sz="half" idx="10"/>
          </p:nvPr>
        </p:nvSpPr>
        <p:spPr/>
        <p:txBody>
          <a:bodyPr/>
          <a:lstStyle/>
          <a:p>
            <a:fld id="{A9660054-56FC-4D81-992D-8E22607D0D36}" type="datetime1">
              <a:rPr lang="en-US" smtClean="0"/>
              <a:t>11/29/2020</a:t>
            </a:fld>
            <a:endParaRPr lang="en-US"/>
          </a:p>
        </p:txBody>
      </p:sp>
      <p:sp>
        <p:nvSpPr>
          <p:cNvPr id="5" name="Footer Placeholder 4">
            <a:extLst>
              <a:ext uri="{FF2B5EF4-FFF2-40B4-BE49-F238E27FC236}">
                <a16:creationId xmlns:a16="http://schemas.microsoft.com/office/drawing/2014/main" id="{09761F50-2F89-4C0D-9FF0-AFFF6ACE9C42}"/>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909FE2E6-E63C-4FF4-A108-318C0E4DE788}"/>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83190397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9A9C1E-8F50-45F2-AB3B-1372EE43D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2F7ED4-6267-4718-8ED0-59859054DC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B44D6-2E4A-4E41-AA3D-B4AA579BBBD9}"/>
              </a:ext>
            </a:extLst>
          </p:cNvPr>
          <p:cNvSpPr>
            <a:spLocks noGrp="1"/>
          </p:cNvSpPr>
          <p:nvPr>
            <p:ph type="dt" sz="half" idx="10"/>
          </p:nvPr>
        </p:nvSpPr>
        <p:spPr/>
        <p:txBody>
          <a:bodyPr/>
          <a:lstStyle/>
          <a:p>
            <a:fld id="{3BD2B6C9-5A41-4F41-B5AB-6B9E6C57C66E}" type="datetime1">
              <a:rPr lang="en-US" smtClean="0"/>
              <a:t>11/29/2020</a:t>
            </a:fld>
            <a:endParaRPr lang="en-US"/>
          </a:p>
        </p:txBody>
      </p:sp>
      <p:sp>
        <p:nvSpPr>
          <p:cNvPr id="5" name="Footer Placeholder 4">
            <a:extLst>
              <a:ext uri="{FF2B5EF4-FFF2-40B4-BE49-F238E27FC236}">
                <a16:creationId xmlns:a16="http://schemas.microsoft.com/office/drawing/2014/main" id="{543E8FE2-5FFA-4811-B3A6-8BDB4AF1219E}"/>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B522F822-FCFA-437A-9000-31144C1BFD3E}"/>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38569084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C8B4-B49A-499B-9E8D-38CA08A3FE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E713BC-01AC-4301-A59E-96FAE62D6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A886B-F41D-4E81-86D4-67ECD9C27710}"/>
              </a:ext>
            </a:extLst>
          </p:cNvPr>
          <p:cNvSpPr>
            <a:spLocks noGrp="1"/>
          </p:cNvSpPr>
          <p:nvPr>
            <p:ph type="dt" sz="half" idx="10"/>
          </p:nvPr>
        </p:nvSpPr>
        <p:spPr/>
        <p:txBody>
          <a:bodyPr/>
          <a:lstStyle/>
          <a:p>
            <a:fld id="{65E3D0EA-66A2-40FD-9540-84F1F081D2BA}" type="datetime1">
              <a:rPr lang="en-US" smtClean="0"/>
              <a:t>11/29/2020</a:t>
            </a:fld>
            <a:endParaRPr lang="en-US"/>
          </a:p>
        </p:txBody>
      </p:sp>
      <p:sp>
        <p:nvSpPr>
          <p:cNvPr id="5" name="Footer Placeholder 4">
            <a:extLst>
              <a:ext uri="{FF2B5EF4-FFF2-40B4-BE49-F238E27FC236}">
                <a16:creationId xmlns:a16="http://schemas.microsoft.com/office/drawing/2014/main" id="{5849BA4D-F8BD-484C-8A58-052C3676E79A}"/>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181361B4-CA73-47E2-976D-CE4B2AB0AA8E}"/>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1635050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80CD-B9FC-46B7-B616-72B5329DB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9C0C6-A062-4B19-BC44-F34DD0586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2C557-B841-4EAE-A61B-E6A999D5A0A1}"/>
              </a:ext>
            </a:extLst>
          </p:cNvPr>
          <p:cNvSpPr>
            <a:spLocks noGrp="1"/>
          </p:cNvSpPr>
          <p:nvPr>
            <p:ph type="dt" sz="half" idx="10"/>
          </p:nvPr>
        </p:nvSpPr>
        <p:spPr/>
        <p:txBody>
          <a:bodyPr/>
          <a:lstStyle/>
          <a:p>
            <a:fld id="{477650B1-53D4-454C-8105-499458E4E107}" type="datetime1">
              <a:rPr lang="en-US" smtClean="0"/>
              <a:t>11/29/2020</a:t>
            </a:fld>
            <a:endParaRPr lang="en-US"/>
          </a:p>
        </p:txBody>
      </p:sp>
      <p:sp>
        <p:nvSpPr>
          <p:cNvPr id="5" name="Footer Placeholder 4">
            <a:extLst>
              <a:ext uri="{FF2B5EF4-FFF2-40B4-BE49-F238E27FC236}">
                <a16:creationId xmlns:a16="http://schemas.microsoft.com/office/drawing/2014/main" id="{5C65A6F3-755D-40EB-9595-34B7651609B6}"/>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5D25A0B7-477D-4F09-86EA-DB6543E9A23D}"/>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62564701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3326-73CD-4673-9F59-AFA5A688F9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C3685-98DD-4F59-9769-7BFBF9F54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61A2FC-DEAD-4C1F-835D-118E49D7B1CE}"/>
              </a:ext>
            </a:extLst>
          </p:cNvPr>
          <p:cNvSpPr>
            <a:spLocks noGrp="1"/>
          </p:cNvSpPr>
          <p:nvPr>
            <p:ph type="dt" sz="half" idx="10"/>
          </p:nvPr>
        </p:nvSpPr>
        <p:spPr/>
        <p:txBody>
          <a:bodyPr/>
          <a:lstStyle/>
          <a:p>
            <a:fld id="{F32E08A9-16A3-41B1-9EAC-C6D8B8706B52}" type="datetime1">
              <a:rPr lang="en-US" smtClean="0"/>
              <a:t>11/29/2020</a:t>
            </a:fld>
            <a:endParaRPr lang="en-US"/>
          </a:p>
        </p:txBody>
      </p:sp>
      <p:sp>
        <p:nvSpPr>
          <p:cNvPr id="5" name="Footer Placeholder 4">
            <a:extLst>
              <a:ext uri="{FF2B5EF4-FFF2-40B4-BE49-F238E27FC236}">
                <a16:creationId xmlns:a16="http://schemas.microsoft.com/office/drawing/2014/main" id="{0EAD5B4E-1D88-4A67-914B-6B37889A29D2}"/>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8FAD19B1-C0C2-46AB-BE76-A34E28BC9C60}"/>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16845411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C543-337F-4C03-97CF-5E29B07E6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44E50-D23E-45C8-B040-C8054EDD05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B3060-E142-426A-997E-91632389F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188593-6199-403C-AA4D-68839FE7A70E}"/>
              </a:ext>
            </a:extLst>
          </p:cNvPr>
          <p:cNvSpPr>
            <a:spLocks noGrp="1"/>
          </p:cNvSpPr>
          <p:nvPr>
            <p:ph type="dt" sz="half" idx="10"/>
          </p:nvPr>
        </p:nvSpPr>
        <p:spPr/>
        <p:txBody>
          <a:bodyPr/>
          <a:lstStyle/>
          <a:p>
            <a:fld id="{AF09F53F-7890-4362-8662-B782556AF1D2}" type="datetime1">
              <a:rPr lang="en-US" smtClean="0"/>
              <a:t>11/29/2020</a:t>
            </a:fld>
            <a:endParaRPr lang="en-US"/>
          </a:p>
        </p:txBody>
      </p:sp>
      <p:sp>
        <p:nvSpPr>
          <p:cNvPr id="6" name="Footer Placeholder 5">
            <a:extLst>
              <a:ext uri="{FF2B5EF4-FFF2-40B4-BE49-F238E27FC236}">
                <a16:creationId xmlns:a16="http://schemas.microsoft.com/office/drawing/2014/main" id="{C337E35E-1EC8-4E01-968A-33467BC3EE01}"/>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9B365B88-8A83-4E14-A421-7FA6E8FF6689}"/>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432066693"/>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0427-2F05-4BAF-909E-217A6779C2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AAC4E4-6E7D-428C-905D-2BE6DE157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B03B12-EA65-4D45-AEDF-DB1731C67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422CFD-7C08-4AC4-8082-050B9FA86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A29034-E381-4580-B443-760D100417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676570-B3DE-4456-97F1-D1FB97FBE4E2}"/>
              </a:ext>
            </a:extLst>
          </p:cNvPr>
          <p:cNvSpPr>
            <a:spLocks noGrp="1"/>
          </p:cNvSpPr>
          <p:nvPr>
            <p:ph type="dt" sz="half" idx="10"/>
          </p:nvPr>
        </p:nvSpPr>
        <p:spPr/>
        <p:txBody>
          <a:bodyPr/>
          <a:lstStyle/>
          <a:p>
            <a:fld id="{3DF36E2D-73E8-45CC-8AA0-A818B6834F29}" type="datetime1">
              <a:rPr lang="en-US" smtClean="0"/>
              <a:t>11/29/2020</a:t>
            </a:fld>
            <a:endParaRPr lang="en-US"/>
          </a:p>
        </p:txBody>
      </p:sp>
      <p:sp>
        <p:nvSpPr>
          <p:cNvPr id="8" name="Footer Placeholder 7">
            <a:extLst>
              <a:ext uri="{FF2B5EF4-FFF2-40B4-BE49-F238E27FC236}">
                <a16:creationId xmlns:a16="http://schemas.microsoft.com/office/drawing/2014/main" id="{F795DDA2-9630-49B3-91C2-C3BEE77DBF7B}"/>
              </a:ext>
            </a:extLst>
          </p:cNvPr>
          <p:cNvSpPr>
            <a:spLocks noGrp="1"/>
          </p:cNvSpPr>
          <p:nvPr>
            <p:ph type="ftr" sz="quarter" idx="11"/>
          </p:nvPr>
        </p:nvSpPr>
        <p:spPr/>
        <p:txBody>
          <a:bodyPr/>
          <a:lstStyle/>
          <a:p>
            <a:r>
              <a:rPr lang="en-US"/>
              <a:t>Movie Ticket Management System</a:t>
            </a:r>
          </a:p>
        </p:txBody>
      </p:sp>
      <p:sp>
        <p:nvSpPr>
          <p:cNvPr id="9" name="Slide Number Placeholder 8">
            <a:extLst>
              <a:ext uri="{FF2B5EF4-FFF2-40B4-BE49-F238E27FC236}">
                <a16:creationId xmlns:a16="http://schemas.microsoft.com/office/drawing/2014/main" id="{94E07E54-4C94-47B4-9BF9-CE3D95BA2255}"/>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22527822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3AA482F-66D7-4FF1-BFBA-2EDE3748F8D7}" type="datetime1">
              <a:rPr lang="en-US" smtClean="0"/>
              <a:t>11/29/2020</a:t>
            </a:fld>
            <a:endParaRPr lang="en-US"/>
          </a:p>
        </p:txBody>
      </p:sp>
      <p:sp>
        <p:nvSpPr>
          <p:cNvPr id="8" name="Footer Placeholder 7"/>
          <p:cNvSpPr>
            <a:spLocks noGrp="1"/>
          </p:cNvSpPr>
          <p:nvPr>
            <p:ph type="ftr" sz="quarter" idx="6"/>
          </p:nvPr>
        </p:nvSpPr>
        <p:spPr/>
        <p:txBody>
          <a:bodyPr/>
          <a:lstStyle/>
          <a:p>
            <a:r>
              <a:rPr lang="en-US"/>
              <a:t>Movie Ticket Management System</a:t>
            </a:r>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D403-C8BF-4D51-B893-CDB12F1F65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FDD8B2-E662-4282-9122-DEDD57DAD67E}"/>
              </a:ext>
            </a:extLst>
          </p:cNvPr>
          <p:cNvSpPr>
            <a:spLocks noGrp="1"/>
          </p:cNvSpPr>
          <p:nvPr>
            <p:ph type="dt" sz="half" idx="10"/>
          </p:nvPr>
        </p:nvSpPr>
        <p:spPr/>
        <p:txBody>
          <a:bodyPr/>
          <a:lstStyle/>
          <a:p>
            <a:fld id="{DC60C71D-273B-429D-A741-01D675B158E3}" type="datetime1">
              <a:rPr lang="en-US" smtClean="0"/>
              <a:t>11/29/2020</a:t>
            </a:fld>
            <a:endParaRPr lang="en-US"/>
          </a:p>
        </p:txBody>
      </p:sp>
      <p:sp>
        <p:nvSpPr>
          <p:cNvPr id="4" name="Footer Placeholder 3">
            <a:extLst>
              <a:ext uri="{FF2B5EF4-FFF2-40B4-BE49-F238E27FC236}">
                <a16:creationId xmlns:a16="http://schemas.microsoft.com/office/drawing/2014/main" id="{99DD241F-F443-4B86-830D-CB357A59F133}"/>
              </a:ext>
            </a:extLst>
          </p:cNvPr>
          <p:cNvSpPr>
            <a:spLocks noGrp="1"/>
          </p:cNvSpPr>
          <p:nvPr>
            <p:ph type="ftr" sz="quarter" idx="11"/>
          </p:nvPr>
        </p:nvSpPr>
        <p:spPr/>
        <p:txBody>
          <a:bodyPr/>
          <a:lstStyle/>
          <a:p>
            <a:r>
              <a:rPr lang="en-US"/>
              <a:t>Movie Ticket Management System</a:t>
            </a:r>
          </a:p>
        </p:txBody>
      </p:sp>
      <p:sp>
        <p:nvSpPr>
          <p:cNvPr id="5" name="Slide Number Placeholder 4">
            <a:extLst>
              <a:ext uri="{FF2B5EF4-FFF2-40B4-BE49-F238E27FC236}">
                <a16:creationId xmlns:a16="http://schemas.microsoft.com/office/drawing/2014/main" id="{2EE75EA5-9090-420D-A7CF-30D9820D75C7}"/>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44671497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21206-9DDF-4691-9F00-C6C436CA4A46}"/>
              </a:ext>
            </a:extLst>
          </p:cNvPr>
          <p:cNvSpPr>
            <a:spLocks noGrp="1"/>
          </p:cNvSpPr>
          <p:nvPr>
            <p:ph type="dt" sz="half" idx="10"/>
          </p:nvPr>
        </p:nvSpPr>
        <p:spPr/>
        <p:txBody>
          <a:bodyPr/>
          <a:lstStyle/>
          <a:p>
            <a:fld id="{F4AFA495-4E85-4483-A636-19CC3D58E745}" type="datetime1">
              <a:rPr lang="en-US" smtClean="0"/>
              <a:t>11/29/2020</a:t>
            </a:fld>
            <a:endParaRPr lang="en-US"/>
          </a:p>
        </p:txBody>
      </p:sp>
      <p:sp>
        <p:nvSpPr>
          <p:cNvPr id="3" name="Footer Placeholder 2">
            <a:extLst>
              <a:ext uri="{FF2B5EF4-FFF2-40B4-BE49-F238E27FC236}">
                <a16:creationId xmlns:a16="http://schemas.microsoft.com/office/drawing/2014/main" id="{B2D812BB-95E7-4E46-9CB5-A2C3FFDBFC8E}"/>
              </a:ext>
            </a:extLst>
          </p:cNvPr>
          <p:cNvSpPr>
            <a:spLocks noGrp="1"/>
          </p:cNvSpPr>
          <p:nvPr>
            <p:ph type="ftr" sz="quarter" idx="11"/>
          </p:nvPr>
        </p:nvSpPr>
        <p:spPr/>
        <p:txBody>
          <a:bodyPr/>
          <a:lstStyle/>
          <a:p>
            <a:r>
              <a:rPr lang="en-US"/>
              <a:t>Movie Ticket Management System</a:t>
            </a:r>
          </a:p>
        </p:txBody>
      </p:sp>
      <p:sp>
        <p:nvSpPr>
          <p:cNvPr id="4" name="Slide Number Placeholder 3">
            <a:extLst>
              <a:ext uri="{FF2B5EF4-FFF2-40B4-BE49-F238E27FC236}">
                <a16:creationId xmlns:a16="http://schemas.microsoft.com/office/drawing/2014/main" id="{334637F4-1617-4F23-B592-0C921B063396}"/>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45617654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3E34-9FA6-4C31-8493-1E977DCCF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8566AC-EC33-41A4-AB36-73F14069D7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9166E9-2035-4553-95F2-B47330446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FEB78-C896-4E62-8ADB-5155E36D8A2B}"/>
              </a:ext>
            </a:extLst>
          </p:cNvPr>
          <p:cNvSpPr>
            <a:spLocks noGrp="1"/>
          </p:cNvSpPr>
          <p:nvPr>
            <p:ph type="dt" sz="half" idx="10"/>
          </p:nvPr>
        </p:nvSpPr>
        <p:spPr/>
        <p:txBody>
          <a:bodyPr/>
          <a:lstStyle/>
          <a:p>
            <a:fld id="{07755E9D-EA74-4CCB-8065-E955EF0C06A3}" type="datetime1">
              <a:rPr lang="en-US" smtClean="0"/>
              <a:t>11/29/2020</a:t>
            </a:fld>
            <a:endParaRPr lang="en-US"/>
          </a:p>
        </p:txBody>
      </p:sp>
      <p:sp>
        <p:nvSpPr>
          <p:cNvPr id="6" name="Footer Placeholder 5">
            <a:extLst>
              <a:ext uri="{FF2B5EF4-FFF2-40B4-BE49-F238E27FC236}">
                <a16:creationId xmlns:a16="http://schemas.microsoft.com/office/drawing/2014/main" id="{3CC95E90-2E69-487A-9F8E-4FED6CB6CBC1}"/>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00A66010-53A0-462E-8A3C-15318C3D789F}"/>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535812560"/>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E7DF-60DE-4508-905F-F5C0BCB35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1056AE-1D3B-401A-BD2F-C01757C76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1EE9D-0062-400B-AC1F-C7672CFDB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33702-BCCD-4C8A-80EE-2427130629B2}"/>
              </a:ext>
            </a:extLst>
          </p:cNvPr>
          <p:cNvSpPr>
            <a:spLocks noGrp="1"/>
          </p:cNvSpPr>
          <p:nvPr>
            <p:ph type="dt" sz="half" idx="10"/>
          </p:nvPr>
        </p:nvSpPr>
        <p:spPr/>
        <p:txBody>
          <a:bodyPr/>
          <a:lstStyle/>
          <a:p>
            <a:fld id="{6FCC31D5-CBE2-44C4-AD1C-F820AA9C8D0A}" type="datetime1">
              <a:rPr lang="en-US" smtClean="0"/>
              <a:t>11/29/2020</a:t>
            </a:fld>
            <a:endParaRPr lang="en-US"/>
          </a:p>
        </p:txBody>
      </p:sp>
      <p:sp>
        <p:nvSpPr>
          <p:cNvPr id="6" name="Footer Placeholder 5">
            <a:extLst>
              <a:ext uri="{FF2B5EF4-FFF2-40B4-BE49-F238E27FC236}">
                <a16:creationId xmlns:a16="http://schemas.microsoft.com/office/drawing/2014/main" id="{E124ED0E-9A62-40B4-8659-04A9C6DB2B09}"/>
              </a:ext>
            </a:extLst>
          </p:cNvPr>
          <p:cNvSpPr>
            <a:spLocks noGrp="1"/>
          </p:cNvSpPr>
          <p:nvPr>
            <p:ph type="ftr" sz="quarter" idx="11"/>
          </p:nvPr>
        </p:nvSpPr>
        <p:spPr/>
        <p:txBody>
          <a:bodyPr/>
          <a:lstStyle/>
          <a:p>
            <a:r>
              <a:rPr lang="en-US"/>
              <a:t>Movie Ticket Management System</a:t>
            </a:r>
          </a:p>
        </p:txBody>
      </p:sp>
      <p:sp>
        <p:nvSpPr>
          <p:cNvPr id="7" name="Slide Number Placeholder 6">
            <a:extLst>
              <a:ext uri="{FF2B5EF4-FFF2-40B4-BE49-F238E27FC236}">
                <a16:creationId xmlns:a16="http://schemas.microsoft.com/office/drawing/2014/main" id="{0278442F-C1BF-4AB0-8838-66DF4B0986AC}"/>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7400873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6674-40AD-418C-A00C-01036AA510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470E72-B797-4B5F-A534-43720D2DB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9A87C-6025-425D-B40A-D9FDB2B9DEAC}"/>
              </a:ext>
            </a:extLst>
          </p:cNvPr>
          <p:cNvSpPr>
            <a:spLocks noGrp="1"/>
          </p:cNvSpPr>
          <p:nvPr>
            <p:ph type="dt" sz="half" idx="10"/>
          </p:nvPr>
        </p:nvSpPr>
        <p:spPr/>
        <p:txBody>
          <a:bodyPr/>
          <a:lstStyle/>
          <a:p>
            <a:fld id="{C7F84F47-2EEB-49F3-93FF-97A542C79CFC}" type="datetime1">
              <a:rPr lang="en-US" smtClean="0"/>
              <a:t>11/29/2020</a:t>
            </a:fld>
            <a:endParaRPr lang="en-US"/>
          </a:p>
        </p:txBody>
      </p:sp>
      <p:sp>
        <p:nvSpPr>
          <p:cNvPr id="5" name="Footer Placeholder 4">
            <a:extLst>
              <a:ext uri="{FF2B5EF4-FFF2-40B4-BE49-F238E27FC236}">
                <a16:creationId xmlns:a16="http://schemas.microsoft.com/office/drawing/2014/main" id="{09761F50-2F89-4C0D-9FF0-AFFF6ACE9C42}"/>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909FE2E6-E63C-4FF4-A108-318C0E4DE788}"/>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83190397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9A9C1E-8F50-45F2-AB3B-1372EE43D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2F7ED4-6267-4718-8ED0-59859054DC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B44D6-2E4A-4E41-AA3D-B4AA579BBBD9}"/>
              </a:ext>
            </a:extLst>
          </p:cNvPr>
          <p:cNvSpPr>
            <a:spLocks noGrp="1"/>
          </p:cNvSpPr>
          <p:nvPr>
            <p:ph type="dt" sz="half" idx="10"/>
          </p:nvPr>
        </p:nvSpPr>
        <p:spPr/>
        <p:txBody>
          <a:bodyPr/>
          <a:lstStyle/>
          <a:p>
            <a:fld id="{6A412F6A-1170-4325-B0C5-DE5B68A7D66C}" type="datetime1">
              <a:rPr lang="en-US" smtClean="0"/>
              <a:t>11/29/2020</a:t>
            </a:fld>
            <a:endParaRPr lang="en-US"/>
          </a:p>
        </p:txBody>
      </p:sp>
      <p:sp>
        <p:nvSpPr>
          <p:cNvPr id="5" name="Footer Placeholder 4">
            <a:extLst>
              <a:ext uri="{FF2B5EF4-FFF2-40B4-BE49-F238E27FC236}">
                <a16:creationId xmlns:a16="http://schemas.microsoft.com/office/drawing/2014/main" id="{543E8FE2-5FFA-4811-B3A6-8BDB4AF1219E}"/>
              </a:ext>
            </a:extLst>
          </p:cNvPr>
          <p:cNvSpPr>
            <a:spLocks noGrp="1"/>
          </p:cNvSpPr>
          <p:nvPr>
            <p:ph type="ftr" sz="quarter" idx="11"/>
          </p:nvPr>
        </p:nvSpPr>
        <p:spPr/>
        <p:txBody>
          <a:bodyPr/>
          <a:lstStyle/>
          <a:p>
            <a:r>
              <a:rPr lang="en-US"/>
              <a:t>Movie Ticket Management System</a:t>
            </a:r>
          </a:p>
        </p:txBody>
      </p:sp>
      <p:sp>
        <p:nvSpPr>
          <p:cNvPr id="6" name="Slide Number Placeholder 5">
            <a:extLst>
              <a:ext uri="{FF2B5EF4-FFF2-40B4-BE49-F238E27FC236}">
                <a16:creationId xmlns:a16="http://schemas.microsoft.com/office/drawing/2014/main" id="{B522F822-FCFA-437A-9000-31144C1BFD3E}"/>
              </a:ext>
            </a:extLst>
          </p:cNvPr>
          <p:cNvSpPr>
            <a:spLocks noGrp="1"/>
          </p:cNvSpPr>
          <p:nvPr>
            <p:ph type="sldNum" sz="quarter" idx="12"/>
          </p:nvPr>
        </p:nvSpPr>
        <p:spPr/>
        <p:txBody>
          <a:bodyPr/>
          <a:lstStyle/>
          <a:p>
            <a:fld id="{C927E36F-924D-470F-8D1F-6DA51167C9C7}" type="slidenum">
              <a:rPr lang="en-US" smtClean="0"/>
              <a:t>‹#›</a:t>
            </a:fld>
            <a:endParaRPr lang="en-US"/>
          </a:p>
        </p:txBody>
      </p:sp>
    </p:spTree>
    <p:extLst>
      <p:ext uri="{BB962C8B-B14F-4D97-AF65-F5344CB8AC3E}">
        <p14:creationId xmlns:p14="http://schemas.microsoft.com/office/powerpoint/2010/main" val="338569084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03031B5-E200-4043-B3BC-519EB926D003}" type="datetime1">
              <a:rPr lang="en-US" smtClean="0"/>
              <a:t>11/29/2020</a:t>
            </a:fld>
            <a:endParaRPr lang="en-US"/>
          </a:p>
        </p:txBody>
      </p:sp>
      <p:sp>
        <p:nvSpPr>
          <p:cNvPr id="4" name="Footer Placeholder 3"/>
          <p:cNvSpPr>
            <a:spLocks noGrp="1"/>
          </p:cNvSpPr>
          <p:nvPr>
            <p:ph type="ftr" sz="quarter" idx="2"/>
          </p:nvPr>
        </p:nvSpPr>
        <p:spPr/>
        <p:txBody>
          <a:bodyPr/>
          <a:lstStyle/>
          <a:p>
            <a:r>
              <a:rPr lang="en-US"/>
              <a:t>Movie Ticket Management System</a:t>
            </a:r>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EFB008D7-00CF-47C5-AC47-C4ECCD48D959}" type="datetime1">
              <a:rPr lang="en-US" smtClean="0"/>
              <a:t>11/29/2020</a:t>
            </a:fld>
            <a:endParaRPr lang="en-US"/>
          </a:p>
        </p:txBody>
      </p:sp>
      <p:sp>
        <p:nvSpPr>
          <p:cNvPr id="3" name="Footer Placeholder 2"/>
          <p:cNvSpPr>
            <a:spLocks noGrp="1"/>
          </p:cNvSpPr>
          <p:nvPr>
            <p:ph type="ftr" sz="quarter" idx="1"/>
          </p:nvPr>
        </p:nvSpPr>
        <p:spPr/>
        <p:txBody>
          <a:bodyPr/>
          <a:lstStyle/>
          <a:p>
            <a:r>
              <a:rPr lang="en-US"/>
              <a:t>Movie Ticket Management System</a:t>
            </a:r>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7A8F19F0-754A-446A-8581-0700F6D871C0}" type="datetime1">
              <a:rPr lang="en-US" smtClean="0"/>
              <a:t>11/29/2020</a:t>
            </a:fld>
            <a:endParaRPr lang="en-US"/>
          </a:p>
        </p:txBody>
      </p:sp>
      <p:sp>
        <p:nvSpPr>
          <p:cNvPr id="6" name="Footer Placeholder 5"/>
          <p:cNvSpPr>
            <a:spLocks noGrp="1"/>
          </p:cNvSpPr>
          <p:nvPr>
            <p:ph type="ftr" sz="quarter" idx="4"/>
          </p:nvPr>
        </p:nvSpPr>
        <p:spPr/>
        <p:txBody>
          <a:bodyPr/>
          <a:lstStyle/>
          <a:p>
            <a:r>
              <a:rPr lang="en-US"/>
              <a:t>Movie Ticket Management System</a:t>
            </a:r>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58DB7C4-EBEF-4894-AB1E-6E8782052F5F}" type="datetime1">
              <a:rPr lang="en-US" smtClean="0"/>
              <a:t>11/29/2020</a:t>
            </a:fld>
            <a:endParaRPr lang="en-US"/>
          </a:p>
        </p:txBody>
      </p:sp>
      <p:sp>
        <p:nvSpPr>
          <p:cNvPr id="6" name="Footer Placeholder 5"/>
          <p:cNvSpPr>
            <a:spLocks noGrp="1"/>
          </p:cNvSpPr>
          <p:nvPr>
            <p:ph type="ftr" sz="quarter" idx="4"/>
          </p:nvPr>
        </p:nvSpPr>
        <p:spPr/>
        <p:txBody>
          <a:bodyPr/>
          <a:lstStyle/>
          <a:p>
            <a:r>
              <a:rPr lang="en-US"/>
              <a:t>Movie Ticket Management System</a:t>
            </a:r>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7978B-7F1E-4E6E-8222-94C36A007AD8}" type="datetime1">
              <a:rPr lang="en-US" smtClean="0"/>
              <a:t>11/29/2020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Movie Ticket Management System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AE231-2576-4E05-B472-2ECEF6A94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BA9DB1-2B49-4BC7-8443-1718EB312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ADA7A-F7F4-47FE-BBBE-42D063618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9434E6D1-2063-44EA-8D9C-723BA3EF1943}" type="datetime1">
              <a:rPr lang="en-US" smtClean="0"/>
              <a:t>11/29/2020</a:t>
            </a:fld>
            <a:endParaRPr lang="en-US"/>
          </a:p>
        </p:txBody>
      </p:sp>
      <p:sp>
        <p:nvSpPr>
          <p:cNvPr id="5" name="Footer Placeholder 4">
            <a:extLst>
              <a:ext uri="{FF2B5EF4-FFF2-40B4-BE49-F238E27FC236}">
                <a16:creationId xmlns:a16="http://schemas.microsoft.com/office/drawing/2014/main" id="{C9CF35EF-0DD5-452C-A119-74B8E94C0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r>
              <a:rPr lang="en-US"/>
              <a:t>Movie Ticket Management System</a:t>
            </a:r>
          </a:p>
        </p:txBody>
      </p:sp>
      <p:sp>
        <p:nvSpPr>
          <p:cNvPr id="6" name="Slide Number Placeholder 5">
            <a:extLst>
              <a:ext uri="{FF2B5EF4-FFF2-40B4-BE49-F238E27FC236}">
                <a16:creationId xmlns:a16="http://schemas.microsoft.com/office/drawing/2014/main" id="{0C0F2D1D-000D-457A-895B-13E867582A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D57F1E4F-1CFF-5643-939E-217C01CDF565}" type="slidenum">
              <a:rPr lang="en-US" smtClean="0"/>
              <a:t>‹#›</a:t>
            </a:fld>
            <a:endParaRPr lang="en-US"/>
          </a:p>
        </p:txBody>
      </p:sp>
    </p:spTree>
    <p:extLst>
      <p:ext uri="{BB962C8B-B14F-4D97-AF65-F5344CB8AC3E}">
        <p14:creationId xmlns:p14="http://schemas.microsoft.com/office/powerpoint/2010/main" val="1944464041"/>
      </p:ext>
    </p:extLst>
  </p:cSld>
  <p:clrMap bg1="lt1" tx1="dk1" bg2="lt2" tx2="dk2" accent1="accent1" accent2="accent2" accent3="accent3" accent4="accent4" accent5="accent5" accent6="accent6" hlink="hlink" folHlink="folHlink"/>
  <p:sldLayoutIdLst>
    <p:sldLayoutId id="2147483660"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AE231-2576-4E05-B472-2ECEF6A94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BA9DB1-2B49-4BC7-8443-1718EB312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ADA7A-F7F4-47FE-BBBE-42D063618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E0B3B0A5-BC7A-401B-93B4-7B765DDD8B4A}" type="datetime1">
              <a:rPr lang="en-US" smtClean="0"/>
              <a:t>11/29/2020</a:t>
            </a:fld>
            <a:endParaRPr lang="en-US"/>
          </a:p>
        </p:txBody>
      </p:sp>
      <p:sp>
        <p:nvSpPr>
          <p:cNvPr id="5" name="Footer Placeholder 4">
            <a:extLst>
              <a:ext uri="{FF2B5EF4-FFF2-40B4-BE49-F238E27FC236}">
                <a16:creationId xmlns:a16="http://schemas.microsoft.com/office/drawing/2014/main" id="{C9CF35EF-0DD5-452C-A119-74B8E94C0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r>
              <a:rPr lang="en-US"/>
              <a:t>Movie Ticket Management System</a:t>
            </a:r>
          </a:p>
        </p:txBody>
      </p:sp>
      <p:sp>
        <p:nvSpPr>
          <p:cNvPr id="6" name="Slide Number Placeholder 5">
            <a:extLst>
              <a:ext uri="{FF2B5EF4-FFF2-40B4-BE49-F238E27FC236}">
                <a16:creationId xmlns:a16="http://schemas.microsoft.com/office/drawing/2014/main" id="{0C0F2D1D-000D-457A-895B-13E867582A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D57F1E4F-1CFF-5643-939E-217C01CDF565}" type="slidenum">
              <a:rPr lang="en-US" smtClean="0"/>
              <a:t>‹#›</a:t>
            </a:fld>
            <a:endParaRPr lang="en-US"/>
          </a:p>
        </p:txBody>
      </p:sp>
    </p:spTree>
    <p:extLst>
      <p:ext uri="{BB962C8B-B14F-4D97-AF65-F5344CB8AC3E}">
        <p14:creationId xmlns:p14="http://schemas.microsoft.com/office/powerpoint/2010/main" val="1944464041"/>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047D5-377B-44EE-94F7-BC312F2CF5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EB776E-2186-4DD2-AD2C-4C4ED164F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AC312-E44A-4758-BE7F-33FF59C2E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DEE6F070-7A3E-4BDD-8993-ED1A934E44B0}" type="datetime1">
              <a:rPr lang="en-US" smtClean="0"/>
              <a:t>11/29/2020</a:t>
            </a:fld>
            <a:endParaRPr lang="en-US"/>
          </a:p>
        </p:txBody>
      </p:sp>
      <p:sp>
        <p:nvSpPr>
          <p:cNvPr id="5" name="Footer Placeholder 4">
            <a:extLst>
              <a:ext uri="{FF2B5EF4-FFF2-40B4-BE49-F238E27FC236}">
                <a16:creationId xmlns:a16="http://schemas.microsoft.com/office/drawing/2014/main" id="{1186C6F2-5F7A-4807-88EF-31979B4E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r>
              <a:rPr lang="en-US"/>
              <a:t>Movie Ticket Management System</a:t>
            </a:r>
          </a:p>
        </p:txBody>
      </p:sp>
      <p:sp>
        <p:nvSpPr>
          <p:cNvPr id="6" name="Slide Number Placeholder 5">
            <a:extLst>
              <a:ext uri="{FF2B5EF4-FFF2-40B4-BE49-F238E27FC236}">
                <a16:creationId xmlns:a16="http://schemas.microsoft.com/office/drawing/2014/main" id="{C61BF12B-A5AB-41F2-8B6B-80F6E34A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C927E36F-924D-470F-8D1F-6DA51167C9C7}" type="slidenum">
              <a:rPr lang="en-US" smtClean="0"/>
              <a:t>‹#›</a:t>
            </a:fld>
            <a:endParaRPr lang="en-US"/>
          </a:p>
        </p:txBody>
      </p:sp>
    </p:spTree>
    <p:extLst>
      <p:ext uri="{BB962C8B-B14F-4D97-AF65-F5344CB8AC3E}">
        <p14:creationId xmlns:p14="http://schemas.microsoft.com/office/powerpoint/2010/main" val="3451857975"/>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047D5-377B-44EE-94F7-BC312F2CF5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EB776E-2186-4DD2-AD2C-4C4ED164F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AC312-E44A-4758-BE7F-33FF59C2E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E2B4A9B7-836F-4F52-8377-EA392BE17D8C}" type="datetime1">
              <a:rPr lang="en-US" smtClean="0"/>
              <a:t>11/29/2020</a:t>
            </a:fld>
            <a:endParaRPr lang="en-US"/>
          </a:p>
        </p:txBody>
      </p:sp>
      <p:sp>
        <p:nvSpPr>
          <p:cNvPr id="5" name="Footer Placeholder 4">
            <a:extLst>
              <a:ext uri="{FF2B5EF4-FFF2-40B4-BE49-F238E27FC236}">
                <a16:creationId xmlns:a16="http://schemas.microsoft.com/office/drawing/2014/main" id="{1186C6F2-5F7A-4807-88EF-31979B4E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r>
              <a:rPr lang="en-US"/>
              <a:t>Movie Ticket Management System</a:t>
            </a:r>
          </a:p>
        </p:txBody>
      </p:sp>
      <p:sp>
        <p:nvSpPr>
          <p:cNvPr id="6" name="Slide Number Placeholder 5">
            <a:extLst>
              <a:ext uri="{FF2B5EF4-FFF2-40B4-BE49-F238E27FC236}">
                <a16:creationId xmlns:a16="http://schemas.microsoft.com/office/drawing/2014/main" id="{C61BF12B-A5AB-41F2-8B6B-80F6E34A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C927E36F-924D-470F-8D1F-6DA51167C9C7}" type="slidenum">
              <a:rPr lang="en-US" smtClean="0"/>
              <a:t>‹#›</a:t>
            </a:fld>
            <a:endParaRPr lang="en-US"/>
          </a:p>
        </p:txBody>
      </p:sp>
    </p:spTree>
    <p:extLst>
      <p:ext uri="{BB962C8B-B14F-4D97-AF65-F5344CB8AC3E}">
        <p14:creationId xmlns:p14="http://schemas.microsoft.com/office/powerpoint/2010/main" val="345185797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ebjyoti099/-Movie-Ticket-Management-system" TargetMode="External"/><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46.xml"/><Relationship Id="rId4" Type="http://schemas.openxmlformats.org/officeDocument/2006/relationships/hyperlink" Target="http://www.stackoverflow.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D4BAF-2586-45E4-8DEF-F0410344A06F}"/>
              </a:ext>
            </a:extLst>
          </p:cNvPr>
          <p:cNvSpPr txBox="1"/>
          <p:nvPr/>
        </p:nvSpPr>
        <p:spPr>
          <a:xfrm>
            <a:off x="1173191" y="698739"/>
            <a:ext cx="10722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cs typeface="Calibri"/>
              </a:rPr>
              <a:t>Bangladesh Army University of Science &amp; Technology (BAUST), Saidpur</a:t>
            </a:r>
          </a:p>
        </p:txBody>
      </p:sp>
      <p:pic>
        <p:nvPicPr>
          <p:cNvPr id="3" name="Picture 3" descr="A close up of a sign&#10;&#10;Description automatically generated">
            <a:extLst>
              <a:ext uri="{FF2B5EF4-FFF2-40B4-BE49-F238E27FC236}">
                <a16:creationId xmlns:a16="http://schemas.microsoft.com/office/drawing/2014/main" id="{072FA7EF-92F5-4F4E-B7EB-DD8F10C3C34F}"/>
              </a:ext>
            </a:extLst>
          </p:cNvPr>
          <p:cNvPicPr>
            <a:picLocks noChangeAspect="1"/>
          </p:cNvPicPr>
          <p:nvPr/>
        </p:nvPicPr>
        <p:blipFill>
          <a:blip r:embed="rId2"/>
          <a:stretch>
            <a:fillRect/>
          </a:stretch>
        </p:blipFill>
        <p:spPr>
          <a:xfrm>
            <a:off x="5501227" y="1160972"/>
            <a:ext cx="1117660" cy="941717"/>
          </a:xfrm>
          <a:prstGeom prst="rect">
            <a:avLst/>
          </a:prstGeom>
        </p:spPr>
      </p:pic>
      <p:sp>
        <p:nvSpPr>
          <p:cNvPr id="4" name="TextBox 3">
            <a:extLst>
              <a:ext uri="{FF2B5EF4-FFF2-40B4-BE49-F238E27FC236}">
                <a16:creationId xmlns:a16="http://schemas.microsoft.com/office/drawing/2014/main" id="{D5D84A78-93B6-4272-AC0D-3C7C543B8C37}"/>
              </a:ext>
            </a:extLst>
          </p:cNvPr>
          <p:cNvSpPr txBox="1"/>
          <p:nvPr/>
        </p:nvSpPr>
        <p:spPr>
          <a:xfrm>
            <a:off x="1646746" y="2092446"/>
            <a:ext cx="7415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solidFill>
                  <a:srgbClr val="000000"/>
                </a:solidFill>
                <a:cs typeface="Calibri"/>
              </a:rPr>
              <a:t>Department : Computer Science &amp; Engineering</a:t>
            </a:r>
          </a:p>
        </p:txBody>
      </p:sp>
      <p:sp>
        <p:nvSpPr>
          <p:cNvPr id="5" name="TextBox 4">
            <a:extLst>
              <a:ext uri="{FF2B5EF4-FFF2-40B4-BE49-F238E27FC236}">
                <a16:creationId xmlns:a16="http://schemas.microsoft.com/office/drawing/2014/main" id="{0D03A31F-544A-4F37-B029-F347F0197BC7}"/>
              </a:ext>
            </a:extLst>
          </p:cNvPr>
          <p:cNvSpPr txBox="1"/>
          <p:nvPr/>
        </p:nvSpPr>
        <p:spPr>
          <a:xfrm>
            <a:off x="1645848" y="2465358"/>
            <a:ext cx="4511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cs typeface="Calibri"/>
              </a:rPr>
              <a:t>Course Code : CSE 2200</a:t>
            </a:r>
          </a:p>
        </p:txBody>
      </p:sp>
      <p:sp>
        <p:nvSpPr>
          <p:cNvPr id="6" name="TextBox 5">
            <a:extLst>
              <a:ext uri="{FF2B5EF4-FFF2-40B4-BE49-F238E27FC236}">
                <a16:creationId xmlns:a16="http://schemas.microsoft.com/office/drawing/2014/main" id="{BDD27081-15DD-4887-9B6A-5D5FD0C99574}"/>
              </a:ext>
            </a:extLst>
          </p:cNvPr>
          <p:cNvSpPr txBox="1"/>
          <p:nvPr/>
        </p:nvSpPr>
        <p:spPr>
          <a:xfrm>
            <a:off x="1644949" y="2881402"/>
            <a:ext cx="70276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cs typeface="Calibri"/>
              </a:rPr>
              <a:t>Course Title : Software Development Project II</a:t>
            </a:r>
          </a:p>
        </p:txBody>
      </p:sp>
      <p:sp>
        <p:nvSpPr>
          <p:cNvPr id="7" name="TextBox 6">
            <a:extLst>
              <a:ext uri="{FF2B5EF4-FFF2-40B4-BE49-F238E27FC236}">
                <a16:creationId xmlns:a16="http://schemas.microsoft.com/office/drawing/2014/main" id="{ED63116B-3834-49E2-9F5A-2143CD652463}"/>
              </a:ext>
            </a:extLst>
          </p:cNvPr>
          <p:cNvSpPr txBox="1"/>
          <p:nvPr/>
        </p:nvSpPr>
        <p:spPr>
          <a:xfrm>
            <a:off x="1715938" y="334057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u="sng">
                <a:cs typeface="Calibri"/>
              </a:rPr>
              <a:t>Submitted By :</a:t>
            </a:r>
          </a:p>
        </p:txBody>
      </p:sp>
      <p:sp>
        <p:nvSpPr>
          <p:cNvPr id="8" name="TextBox 7">
            <a:extLst>
              <a:ext uri="{FF2B5EF4-FFF2-40B4-BE49-F238E27FC236}">
                <a16:creationId xmlns:a16="http://schemas.microsoft.com/office/drawing/2014/main" id="{BB44F900-F218-4EF0-95CA-76406A88B3B7}"/>
              </a:ext>
            </a:extLst>
          </p:cNvPr>
          <p:cNvSpPr txBox="1"/>
          <p:nvPr/>
        </p:nvSpPr>
        <p:spPr>
          <a:xfrm>
            <a:off x="1715039" y="3742247"/>
            <a:ext cx="451161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cs typeface="Calibri"/>
              </a:rPr>
              <a:t>Student Name : Debjyoti Ghosh</a:t>
            </a:r>
          </a:p>
          <a:p>
            <a:r>
              <a:rPr lang="en-US" sz="2400" b="1">
                <a:cs typeface="Calibri"/>
              </a:rPr>
              <a:t>ID : 180201099</a:t>
            </a:r>
          </a:p>
          <a:p>
            <a:r>
              <a:rPr lang="en-US" sz="2400" b="1">
                <a:cs typeface="Calibri"/>
              </a:rPr>
              <a:t>Batch : 8th</a:t>
            </a:r>
          </a:p>
          <a:p>
            <a:r>
              <a:rPr lang="en-US" sz="2400" b="1">
                <a:cs typeface="Calibri"/>
              </a:rPr>
              <a:t>Level : 2        Term : II</a:t>
            </a:r>
          </a:p>
          <a:p>
            <a:r>
              <a:rPr lang="en-US" sz="2400" b="1">
                <a:cs typeface="Calibri"/>
              </a:rPr>
              <a:t>Section :B</a:t>
            </a:r>
          </a:p>
          <a:p>
            <a:r>
              <a:rPr lang="en-US" sz="2400" b="1">
                <a:cs typeface="Calibri"/>
              </a:rPr>
              <a:t>Date of Submission : 30-11-2020</a:t>
            </a:r>
          </a:p>
        </p:txBody>
      </p:sp>
      <p:sp>
        <p:nvSpPr>
          <p:cNvPr id="9" name="TextBox 8">
            <a:extLst>
              <a:ext uri="{FF2B5EF4-FFF2-40B4-BE49-F238E27FC236}">
                <a16:creationId xmlns:a16="http://schemas.microsoft.com/office/drawing/2014/main" id="{F521DD6E-6FF8-4763-9AB5-30758395097B}"/>
              </a:ext>
            </a:extLst>
          </p:cNvPr>
          <p:cNvSpPr txBox="1"/>
          <p:nvPr/>
        </p:nvSpPr>
        <p:spPr>
          <a:xfrm>
            <a:off x="7148782" y="342504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u="sng">
                <a:cs typeface="Calibri"/>
              </a:rPr>
              <a:t>Submitted To :</a:t>
            </a:r>
          </a:p>
        </p:txBody>
      </p:sp>
      <p:sp>
        <p:nvSpPr>
          <p:cNvPr id="10" name="TextBox 9">
            <a:extLst>
              <a:ext uri="{FF2B5EF4-FFF2-40B4-BE49-F238E27FC236}">
                <a16:creationId xmlns:a16="http://schemas.microsoft.com/office/drawing/2014/main" id="{3D32965B-066F-4971-9CE6-81C0C82E788F}"/>
              </a:ext>
            </a:extLst>
          </p:cNvPr>
          <p:cNvSpPr txBox="1"/>
          <p:nvPr/>
        </p:nvSpPr>
        <p:spPr>
          <a:xfrm>
            <a:off x="7090373" y="3826714"/>
            <a:ext cx="443972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stStyle>
          <a:p>
            <a:r>
              <a:rPr lang="en-US" sz="2400" b="1">
                <a:cs typeface="Calibri"/>
              </a:rPr>
              <a:t>Teacher Name : MD. Toukir Ahmed</a:t>
            </a:r>
          </a:p>
          <a:p>
            <a:endParaRPr lang="en-US" sz="2400" b="1">
              <a:cs typeface="Calibri"/>
            </a:endParaRPr>
          </a:p>
          <a:p>
            <a:r>
              <a:rPr lang="en-US" sz="2400" b="1">
                <a:cs typeface="Calibri"/>
              </a:rPr>
              <a:t>Designation : Lecturer</a:t>
            </a:r>
          </a:p>
        </p:txBody>
      </p:sp>
      <p:sp>
        <p:nvSpPr>
          <p:cNvPr id="12" name="Slide Number Placeholder 11">
            <a:extLst>
              <a:ext uri="{FF2B5EF4-FFF2-40B4-BE49-F238E27FC236}">
                <a16:creationId xmlns:a16="http://schemas.microsoft.com/office/drawing/2014/main" id="{BD7F4561-6458-4F48-BE78-DB0059C3C04C}"/>
              </a:ext>
            </a:extLst>
          </p:cNvPr>
          <p:cNvSpPr>
            <a:spLocks noGrp="1"/>
          </p:cNvSpPr>
          <p:nvPr>
            <p:ph type="sldNum" sz="quarter" idx="12"/>
          </p:nvPr>
        </p:nvSpPr>
        <p:spPr/>
        <p:txBody>
          <a:bodyPr/>
          <a:lstStyle/>
          <a:p>
            <a:fld id="{D57F1E4F-1CFF-5643-939E-217C01CDF565}" type="slidenum">
              <a:rPr lang="en-US" smtClean="0"/>
              <a:t>1</a:t>
            </a:fld>
            <a:endParaRPr lang="en-US"/>
          </a:p>
        </p:txBody>
      </p:sp>
    </p:spTree>
    <p:extLst>
      <p:ext uri="{BB962C8B-B14F-4D97-AF65-F5344CB8AC3E}">
        <p14:creationId xmlns:p14="http://schemas.microsoft.com/office/powerpoint/2010/main" val="6454096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6E8F6A-430D-4ADC-A1FA-F39F6246F4E1}"/>
              </a:ext>
            </a:extLst>
          </p:cNvPr>
          <p:cNvSpPr>
            <a:spLocks noGrp="1"/>
          </p:cNvSpPr>
          <p:nvPr>
            <p:ph type="title"/>
          </p:nvPr>
        </p:nvSpPr>
        <p:spPr/>
        <p:txBody>
          <a:bodyPr>
            <a:normAutofit/>
          </a:bodyPr>
          <a:lstStyle/>
          <a:p>
            <a:r>
              <a:rPr lang="en-GB" sz="3200" b="1"/>
              <a:t>MOVIE TICKET MANAGEMENT SYSTEM</a:t>
            </a:r>
            <a:endParaRPr lang="en-US" sz="3200" b="1"/>
          </a:p>
        </p:txBody>
      </p:sp>
      <p:sp>
        <p:nvSpPr>
          <p:cNvPr id="4" name="Slide Number Placeholder 3">
            <a:extLst>
              <a:ext uri="{FF2B5EF4-FFF2-40B4-BE49-F238E27FC236}">
                <a16:creationId xmlns:a16="http://schemas.microsoft.com/office/drawing/2014/main" id="{77547DE9-3D63-4EEB-A299-F16D2C9DC0B9}"/>
              </a:ext>
            </a:extLst>
          </p:cNvPr>
          <p:cNvSpPr>
            <a:spLocks noGrp="1"/>
          </p:cNvSpPr>
          <p:nvPr>
            <p:ph type="sldNum" sz="quarter" idx="12"/>
          </p:nvPr>
        </p:nvSpPr>
        <p:spPr/>
        <p:txBody>
          <a:bodyPr/>
          <a:lstStyle/>
          <a:p>
            <a:fld id="{C927E36F-924D-470F-8D1F-6DA51167C9C7}" type="slidenum">
              <a:rPr lang="en-US" smtClean="0"/>
              <a:t>10</a:t>
            </a:fld>
            <a:endParaRPr lang="en-US"/>
          </a:p>
        </p:txBody>
      </p:sp>
      <p:pic>
        <p:nvPicPr>
          <p:cNvPr id="17" name="Content Placeholder 16">
            <a:extLst>
              <a:ext uri="{FF2B5EF4-FFF2-40B4-BE49-F238E27FC236}">
                <a16:creationId xmlns:a16="http://schemas.microsoft.com/office/drawing/2014/main" id="{FF7B9320-D02D-4BD3-9D21-2C340BF0DF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59720" y="1758880"/>
            <a:ext cx="8604180" cy="4331139"/>
          </a:xfrm>
        </p:spPr>
      </p:pic>
      <p:sp>
        <p:nvSpPr>
          <p:cNvPr id="3" name="Footer Placeholder 2">
            <a:extLst>
              <a:ext uri="{FF2B5EF4-FFF2-40B4-BE49-F238E27FC236}">
                <a16:creationId xmlns:a16="http://schemas.microsoft.com/office/drawing/2014/main" id="{DA7D92DA-24D6-44D1-87BC-348A2C0A3BC4}"/>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7438980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02F2-D94C-4878-A2D1-EEB582A7CA70}"/>
              </a:ext>
            </a:extLst>
          </p:cNvPr>
          <p:cNvSpPr>
            <a:spLocks noGrp="1"/>
          </p:cNvSpPr>
          <p:nvPr>
            <p:ph type="title"/>
          </p:nvPr>
        </p:nvSpPr>
        <p:spPr/>
        <p:txBody>
          <a:bodyPr>
            <a:normAutofit/>
          </a:bodyPr>
          <a:lstStyle/>
          <a:p>
            <a:r>
              <a:rPr lang="en-GB" sz="3200" b="1"/>
              <a:t>MOVIE TICKET MANAGEMENT SYSTEM</a:t>
            </a:r>
            <a:endParaRPr lang="en-US" sz="3200" b="1"/>
          </a:p>
        </p:txBody>
      </p:sp>
      <p:pic>
        <p:nvPicPr>
          <p:cNvPr id="7" name="Content Placeholder 6">
            <a:extLst>
              <a:ext uri="{FF2B5EF4-FFF2-40B4-BE49-F238E27FC236}">
                <a16:creationId xmlns:a16="http://schemas.microsoft.com/office/drawing/2014/main" id="{97A934FB-CB30-44D9-909D-2802B33EA3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43704" y="1574028"/>
            <a:ext cx="7297445" cy="4898983"/>
          </a:xfrm>
        </p:spPr>
      </p:pic>
      <p:sp>
        <p:nvSpPr>
          <p:cNvPr id="5" name="Slide Number Placeholder 4">
            <a:extLst>
              <a:ext uri="{FF2B5EF4-FFF2-40B4-BE49-F238E27FC236}">
                <a16:creationId xmlns:a16="http://schemas.microsoft.com/office/drawing/2014/main" id="{61DD3972-BF44-4D6B-B0FE-11F9A3209A5D}"/>
              </a:ext>
            </a:extLst>
          </p:cNvPr>
          <p:cNvSpPr>
            <a:spLocks noGrp="1"/>
          </p:cNvSpPr>
          <p:nvPr>
            <p:ph type="sldNum" sz="quarter" idx="12"/>
          </p:nvPr>
        </p:nvSpPr>
        <p:spPr/>
        <p:txBody>
          <a:bodyPr/>
          <a:lstStyle/>
          <a:p>
            <a:fld id="{C927E36F-924D-470F-8D1F-6DA51167C9C7}" type="slidenum">
              <a:rPr lang="en-US" smtClean="0"/>
              <a:t>11</a:t>
            </a:fld>
            <a:endParaRPr lang="en-US"/>
          </a:p>
        </p:txBody>
      </p:sp>
      <p:sp>
        <p:nvSpPr>
          <p:cNvPr id="4" name="Footer Placeholder 3">
            <a:extLst>
              <a:ext uri="{FF2B5EF4-FFF2-40B4-BE49-F238E27FC236}">
                <a16:creationId xmlns:a16="http://schemas.microsoft.com/office/drawing/2014/main" id="{74E7E321-AEB8-4227-9E73-4EC458139ACD}"/>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11803954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3CAB-3A19-41F4-A51B-B4BB553EEE65}"/>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E24AEBEC-3138-48EC-84F8-FC0B41632A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67725" y="1534623"/>
            <a:ext cx="7214475" cy="4958252"/>
          </a:xfrm>
        </p:spPr>
      </p:pic>
      <p:sp>
        <p:nvSpPr>
          <p:cNvPr id="5" name="Slide Number Placeholder 4">
            <a:extLst>
              <a:ext uri="{FF2B5EF4-FFF2-40B4-BE49-F238E27FC236}">
                <a16:creationId xmlns:a16="http://schemas.microsoft.com/office/drawing/2014/main" id="{B28ACC3D-43EE-4781-8B12-15CCED382453}"/>
              </a:ext>
            </a:extLst>
          </p:cNvPr>
          <p:cNvSpPr>
            <a:spLocks noGrp="1"/>
          </p:cNvSpPr>
          <p:nvPr>
            <p:ph type="sldNum" sz="quarter" idx="12"/>
          </p:nvPr>
        </p:nvSpPr>
        <p:spPr/>
        <p:txBody>
          <a:bodyPr/>
          <a:lstStyle/>
          <a:p>
            <a:fld id="{C927E36F-924D-470F-8D1F-6DA51167C9C7}" type="slidenum">
              <a:rPr lang="en-US" smtClean="0"/>
              <a:t>12</a:t>
            </a:fld>
            <a:endParaRPr lang="en-US"/>
          </a:p>
        </p:txBody>
      </p:sp>
      <p:sp>
        <p:nvSpPr>
          <p:cNvPr id="4" name="Footer Placeholder 3">
            <a:extLst>
              <a:ext uri="{FF2B5EF4-FFF2-40B4-BE49-F238E27FC236}">
                <a16:creationId xmlns:a16="http://schemas.microsoft.com/office/drawing/2014/main" id="{253B4468-09A4-45AA-A9BF-04186E5659A4}"/>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5657557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173E-7D19-482C-9B7B-6D207DF92D7C}"/>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F193DFCD-7DBF-424B-9CBB-E42442821A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11018" y="1520994"/>
            <a:ext cx="6769963" cy="5005051"/>
          </a:xfrm>
        </p:spPr>
      </p:pic>
      <p:sp>
        <p:nvSpPr>
          <p:cNvPr id="5" name="Slide Number Placeholder 4">
            <a:extLst>
              <a:ext uri="{FF2B5EF4-FFF2-40B4-BE49-F238E27FC236}">
                <a16:creationId xmlns:a16="http://schemas.microsoft.com/office/drawing/2014/main" id="{564F690F-9004-48AE-994D-1D06C5ACE37D}"/>
              </a:ext>
            </a:extLst>
          </p:cNvPr>
          <p:cNvSpPr>
            <a:spLocks noGrp="1"/>
          </p:cNvSpPr>
          <p:nvPr>
            <p:ph type="sldNum" sz="quarter" idx="12"/>
          </p:nvPr>
        </p:nvSpPr>
        <p:spPr/>
        <p:txBody>
          <a:bodyPr/>
          <a:lstStyle/>
          <a:p>
            <a:fld id="{C927E36F-924D-470F-8D1F-6DA51167C9C7}" type="slidenum">
              <a:rPr lang="en-US" smtClean="0"/>
              <a:t>13</a:t>
            </a:fld>
            <a:endParaRPr lang="en-US"/>
          </a:p>
        </p:txBody>
      </p:sp>
      <p:sp>
        <p:nvSpPr>
          <p:cNvPr id="4" name="Footer Placeholder 3">
            <a:extLst>
              <a:ext uri="{FF2B5EF4-FFF2-40B4-BE49-F238E27FC236}">
                <a16:creationId xmlns:a16="http://schemas.microsoft.com/office/drawing/2014/main" id="{38AAAF76-DFC3-460A-83E0-6FE01BE23D16}"/>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15510365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D589-BB63-458A-B374-B808BC1E7322}"/>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DB2F45EA-9A00-4FEA-B2CE-77C057D4E53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03845" y="1701066"/>
            <a:ext cx="6068627" cy="5020409"/>
          </a:xfrm>
        </p:spPr>
      </p:pic>
      <p:sp>
        <p:nvSpPr>
          <p:cNvPr id="5" name="Slide Number Placeholder 4">
            <a:extLst>
              <a:ext uri="{FF2B5EF4-FFF2-40B4-BE49-F238E27FC236}">
                <a16:creationId xmlns:a16="http://schemas.microsoft.com/office/drawing/2014/main" id="{C95BE9F7-3D47-4E26-BDC6-6D220ECF7A8C}"/>
              </a:ext>
            </a:extLst>
          </p:cNvPr>
          <p:cNvSpPr>
            <a:spLocks noGrp="1"/>
          </p:cNvSpPr>
          <p:nvPr>
            <p:ph type="sldNum" sz="quarter" idx="12"/>
          </p:nvPr>
        </p:nvSpPr>
        <p:spPr/>
        <p:txBody>
          <a:bodyPr/>
          <a:lstStyle/>
          <a:p>
            <a:fld id="{C927E36F-924D-470F-8D1F-6DA51167C9C7}" type="slidenum">
              <a:rPr lang="en-US" smtClean="0"/>
              <a:t>14</a:t>
            </a:fld>
            <a:endParaRPr lang="en-US"/>
          </a:p>
        </p:txBody>
      </p:sp>
      <p:sp>
        <p:nvSpPr>
          <p:cNvPr id="4" name="Footer Placeholder 3">
            <a:extLst>
              <a:ext uri="{FF2B5EF4-FFF2-40B4-BE49-F238E27FC236}">
                <a16:creationId xmlns:a16="http://schemas.microsoft.com/office/drawing/2014/main" id="{084E9864-B863-4E7D-BEFA-59E836AB437A}"/>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386957904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731A-AD2E-4972-AC45-4EC861D47B9D}"/>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688F3E5E-209C-4DDC-9B42-1031BF6518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0665" y="1601911"/>
            <a:ext cx="7254145" cy="4665662"/>
          </a:xfrm>
        </p:spPr>
      </p:pic>
      <p:sp>
        <p:nvSpPr>
          <p:cNvPr id="5" name="Slide Number Placeholder 4">
            <a:extLst>
              <a:ext uri="{FF2B5EF4-FFF2-40B4-BE49-F238E27FC236}">
                <a16:creationId xmlns:a16="http://schemas.microsoft.com/office/drawing/2014/main" id="{5F36753F-4653-4477-8BBE-441848B5E59B}"/>
              </a:ext>
            </a:extLst>
          </p:cNvPr>
          <p:cNvSpPr>
            <a:spLocks noGrp="1"/>
          </p:cNvSpPr>
          <p:nvPr>
            <p:ph type="sldNum" sz="quarter" idx="12"/>
          </p:nvPr>
        </p:nvSpPr>
        <p:spPr/>
        <p:txBody>
          <a:bodyPr/>
          <a:lstStyle/>
          <a:p>
            <a:fld id="{C927E36F-924D-470F-8D1F-6DA51167C9C7}" type="slidenum">
              <a:rPr lang="en-US" smtClean="0"/>
              <a:t>15</a:t>
            </a:fld>
            <a:endParaRPr lang="en-US"/>
          </a:p>
        </p:txBody>
      </p:sp>
      <p:sp>
        <p:nvSpPr>
          <p:cNvPr id="8" name="Footer Placeholder 7">
            <a:extLst>
              <a:ext uri="{FF2B5EF4-FFF2-40B4-BE49-F238E27FC236}">
                <a16:creationId xmlns:a16="http://schemas.microsoft.com/office/drawing/2014/main" id="{73CBA5D5-9ED7-4966-8601-6D11A43D8C19}"/>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27657176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7660-F227-494B-9D20-7345E6F55996}"/>
              </a:ext>
            </a:extLst>
          </p:cNvPr>
          <p:cNvSpPr>
            <a:spLocks noGrp="1"/>
          </p:cNvSpPr>
          <p:nvPr>
            <p:ph type="title"/>
          </p:nvPr>
        </p:nvSpPr>
        <p:spPr/>
        <p:txBody>
          <a:bodyPr>
            <a:normAutofit/>
          </a:bodyPr>
          <a:lstStyle/>
          <a:p>
            <a:r>
              <a:rPr lang="en-GB" sz="3200" b="1" dirty="0"/>
              <a:t>MOVIE TICKET MANAGEMENT SYSTEM</a:t>
            </a:r>
            <a:endParaRPr lang="en-US" sz="3200" dirty="0"/>
          </a:p>
        </p:txBody>
      </p:sp>
      <p:pic>
        <p:nvPicPr>
          <p:cNvPr id="7" name="Content Placeholder 6">
            <a:extLst>
              <a:ext uri="{FF2B5EF4-FFF2-40B4-BE49-F238E27FC236}">
                <a16:creationId xmlns:a16="http://schemas.microsoft.com/office/drawing/2014/main" id="{8BD1B3C4-D1E3-4090-9B1F-6630C63146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79218" y="1761709"/>
            <a:ext cx="7833563" cy="4310617"/>
          </a:xfrm>
        </p:spPr>
      </p:pic>
      <p:sp>
        <p:nvSpPr>
          <p:cNvPr id="5" name="Slide Number Placeholder 4">
            <a:extLst>
              <a:ext uri="{FF2B5EF4-FFF2-40B4-BE49-F238E27FC236}">
                <a16:creationId xmlns:a16="http://schemas.microsoft.com/office/drawing/2014/main" id="{CB0EDAC9-A181-49B0-928E-81927BA2B9B1}"/>
              </a:ext>
            </a:extLst>
          </p:cNvPr>
          <p:cNvSpPr>
            <a:spLocks noGrp="1"/>
          </p:cNvSpPr>
          <p:nvPr>
            <p:ph type="sldNum" sz="quarter" idx="12"/>
          </p:nvPr>
        </p:nvSpPr>
        <p:spPr/>
        <p:txBody>
          <a:bodyPr/>
          <a:lstStyle/>
          <a:p>
            <a:fld id="{C927E36F-924D-470F-8D1F-6DA51167C9C7}" type="slidenum">
              <a:rPr lang="en-US" smtClean="0"/>
              <a:t>16</a:t>
            </a:fld>
            <a:endParaRPr lang="en-US"/>
          </a:p>
        </p:txBody>
      </p:sp>
      <p:sp>
        <p:nvSpPr>
          <p:cNvPr id="4" name="Footer Placeholder 3">
            <a:extLst>
              <a:ext uri="{FF2B5EF4-FFF2-40B4-BE49-F238E27FC236}">
                <a16:creationId xmlns:a16="http://schemas.microsoft.com/office/drawing/2014/main" id="{0ED9E8AF-FDA3-449E-B00A-71685707C55B}"/>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24788176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4958-5155-4997-891B-37CC7DC6B369}"/>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03C40DB9-9FFB-4B38-9825-6F3FF71012C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79983" y="1841814"/>
            <a:ext cx="7947833" cy="4363409"/>
          </a:xfrm>
        </p:spPr>
      </p:pic>
      <p:sp>
        <p:nvSpPr>
          <p:cNvPr id="5" name="Slide Number Placeholder 4">
            <a:extLst>
              <a:ext uri="{FF2B5EF4-FFF2-40B4-BE49-F238E27FC236}">
                <a16:creationId xmlns:a16="http://schemas.microsoft.com/office/drawing/2014/main" id="{5DEDE51B-ADDA-4A52-AE23-FF63E2A94F55}"/>
              </a:ext>
            </a:extLst>
          </p:cNvPr>
          <p:cNvSpPr>
            <a:spLocks noGrp="1"/>
          </p:cNvSpPr>
          <p:nvPr>
            <p:ph type="sldNum" sz="quarter" idx="12"/>
          </p:nvPr>
        </p:nvSpPr>
        <p:spPr/>
        <p:txBody>
          <a:bodyPr/>
          <a:lstStyle/>
          <a:p>
            <a:fld id="{C927E36F-924D-470F-8D1F-6DA51167C9C7}" type="slidenum">
              <a:rPr lang="en-US" smtClean="0"/>
              <a:t>17</a:t>
            </a:fld>
            <a:endParaRPr lang="en-US"/>
          </a:p>
        </p:txBody>
      </p:sp>
      <p:sp>
        <p:nvSpPr>
          <p:cNvPr id="4" name="Footer Placeholder 3">
            <a:extLst>
              <a:ext uri="{FF2B5EF4-FFF2-40B4-BE49-F238E27FC236}">
                <a16:creationId xmlns:a16="http://schemas.microsoft.com/office/drawing/2014/main" id="{EECCC608-FC67-415F-9D56-D7E88D7DCC48}"/>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15705039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B96C-0509-4119-8EA9-1B499DADAD45}"/>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29B32229-1D76-46DC-B794-A5881A4A39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22413" y="1441945"/>
            <a:ext cx="6291003" cy="5279530"/>
          </a:xfrm>
        </p:spPr>
      </p:pic>
      <p:sp>
        <p:nvSpPr>
          <p:cNvPr id="5" name="Slide Number Placeholder 4">
            <a:extLst>
              <a:ext uri="{FF2B5EF4-FFF2-40B4-BE49-F238E27FC236}">
                <a16:creationId xmlns:a16="http://schemas.microsoft.com/office/drawing/2014/main" id="{9D6663EE-71B1-49FA-8DAA-7123B65AE8AE}"/>
              </a:ext>
            </a:extLst>
          </p:cNvPr>
          <p:cNvSpPr>
            <a:spLocks noGrp="1"/>
          </p:cNvSpPr>
          <p:nvPr>
            <p:ph type="sldNum" sz="quarter" idx="12"/>
          </p:nvPr>
        </p:nvSpPr>
        <p:spPr/>
        <p:txBody>
          <a:bodyPr/>
          <a:lstStyle/>
          <a:p>
            <a:fld id="{C927E36F-924D-470F-8D1F-6DA51167C9C7}" type="slidenum">
              <a:rPr lang="en-US" smtClean="0"/>
              <a:t>18</a:t>
            </a:fld>
            <a:endParaRPr lang="en-US"/>
          </a:p>
        </p:txBody>
      </p:sp>
      <p:sp>
        <p:nvSpPr>
          <p:cNvPr id="4" name="Footer Placeholder 3">
            <a:extLst>
              <a:ext uri="{FF2B5EF4-FFF2-40B4-BE49-F238E27FC236}">
                <a16:creationId xmlns:a16="http://schemas.microsoft.com/office/drawing/2014/main" id="{405AC629-2270-43FC-93BE-4AFF424A8F22}"/>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37158704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9A-6FD3-418B-A678-76F55251CBD5}"/>
              </a:ext>
            </a:extLst>
          </p:cNvPr>
          <p:cNvSpPr>
            <a:spLocks noGrp="1"/>
          </p:cNvSpPr>
          <p:nvPr>
            <p:ph type="title"/>
          </p:nvPr>
        </p:nvSpPr>
        <p:spPr/>
        <p:txBody>
          <a:bodyPr>
            <a:normAutofit/>
          </a:bodyPr>
          <a:lstStyle/>
          <a:p>
            <a:r>
              <a:rPr lang="en-GB" sz="3200" b="1"/>
              <a:t>MOVIE TICKET MANAGEMENT SYSTEM</a:t>
            </a:r>
            <a:endParaRPr lang="en-US" sz="3200"/>
          </a:p>
        </p:txBody>
      </p:sp>
      <p:pic>
        <p:nvPicPr>
          <p:cNvPr id="7" name="Content Placeholder 6">
            <a:extLst>
              <a:ext uri="{FF2B5EF4-FFF2-40B4-BE49-F238E27FC236}">
                <a16:creationId xmlns:a16="http://schemas.microsoft.com/office/drawing/2014/main" id="{5E7C0E51-D1D8-4120-A3CA-1BC7A114D8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91540" y="1690688"/>
            <a:ext cx="8389037" cy="4460599"/>
          </a:xfrm>
        </p:spPr>
      </p:pic>
      <p:sp>
        <p:nvSpPr>
          <p:cNvPr id="5" name="Slide Number Placeholder 4">
            <a:extLst>
              <a:ext uri="{FF2B5EF4-FFF2-40B4-BE49-F238E27FC236}">
                <a16:creationId xmlns:a16="http://schemas.microsoft.com/office/drawing/2014/main" id="{2CB77E23-11D9-41D5-ABF3-FBFBE35850B7}"/>
              </a:ext>
            </a:extLst>
          </p:cNvPr>
          <p:cNvSpPr>
            <a:spLocks noGrp="1"/>
          </p:cNvSpPr>
          <p:nvPr>
            <p:ph type="sldNum" sz="quarter" idx="12"/>
          </p:nvPr>
        </p:nvSpPr>
        <p:spPr/>
        <p:txBody>
          <a:bodyPr/>
          <a:lstStyle/>
          <a:p>
            <a:fld id="{C927E36F-924D-470F-8D1F-6DA51167C9C7}" type="slidenum">
              <a:rPr lang="en-US" smtClean="0"/>
              <a:t>19</a:t>
            </a:fld>
            <a:endParaRPr lang="en-US"/>
          </a:p>
        </p:txBody>
      </p:sp>
      <p:sp>
        <p:nvSpPr>
          <p:cNvPr id="4" name="Footer Placeholder 3">
            <a:extLst>
              <a:ext uri="{FF2B5EF4-FFF2-40B4-BE49-F238E27FC236}">
                <a16:creationId xmlns:a16="http://schemas.microsoft.com/office/drawing/2014/main" id="{E638E119-A23A-4D25-B4CD-DAF64B0A1D96}"/>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26199807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195A-2101-4E75-B735-FC6FDF46FE9E}"/>
              </a:ext>
            </a:extLst>
          </p:cNvPr>
          <p:cNvSpPr>
            <a:spLocks noGrp="1"/>
          </p:cNvSpPr>
          <p:nvPr>
            <p:ph type="ctrTitle"/>
          </p:nvPr>
        </p:nvSpPr>
        <p:spPr>
          <a:xfrm>
            <a:off x="452761" y="150920"/>
            <a:ext cx="10215239" cy="6853562"/>
          </a:xfrm>
        </p:spPr>
        <p:txBody>
          <a:bodyPr/>
          <a:lstStyle/>
          <a:p>
            <a:r>
              <a:rPr lang="en-US"/>
              <a:t>                                                                                                                  </a:t>
            </a:r>
            <a:r>
              <a:rPr lang="en-US" b="1"/>
              <a:t>  </a:t>
            </a:r>
          </a:p>
        </p:txBody>
      </p:sp>
      <p:sp>
        <p:nvSpPr>
          <p:cNvPr id="3" name="Subtitle 2">
            <a:extLst>
              <a:ext uri="{FF2B5EF4-FFF2-40B4-BE49-F238E27FC236}">
                <a16:creationId xmlns:a16="http://schemas.microsoft.com/office/drawing/2014/main" id="{B18791B5-A699-4C90-AE11-15283B5A522F}"/>
              </a:ext>
            </a:extLst>
          </p:cNvPr>
          <p:cNvSpPr>
            <a:spLocks noGrp="1"/>
          </p:cNvSpPr>
          <p:nvPr>
            <p:ph type="subTitle" idx="1"/>
          </p:nvPr>
        </p:nvSpPr>
        <p:spPr>
          <a:xfrm>
            <a:off x="988380" y="4196013"/>
            <a:ext cx="9144000" cy="1655762"/>
          </a:xfrm>
        </p:spPr>
        <p:txBody>
          <a:bodyPr>
            <a:normAutofit/>
          </a:bodyPr>
          <a:lstStyle/>
          <a:p>
            <a:r>
              <a:rPr lang="en-GB" sz="4400" b="1"/>
              <a:t>          Project Name: </a:t>
            </a:r>
          </a:p>
          <a:p>
            <a:r>
              <a:rPr lang="en-GB" b="1"/>
              <a:t>                 </a:t>
            </a:r>
            <a:r>
              <a:rPr lang="en-GB" sz="3600" b="1"/>
              <a:t>Movie Ticket Management System </a:t>
            </a:r>
            <a:endParaRPr lang="en-US" sz="3600" b="1"/>
          </a:p>
        </p:txBody>
      </p:sp>
      <p:pic>
        <p:nvPicPr>
          <p:cNvPr id="5" name="Picture 4">
            <a:extLst>
              <a:ext uri="{FF2B5EF4-FFF2-40B4-BE49-F238E27FC236}">
                <a16:creationId xmlns:a16="http://schemas.microsoft.com/office/drawing/2014/main" id="{F0DFAF45-E25E-4540-93AB-160A29195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726" y="150920"/>
            <a:ext cx="6577747" cy="3930204"/>
          </a:xfrm>
          <a:prstGeom prst="rect">
            <a:avLst/>
          </a:prstGeom>
        </p:spPr>
      </p:pic>
    </p:spTree>
    <p:extLst>
      <p:ext uri="{BB962C8B-B14F-4D97-AF65-F5344CB8AC3E}">
        <p14:creationId xmlns:p14="http://schemas.microsoft.com/office/powerpoint/2010/main" val="1672783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EFC378-5D20-4C92-AB26-19A96D60A31A}"/>
              </a:ext>
            </a:extLst>
          </p:cNvPr>
          <p:cNvSpPr>
            <a:spLocks noGrp="1"/>
          </p:cNvSpPr>
          <p:nvPr>
            <p:ph type="ctrTitle"/>
          </p:nvPr>
        </p:nvSpPr>
        <p:spPr/>
        <p:txBody>
          <a:bodyPr>
            <a:normAutofit/>
          </a:bodyPr>
          <a:lstStyle/>
          <a:p>
            <a:r>
              <a:rPr lang="en-GB" sz="3600" b="1"/>
              <a:t>Git-Hub PROJECT LINK</a:t>
            </a:r>
            <a:br>
              <a:rPr lang="en-GB" sz="3600" b="1"/>
            </a:br>
            <a:endParaRPr lang="en-US" sz="3600" b="1"/>
          </a:p>
        </p:txBody>
      </p:sp>
      <p:sp>
        <p:nvSpPr>
          <p:cNvPr id="8" name="Subtitle 7">
            <a:extLst>
              <a:ext uri="{FF2B5EF4-FFF2-40B4-BE49-F238E27FC236}">
                <a16:creationId xmlns:a16="http://schemas.microsoft.com/office/drawing/2014/main" id="{9C91FBAF-8B35-4EFA-BCB1-84A36EFEB483}"/>
              </a:ext>
            </a:extLst>
          </p:cNvPr>
          <p:cNvSpPr>
            <a:spLocks noGrp="1"/>
          </p:cNvSpPr>
          <p:nvPr>
            <p:ph type="subTitle" idx="1"/>
          </p:nvPr>
        </p:nvSpPr>
        <p:spPr/>
        <p:txBody>
          <a:bodyPr/>
          <a:lstStyle/>
          <a:p>
            <a:r>
              <a:rPr lang="en-US">
                <a:hlinkClick r:id="rId2"/>
              </a:rPr>
              <a:t>https://github.com/debjyoti099/-Movie-Ticket-Management-system</a:t>
            </a:r>
            <a:br>
              <a:rPr lang="en-US">
                <a:hlinkClick r:id="rId2"/>
              </a:rPr>
            </a:br>
            <a:endParaRPr lang="en-US"/>
          </a:p>
        </p:txBody>
      </p:sp>
    </p:spTree>
    <p:extLst>
      <p:ext uri="{BB962C8B-B14F-4D97-AF65-F5344CB8AC3E}">
        <p14:creationId xmlns:p14="http://schemas.microsoft.com/office/powerpoint/2010/main" val="4143187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D7FC-9AA6-43EB-9CC4-EF0C8420BA84}"/>
              </a:ext>
            </a:extLst>
          </p:cNvPr>
          <p:cNvSpPr>
            <a:spLocks noGrp="1"/>
          </p:cNvSpPr>
          <p:nvPr>
            <p:ph type="title"/>
          </p:nvPr>
        </p:nvSpPr>
        <p:spPr>
          <a:xfrm>
            <a:off x="835241" y="545889"/>
            <a:ext cx="10515600" cy="1325563"/>
          </a:xfrm>
        </p:spPr>
        <p:txBody>
          <a:bodyPr>
            <a:normAutofit fontScale="90000"/>
          </a:bodyPr>
          <a:lstStyle/>
          <a:p>
            <a:br>
              <a:rPr lang="en-GB" sz="4400" b="1" dirty="0"/>
            </a:br>
            <a:br>
              <a:rPr lang="en-GB" sz="4400" b="1" dirty="0"/>
            </a:br>
            <a:r>
              <a:rPr lang="en-GB" sz="4400" b="1" dirty="0"/>
              <a:t>Future Enhancements : </a:t>
            </a:r>
            <a:br>
              <a:rPr lang="en-GB" sz="4400" b="1" dirty="0"/>
            </a:br>
            <a:endParaRPr lang="en-US" dirty="0"/>
          </a:p>
        </p:txBody>
      </p:sp>
      <p:sp>
        <p:nvSpPr>
          <p:cNvPr id="3" name="Content Placeholder 2">
            <a:extLst>
              <a:ext uri="{FF2B5EF4-FFF2-40B4-BE49-F238E27FC236}">
                <a16:creationId xmlns:a16="http://schemas.microsoft.com/office/drawing/2014/main" id="{5CE5860D-1842-4613-A0ED-A3CB3CAD612D}"/>
              </a:ext>
            </a:extLst>
          </p:cNvPr>
          <p:cNvSpPr>
            <a:spLocks noGrp="1"/>
          </p:cNvSpPr>
          <p:nvPr>
            <p:ph idx="1"/>
          </p:nvPr>
        </p:nvSpPr>
        <p:spPr/>
        <p:txBody>
          <a:bodyPr>
            <a:normAutofit/>
          </a:bodyPr>
          <a:lstStyle/>
          <a:p>
            <a:pPr algn="l"/>
            <a:endParaRPr lang="en-GB" sz="2000" b="0" i="0">
              <a:solidFill>
                <a:srgbClr val="616161"/>
              </a:solidFill>
              <a:effectLst/>
              <a:latin typeface="Open Sans"/>
            </a:endParaRPr>
          </a:p>
          <a:p>
            <a:pPr algn="l"/>
            <a:endParaRPr lang="en-GB" sz="2000">
              <a:solidFill>
                <a:srgbClr val="616161"/>
              </a:solidFill>
              <a:latin typeface="Open Sans"/>
            </a:endParaRPr>
          </a:p>
          <a:p>
            <a:pPr algn="l"/>
            <a:r>
              <a:rPr lang="en-GB" sz="2000" b="0" i="0">
                <a:solidFill>
                  <a:srgbClr val="616161"/>
                </a:solidFill>
                <a:effectLst/>
                <a:latin typeface="Open Sans"/>
              </a:rPr>
              <a:t>Online Movie Ticket Booking System is the process in which a customer can purchase his movie tickets directly by using the internet. ONLINE MOVIE TICKET BOOKING SYSTEM  Future scope and further enhancement of the Project Future Scope The project E-ticket System for download Online ticket booking system project source  I have downloaded online movie ticket booking system.  pls send me online ticket reservation system. This is c++ Projects on Online Movie Ticket Booking System. The objective and scope of my Project is to record the details various activities of user.</a:t>
            </a:r>
          </a:p>
          <a:p>
            <a:pPr marL="0" indent="0" algn="l">
              <a:buNone/>
            </a:pPr>
            <a:endParaRPr lang="en-GB" sz="2000" b="0" i="0">
              <a:solidFill>
                <a:srgbClr val="616161"/>
              </a:solidFill>
              <a:effectLst/>
              <a:latin typeface="Open Sans"/>
            </a:endParaRPr>
          </a:p>
          <a:p>
            <a:pPr algn="l"/>
            <a:endParaRPr lang="en-GB" sz="2000" b="0" i="0">
              <a:solidFill>
                <a:srgbClr val="616161"/>
              </a:solidFill>
              <a:effectLst/>
              <a:latin typeface="Open Sans"/>
            </a:endParaRPr>
          </a:p>
          <a:p>
            <a:endParaRPr lang="en-GB" sz="2000" b="0" i="0">
              <a:solidFill>
                <a:srgbClr val="616161"/>
              </a:solidFill>
              <a:effectLst/>
              <a:latin typeface="Open Sans"/>
            </a:endParaRPr>
          </a:p>
        </p:txBody>
      </p:sp>
      <p:sp>
        <p:nvSpPr>
          <p:cNvPr id="4" name="Slide Number Placeholder 3">
            <a:extLst>
              <a:ext uri="{FF2B5EF4-FFF2-40B4-BE49-F238E27FC236}">
                <a16:creationId xmlns:a16="http://schemas.microsoft.com/office/drawing/2014/main" id="{8D7E0DE5-FED5-4554-9B82-5E6003CBDCF5}"/>
              </a:ext>
            </a:extLst>
          </p:cNvPr>
          <p:cNvSpPr>
            <a:spLocks noGrp="1"/>
          </p:cNvSpPr>
          <p:nvPr>
            <p:ph type="sldNum" sz="quarter" idx="12"/>
          </p:nvPr>
        </p:nvSpPr>
        <p:spPr/>
        <p:txBody>
          <a:bodyPr/>
          <a:lstStyle/>
          <a:p>
            <a:fld id="{C927E36F-924D-470F-8D1F-6DA51167C9C7}" type="slidenum">
              <a:rPr lang="en-US" smtClean="0"/>
              <a:t>21</a:t>
            </a:fld>
            <a:endParaRPr lang="en-US"/>
          </a:p>
        </p:txBody>
      </p:sp>
      <p:sp>
        <p:nvSpPr>
          <p:cNvPr id="6" name="Footer Placeholder 5">
            <a:extLst>
              <a:ext uri="{FF2B5EF4-FFF2-40B4-BE49-F238E27FC236}">
                <a16:creationId xmlns:a16="http://schemas.microsoft.com/office/drawing/2014/main" id="{85B89109-C3A0-40D9-917A-64D643D7ABAA}"/>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24554112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C83F-65B7-40FB-A2DF-C50A58CB813B}"/>
              </a:ext>
            </a:extLst>
          </p:cNvPr>
          <p:cNvSpPr>
            <a:spLocks noGrp="1"/>
          </p:cNvSpPr>
          <p:nvPr>
            <p:ph type="title"/>
          </p:nvPr>
        </p:nvSpPr>
        <p:spPr/>
        <p:txBody>
          <a:bodyPr>
            <a:normAutofit/>
          </a:bodyPr>
          <a:lstStyle/>
          <a:p>
            <a:r>
              <a:rPr lang="en-GB" sz="3200" b="1">
                <a:latin typeface="+mn-lt"/>
              </a:rPr>
              <a:t>REFERENCE :</a:t>
            </a:r>
            <a:endParaRPr lang="en-US" sz="3200" b="1">
              <a:latin typeface="+mn-lt"/>
            </a:endParaRPr>
          </a:p>
        </p:txBody>
      </p:sp>
      <p:sp>
        <p:nvSpPr>
          <p:cNvPr id="3" name="Content Placeholder 2">
            <a:extLst>
              <a:ext uri="{FF2B5EF4-FFF2-40B4-BE49-F238E27FC236}">
                <a16:creationId xmlns:a16="http://schemas.microsoft.com/office/drawing/2014/main" id="{E901A11B-FB05-488E-B1DA-318C0F2B5C4B}"/>
              </a:ext>
            </a:extLst>
          </p:cNvPr>
          <p:cNvSpPr>
            <a:spLocks noGrp="1"/>
          </p:cNvSpPr>
          <p:nvPr>
            <p:ph idx="1"/>
          </p:nvPr>
        </p:nvSpPr>
        <p:spPr>
          <a:xfrm>
            <a:off x="1202184" y="1914401"/>
            <a:ext cx="10515600" cy="4351338"/>
          </a:xfrm>
        </p:spPr>
        <p:txBody>
          <a:bodyPr>
            <a:normAutofit/>
          </a:bodyPr>
          <a:lstStyle/>
          <a:p>
            <a:r>
              <a:rPr lang="en-GB">
                <a:hlinkClick r:id="rId2"/>
              </a:rPr>
              <a:t>www.google.com</a:t>
            </a:r>
            <a:endParaRPr lang="en-GB"/>
          </a:p>
          <a:p>
            <a:r>
              <a:rPr lang="en-GB">
                <a:hlinkClick r:id="rId3"/>
              </a:rPr>
              <a:t>www.youtube.com</a:t>
            </a:r>
            <a:endParaRPr lang="en-GB"/>
          </a:p>
          <a:p>
            <a:r>
              <a:rPr lang="en-GB">
                <a:hlinkClick r:id="rId4"/>
              </a:rPr>
              <a:t>www.stackoverflow.com</a:t>
            </a:r>
            <a:endParaRPr lang="en-GB"/>
          </a:p>
          <a:p>
            <a:r>
              <a:rPr lang="en-US" sz="2000" b="0" i="0" u="none" strike="noStrike" baseline="0">
                <a:solidFill>
                  <a:srgbClr val="000000"/>
                </a:solidFill>
                <a:latin typeface="Times New Roman" panose="02020603050405020304" pitchFamily="18" charset="0"/>
              </a:rPr>
              <a:t>File Structures –An Object Oriented Approach with C++ By Michael J.Folk, Bill Zoellick, Greg Riccardi </a:t>
            </a:r>
          </a:p>
          <a:p>
            <a:pPr algn="l"/>
            <a:endParaRPr lang="en-US" sz="2000" b="0" i="0" u="none" strike="noStrike" baseline="0">
              <a:solidFill>
                <a:srgbClr val="000000"/>
              </a:solidFill>
              <a:latin typeface="Times New Roman" panose="02020603050405020304" pitchFamily="18" charset="0"/>
            </a:endParaRPr>
          </a:p>
          <a:p>
            <a:r>
              <a:rPr lang="en-US" sz="2000" b="0" i="0" u="none" strike="noStrike" baseline="0">
                <a:solidFill>
                  <a:srgbClr val="000000"/>
                </a:solidFill>
                <a:latin typeface="Times New Roman" panose="02020603050405020304" pitchFamily="18" charset="0"/>
              </a:rPr>
              <a:t>K.R. Venugopal, K.G. Srinivas, P.M. Krishnaraj: File Structures Using C++, Tata McGraw-Hill, 2008. </a:t>
            </a:r>
          </a:p>
          <a:p>
            <a:pPr marL="0" indent="0">
              <a:buNone/>
            </a:pPr>
            <a:endParaRPr lang="en-GB" sz="2000"/>
          </a:p>
          <a:p>
            <a:endParaRPr lang="en-GB"/>
          </a:p>
          <a:p>
            <a:endParaRPr lang="en-US"/>
          </a:p>
        </p:txBody>
      </p:sp>
      <p:sp>
        <p:nvSpPr>
          <p:cNvPr id="4" name="Slide Number Placeholder 3">
            <a:extLst>
              <a:ext uri="{FF2B5EF4-FFF2-40B4-BE49-F238E27FC236}">
                <a16:creationId xmlns:a16="http://schemas.microsoft.com/office/drawing/2014/main" id="{E9E47899-C963-4669-BD03-22D494A8B493}"/>
              </a:ext>
            </a:extLst>
          </p:cNvPr>
          <p:cNvSpPr>
            <a:spLocks noGrp="1"/>
          </p:cNvSpPr>
          <p:nvPr>
            <p:ph type="sldNum" sz="quarter" idx="12"/>
          </p:nvPr>
        </p:nvSpPr>
        <p:spPr/>
        <p:txBody>
          <a:bodyPr/>
          <a:lstStyle/>
          <a:p>
            <a:fld id="{C927E36F-924D-470F-8D1F-6DA51167C9C7}" type="slidenum">
              <a:rPr lang="en-US" smtClean="0"/>
              <a:t>22</a:t>
            </a:fld>
            <a:endParaRPr lang="en-US"/>
          </a:p>
        </p:txBody>
      </p:sp>
      <p:sp>
        <p:nvSpPr>
          <p:cNvPr id="6" name="Footer Placeholder 5">
            <a:extLst>
              <a:ext uri="{FF2B5EF4-FFF2-40B4-BE49-F238E27FC236}">
                <a16:creationId xmlns:a16="http://schemas.microsoft.com/office/drawing/2014/main" id="{F5B1F3FD-A7CE-4CFD-A370-D1979D9857EB}"/>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4788085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95F5-0120-4CC0-AB30-2AB5FAEDF836}"/>
              </a:ext>
            </a:extLst>
          </p:cNvPr>
          <p:cNvSpPr>
            <a:spLocks noGrp="1"/>
          </p:cNvSpPr>
          <p:nvPr>
            <p:ph type="title"/>
          </p:nvPr>
        </p:nvSpPr>
        <p:spPr/>
        <p:txBody>
          <a:bodyPr>
            <a:normAutofit/>
          </a:bodyPr>
          <a:lstStyle/>
          <a:p>
            <a:r>
              <a:rPr lang="en-GB"/>
              <a:t>                             </a:t>
            </a:r>
            <a:endParaRPr lang="en-US"/>
          </a:p>
        </p:txBody>
      </p:sp>
      <p:sp>
        <p:nvSpPr>
          <p:cNvPr id="3" name="Content Placeholder 2">
            <a:extLst>
              <a:ext uri="{FF2B5EF4-FFF2-40B4-BE49-F238E27FC236}">
                <a16:creationId xmlns:a16="http://schemas.microsoft.com/office/drawing/2014/main" id="{0EB95169-0829-42A5-9D76-E1639EDBB32A}"/>
              </a:ext>
            </a:extLst>
          </p:cNvPr>
          <p:cNvSpPr>
            <a:spLocks noGrp="1"/>
          </p:cNvSpPr>
          <p:nvPr>
            <p:ph idx="1"/>
          </p:nvPr>
        </p:nvSpPr>
        <p:spPr/>
        <p:txBody>
          <a:bodyPr>
            <a:normAutofit/>
          </a:bodyPr>
          <a:lstStyle/>
          <a:p>
            <a:pPr marL="0" indent="0">
              <a:buNone/>
            </a:pPr>
            <a:r>
              <a:rPr lang="en-GB" sz="4400"/>
              <a:t>                           </a:t>
            </a:r>
          </a:p>
          <a:p>
            <a:pPr marL="0" indent="0">
              <a:buNone/>
            </a:pPr>
            <a:r>
              <a:rPr lang="en-GB" sz="4400"/>
              <a:t>                              THANK YOU</a:t>
            </a:r>
            <a:endParaRPr lang="en-US" sz="4400"/>
          </a:p>
        </p:txBody>
      </p:sp>
      <p:sp>
        <p:nvSpPr>
          <p:cNvPr id="4" name="Slide Number Placeholder 3">
            <a:extLst>
              <a:ext uri="{FF2B5EF4-FFF2-40B4-BE49-F238E27FC236}">
                <a16:creationId xmlns:a16="http://schemas.microsoft.com/office/drawing/2014/main" id="{A2CFF245-B20D-40C3-B0D6-4D453CA2BBB0}"/>
              </a:ext>
            </a:extLst>
          </p:cNvPr>
          <p:cNvSpPr>
            <a:spLocks noGrp="1"/>
          </p:cNvSpPr>
          <p:nvPr>
            <p:ph type="sldNum" sz="quarter" idx="12"/>
          </p:nvPr>
        </p:nvSpPr>
        <p:spPr/>
        <p:txBody>
          <a:bodyPr/>
          <a:lstStyle/>
          <a:p>
            <a:fld id="{C927E36F-924D-470F-8D1F-6DA51167C9C7}" type="slidenum">
              <a:rPr lang="en-US" smtClean="0"/>
              <a:t>23</a:t>
            </a:fld>
            <a:endParaRPr lang="en-US"/>
          </a:p>
        </p:txBody>
      </p:sp>
      <p:sp>
        <p:nvSpPr>
          <p:cNvPr id="6" name="Footer Placeholder 5">
            <a:extLst>
              <a:ext uri="{FF2B5EF4-FFF2-40B4-BE49-F238E27FC236}">
                <a16:creationId xmlns:a16="http://schemas.microsoft.com/office/drawing/2014/main" id="{42E5EB3F-80C6-4E7B-BE0B-1CA353ADD0B3}"/>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34368484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071BCF9-1A54-452F-937A-449FBE204D56}"/>
              </a:ext>
            </a:extLst>
          </p:cNvPr>
          <p:cNvSpPr>
            <a:spLocks noGrp="1"/>
          </p:cNvSpPr>
          <p:nvPr>
            <p:ph type="title"/>
          </p:nvPr>
        </p:nvSpPr>
        <p:spPr/>
        <p:txBody>
          <a:bodyPr>
            <a:normAutofit/>
          </a:bodyPr>
          <a:lstStyle/>
          <a:p>
            <a:r>
              <a:rPr lang="en-GB" sz="3600" b="1">
                <a:latin typeface="+mn-lt"/>
              </a:rPr>
              <a:t>Objective :</a:t>
            </a:r>
            <a:endParaRPr lang="en-US" sz="3600" b="1">
              <a:latin typeface="+mn-lt"/>
            </a:endParaRPr>
          </a:p>
        </p:txBody>
      </p:sp>
      <p:sp>
        <p:nvSpPr>
          <p:cNvPr id="13" name="Content Placeholder 12">
            <a:extLst>
              <a:ext uri="{FF2B5EF4-FFF2-40B4-BE49-F238E27FC236}">
                <a16:creationId xmlns:a16="http://schemas.microsoft.com/office/drawing/2014/main" id="{A8590C1B-BD7A-46A5-B2DA-6E37C73AB21D}"/>
              </a:ext>
            </a:extLst>
          </p:cNvPr>
          <p:cNvSpPr>
            <a:spLocks noGrp="1"/>
          </p:cNvSpPr>
          <p:nvPr>
            <p:ph idx="1"/>
          </p:nvPr>
        </p:nvSpPr>
        <p:spPr/>
        <p:txBody>
          <a:bodyPr>
            <a:normAutofit lnSpcReduction="10000"/>
          </a:bodyPr>
          <a:lstStyle/>
          <a:p>
            <a:r>
              <a:rPr lang="en-GB" sz="2400"/>
              <a:t> The purpose of this document is to present an overall description and listing of     the functionality of The Testing Assistant for Regression Testing. It will explain the scope of the project as well as describe the system environment. This document will also include an easily traceable means by which the user can trace each functionality’s brief description to its full description. Also included is a user interface specification whereby the user can demonstrate interface standards to be used in designing the system. Furthermore, considerations regarding non-functional requirements and system evolution are addressed.  </a:t>
            </a:r>
          </a:p>
          <a:p>
            <a:endParaRPr lang="en-GB" sz="2800"/>
          </a:p>
          <a:p>
            <a:pPr marL="0" indent="0">
              <a:buNone/>
            </a:pPr>
            <a:r>
              <a:rPr lang="en-GB" sz="3200" b="1"/>
              <a:t>Purpose of Project :</a:t>
            </a:r>
          </a:p>
          <a:p>
            <a:pPr marL="0" indent="0">
              <a:buNone/>
            </a:pPr>
            <a:r>
              <a:rPr lang="en-GB" sz="2400"/>
              <a:t>1.Users----&gt;2.Searching----&gt;3.Select Movie----&gt;4.Booking Ticket----&gt;5.Display Ticket….</a:t>
            </a:r>
            <a:endParaRPr lang="en-US" sz="2400"/>
          </a:p>
        </p:txBody>
      </p:sp>
      <p:sp>
        <p:nvSpPr>
          <p:cNvPr id="2" name="Slide Number Placeholder 1">
            <a:extLst>
              <a:ext uri="{FF2B5EF4-FFF2-40B4-BE49-F238E27FC236}">
                <a16:creationId xmlns:a16="http://schemas.microsoft.com/office/drawing/2014/main" id="{0B4B0D09-0C9B-43B4-A0D6-07739FEEBAE8}"/>
              </a:ext>
            </a:extLst>
          </p:cNvPr>
          <p:cNvSpPr>
            <a:spLocks noGrp="1"/>
          </p:cNvSpPr>
          <p:nvPr>
            <p:ph type="sldNum" sz="quarter" idx="12"/>
          </p:nvPr>
        </p:nvSpPr>
        <p:spPr>
          <a:xfrm>
            <a:off x="8876930" y="6310312"/>
            <a:ext cx="2743200" cy="365125"/>
          </a:xfrm>
        </p:spPr>
        <p:txBody>
          <a:bodyPr/>
          <a:lstStyle/>
          <a:p>
            <a:fld id="{C927E36F-924D-470F-8D1F-6DA51167C9C7}" type="slidenum">
              <a:rPr lang="en-US" sz="1400" b="1" smtClean="0">
                <a:latin typeface="Arial Black" panose="020B0A04020102020204" pitchFamily="34" charset="0"/>
              </a:rPr>
              <a:t>3</a:t>
            </a:fld>
            <a:endParaRPr lang="en-US" sz="1400" b="1">
              <a:latin typeface="Arial Black" panose="020B0A04020102020204" pitchFamily="34" charset="0"/>
            </a:endParaRPr>
          </a:p>
        </p:txBody>
      </p:sp>
      <p:sp>
        <p:nvSpPr>
          <p:cNvPr id="4" name="Footer Placeholder 3">
            <a:extLst>
              <a:ext uri="{FF2B5EF4-FFF2-40B4-BE49-F238E27FC236}">
                <a16:creationId xmlns:a16="http://schemas.microsoft.com/office/drawing/2014/main" id="{680DEFE5-A6DB-4323-8AA1-B38AB5D12125}"/>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30787813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B005-F84B-4962-B2F5-BC116CAEED37}"/>
              </a:ext>
            </a:extLst>
          </p:cNvPr>
          <p:cNvSpPr>
            <a:spLocks noGrp="1"/>
          </p:cNvSpPr>
          <p:nvPr>
            <p:ph type="title"/>
          </p:nvPr>
        </p:nvSpPr>
        <p:spPr/>
        <p:txBody>
          <a:bodyPr/>
          <a:lstStyle/>
          <a:p>
            <a:r>
              <a:rPr lang="en-GB" sz="3200" b="1">
                <a:latin typeface="+mn-lt"/>
              </a:rPr>
              <a:t>Platform and Tools </a:t>
            </a:r>
            <a:r>
              <a:rPr lang="en-GB" b="1">
                <a:latin typeface="+mn-lt"/>
              </a:rPr>
              <a:t>:</a:t>
            </a:r>
            <a:endParaRPr lang="en-US" b="1">
              <a:latin typeface="+mn-lt"/>
            </a:endParaRPr>
          </a:p>
        </p:txBody>
      </p:sp>
      <p:sp>
        <p:nvSpPr>
          <p:cNvPr id="3" name="Content Placeholder 2">
            <a:extLst>
              <a:ext uri="{FF2B5EF4-FFF2-40B4-BE49-F238E27FC236}">
                <a16:creationId xmlns:a16="http://schemas.microsoft.com/office/drawing/2014/main" id="{564AFD81-BDB6-4453-8688-563077F2F2A5}"/>
              </a:ext>
            </a:extLst>
          </p:cNvPr>
          <p:cNvSpPr>
            <a:spLocks noGrp="1"/>
          </p:cNvSpPr>
          <p:nvPr>
            <p:ph idx="1"/>
          </p:nvPr>
        </p:nvSpPr>
        <p:spPr>
          <a:xfrm>
            <a:off x="838200" y="1317825"/>
            <a:ext cx="10191565" cy="4905421"/>
          </a:xfrm>
        </p:spPr>
        <p:txBody>
          <a:bodyPr>
            <a:normAutofit/>
          </a:bodyPr>
          <a:lstStyle/>
          <a:p>
            <a:r>
              <a:rPr lang="en-GB" sz="2400"/>
              <a:t>We use C++ programming language . And we use CodeBlocks ,which is open source IDE for .</a:t>
            </a:r>
          </a:p>
          <a:p>
            <a:r>
              <a:rPr lang="en-GB" sz="2400"/>
              <a:t>Writing this project in c++ .</a:t>
            </a:r>
          </a:p>
          <a:p>
            <a:r>
              <a:rPr lang="en-GB" sz="2400"/>
              <a:t>GNU compiler collection </a:t>
            </a:r>
            <a:r>
              <a:rPr lang="en-GB" sz="2000"/>
              <a:t>.</a:t>
            </a:r>
          </a:p>
          <a:p>
            <a:endParaRPr lang="en-GB" sz="2000"/>
          </a:p>
          <a:p>
            <a:pPr marL="0" indent="0">
              <a:buNone/>
            </a:pPr>
            <a:r>
              <a:rPr lang="en-GB" sz="3200" b="1"/>
              <a:t>Goals :</a:t>
            </a:r>
          </a:p>
          <a:p>
            <a:pPr marL="0" indent="0">
              <a:buNone/>
            </a:pPr>
            <a:r>
              <a:rPr lang="en-GB" sz="2400"/>
              <a:t>This project can easily implement under various situation. We can add new features as and when it requires. Reusability of this application is also possible. Tourism group can manage their location, hotel and vehicles details.</a:t>
            </a:r>
            <a:endParaRPr lang="en-US" sz="2400"/>
          </a:p>
        </p:txBody>
      </p:sp>
      <p:sp>
        <p:nvSpPr>
          <p:cNvPr id="4" name="Slide Number Placeholder 3">
            <a:extLst>
              <a:ext uri="{FF2B5EF4-FFF2-40B4-BE49-F238E27FC236}">
                <a16:creationId xmlns:a16="http://schemas.microsoft.com/office/drawing/2014/main" id="{17C3F183-25C2-4127-9D54-01EAB69022B6}"/>
              </a:ext>
            </a:extLst>
          </p:cNvPr>
          <p:cNvSpPr>
            <a:spLocks noGrp="1"/>
          </p:cNvSpPr>
          <p:nvPr>
            <p:ph type="sldNum" sz="quarter" idx="12"/>
          </p:nvPr>
        </p:nvSpPr>
        <p:spPr>
          <a:xfrm>
            <a:off x="8841419" y="6310312"/>
            <a:ext cx="2743200" cy="365125"/>
          </a:xfrm>
        </p:spPr>
        <p:txBody>
          <a:bodyPr/>
          <a:lstStyle/>
          <a:p>
            <a:fld id="{C927E36F-924D-470F-8D1F-6DA51167C9C7}" type="slidenum">
              <a:rPr lang="en-US" sz="2400" b="1" smtClean="0"/>
              <a:t>4</a:t>
            </a:fld>
            <a:endParaRPr lang="en-US" sz="2400" b="1"/>
          </a:p>
        </p:txBody>
      </p:sp>
      <p:sp>
        <p:nvSpPr>
          <p:cNvPr id="6" name="Footer Placeholder 5">
            <a:extLst>
              <a:ext uri="{FF2B5EF4-FFF2-40B4-BE49-F238E27FC236}">
                <a16:creationId xmlns:a16="http://schemas.microsoft.com/office/drawing/2014/main" id="{C7A8765F-6F65-4F0B-8569-4474E3F2203C}"/>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34757639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7494-39A5-4627-A02D-90A6DF626F81}"/>
              </a:ext>
            </a:extLst>
          </p:cNvPr>
          <p:cNvSpPr>
            <a:spLocks noGrp="1"/>
          </p:cNvSpPr>
          <p:nvPr>
            <p:ph type="title"/>
          </p:nvPr>
        </p:nvSpPr>
        <p:spPr/>
        <p:txBody>
          <a:bodyPr>
            <a:normAutofit/>
          </a:bodyPr>
          <a:lstStyle/>
          <a:p>
            <a:br>
              <a:rPr lang="en-GB" sz="3200" b="1">
                <a:latin typeface="+mn-lt"/>
              </a:rPr>
            </a:br>
            <a:r>
              <a:rPr lang="en-GB" sz="3200" b="1">
                <a:latin typeface="+mn-lt"/>
              </a:rPr>
              <a:t>Reason behind the selection this topic :</a:t>
            </a:r>
            <a:endParaRPr lang="en-US" sz="3200" b="1">
              <a:latin typeface="+mn-lt"/>
            </a:endParaRPr>
          </a:p>
        </p:txBody>
      </p:sp>
      <p:sp>
        <p:nvSpPr>
          <p:cNvPr id="3" name="Content Placeholder 2">
            <a:extLst>
              <a:ext uri="{FF2B5EF4-FFF2-40B4-BE49-F238E27FC236}">
                <a16:creationId xmlns:a16="http://schemas.microsoft.com/office/drawing/2014/main" id="{332B9722-EE01-42C8-AFDC-3DE140C57897}"/>
              </a:ext>
            </a:extLst>
          </p:cNvPr>
          <p:cNvSpPr>
            <a:spLocks noGrp="1"/>
          </p:cNvSpPr>
          <p:nvPr>
            <p:ph idx="1"/>
          </p:nvPr>
        </p:nvSpPr>
        <p:spPr/>
        <p:txBody>
          <a:bodyPr>
            <a:normAutofit/>
          </a:bodyPr>
          <a:lstStyle/>
          <a:p>
            <a:endParaRPr lang="en-GB" sz="2400"/>
          </a:p>
          <a:p>
            <a:r>
              <a:rPr lang="en-GB" sz="2400"/>
              <a:t>The Movie Ticket Management System has been developed to override the problems prevailing in the practicing manual system. We can easily collect all the information about the tickets through the movie ticket management system. The reason for my selection of this topic is that I love watching movies so how can easily buy movie tickets and get all information about tickets. I hope that everyone will benefit a lot from this project. The movie ticket management system is more versatile, flexible and updating can be done easily .</a:t>
            </a:r>
            <a:endParaRPr lang="en-US" sz="2400"/>
          </a:p>
        </p:txBody>
      </p:sp>
      <p:sp>
        <p:nvSpPr>
          <p:cNvPr id="4" name="Slide Number Placeholder 3">
            <a:extLst>
              <a:ext uri="{FF2B5EF4-FFF2-40B4-BE49-F238E27FC236}">
                <a16:creationId xmlns:a16="http://schemas.microsoft.com/office/drawing/2014/main" id="{6D5A0BE3-4263-441F-ACD0-B0046B4B11A2}"/>
              </a:ext>
            </a:extLst>
          </p:cNvPr>
          <p:cNvSpPr>
            <a:spLocks noGrp="1"/>
          </p:cNvSpPr>
          <p:nvPr>
            <p:ph type="sldNum" sz="quarter" idx="12"/>
          </p:nvPr>
        </p:nvSpPr>
        <p:spPr>
          <a:xfrm>
            <a:off x="9428086" y="6311900"/>
            <a:ext cx="2254188" cy="409575"/>
          </a:xfrm>
        </p:spPr>
        <p:txBody>
          <a:bodyPr/>
          <a:lstStyle/>
          <a:p>
            <a:fld id="{C927E36F-924D-470F-8D1F-6DA51167C9C7}" type="slidenum">
              <a:rPr lang="en-US" sz="2400" b="1" smtClean="0"/>
              <a:t>5</a:t>
            </a:fld>
            <a:endParaRPr lang="en-US" sz="2400" b="1"/>
          </a:p>
        </p:txBody>
      </p:sp>
      <p:sp>
        <p:nvSpPr>
          <p:cNvPr id="6" name="Footer Placeholder 5">
            <a:extLst>
              <a:ext uri="{FF2B5EF4-FFF2-40B4-BE49-F238E27FC236}">
                <a16:creationId xmlns:a16="http://schemas.microsoft.com/office/drawing/2014/main" id="{8F641AD1-C578-4297-B963-649928A697BC}"/>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160952526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FC7751-82AB-485B-BF38-AEA641C0CEFD}"/>
              </a:ext>
            </a:extLst>
          </p:cNvPr>
          <p:cNvSpPr>
            <a:spLocks noGrp="1"/>
          </p:cNvSpPr>
          <p:nvPr>
            <p:ph type="title"/>
          </p:nvPr>
        </p:nvSpPr>
        <p:spPr/>
        <p:txBody>
          <a:bodyPr>
            <a:normAutofit/>
          </a:bodyPr>
          <a:lstStyle/>
          <a:p>
            <a:r>
              <a:rPr lang="en-GB" b="1" dirty="0"/>
              <a:t>                          SYSTEM DESIGN </a:t>
            </a:r>
            <a:endParaRPr lang="en-US" b="1" dirty="0"/>
          </a:p>
        </p:txBody>
      </p:sp>
      <p:sp>
        <p:nvSpPr>
          <p:cNvPr id="6" name="Content Placeholder 5">
            <a:extLst>
              <a:ext uri="{FF2B5EF4-FFF2-40B4-BE49-F238E27FC236}">
                <a16:creationId xmlns:a16="http://schemas.microsoft.com/office/drawing/2014/main" id="{0024AA41-08A8-4F4B-8FFC-89DAB710888E}"/>
              </a:ext>
            </a:extLst>
          </p:cNvPr>
          <p:cNvSpPr>
            <a:spLocks noGrp="1"/>
          </p:cNvSpPr>
          <p:nvPr>
            <p:ph idx="1"/>
          </p:nvPr>
        </p:nvSpPr>
        <p:spPr/>
        <p:txBody>
          <a:bodyPr>
            <a:normAutofit fontScale="85000" lnSpcReduction="20000"/>
          </a:bodyPr>
          <a:lstStyle/>
          <a:p>
            <a:pPr marL="514350" indent="-514350">
              <a:buAutoNum type="arabicPeriod"/>
            </a:pPr>
            <a:r>
              <a:rPr lang="en-GB"/>
              <a:t>The Movie Ticket Management System .</a:t>
            </a:r>
          </a:p>
          <a:p>
            <a:pPr marL="514350" indent="-514350">
              <a:buAutoNum type="arabicPeriod"/>
            </a:pPr>
            <a:r>
              <a:rPr lang="en-GB"/>
              <a:t>EXIT .</a:t>
            </a:r>
          </a:p>
          <a:p>
            <a:pPr marL="0" indent="0">
              <a:buNone/>
            </a:pPr>
            <a:endParaRPr lang="en-GB"/>
          </a:p>
          <a:p>
            <a:pPr marL="0" indent="0">
              <a:buNone/>
            </a:pPr>
            <a:r>
              <a:rPr lang="en-GB"/>
              <a:t>-&gt; Case data management :</a:t>
            </a:r>
          </a:p>
          <a:p>
            <a:pPr marL="514350" indent="-514350">
              <a:buAutoNum type="arabicPeriod"/>
            </a:pPr>
            <a:r>
              <a:rPr lang="en-GB"/>
              <a:t>Cart Report .</a:t>
            </a:r>
          </a:p>
          <a:p>
            <a:pPr marL="514350" indent="-514350">
              <a:buAutoNum type="arabicPeriod"/>
            </a:pPr>
            <a:r>
              <a:rPr lang="en-GB"/>
              <a:t>Add/Remove/Edit Ticket .</a:t>
            </a:r>
          </a:p>
          <a:p>
            <a:pPr marL="514350" indent="-514350">
              <a:buAutoNum type="arabicPeriod"/>
            </a:pPr>
            <a:r>
              <a:rPr lang="en-GB"/>
              <a:t>Show Ticket Details .</a:t>
            </a:r>
          </a:p>
          <a:p>
            <a:pPr marL="514350" indent="-514350">
              <a:buAutoNum type="arabicPeriod"/>
            </a:pPr>
            <a:r>
              <a:rPr lang="en-GB"/>
              <a:t>Exit .</a:t>
            </a:r>
          </a:p>
          <a:p>
            <a:pPr marL="0" indent="0">
              <a:buNone/>
            </a:pPr>
            <a:endParaRPr lang="en-GB"/>
          </a:p>
          <a:p>
            <a:pPr marL="0" indent="0">
              <a:buNone/>
            </a:pPr>
            <a:r>
              <a:rPr lang="en-GB"/>
              <a:t>-&gt; Exit :</a:t>
            </a:r>
          </a:p>
          <a:p>
            <a:pPr marL="0" indent="0">
              <a:buNone/>
            </a:pPr>
            <a:r>
              <a:rPr lang="en-GB"/>
              <a:t>1.    Exits the current application . </a:t>
            </a:r>
            <a:endParaRPr lang="en-US"/>
          </a:p>
        </p:txBody>
      </p:sp>
      <p:sp>
        <p:nvSpPr>
          <p:cNvPr id="4" name="Slide Number Placeholder 3">
            <a:extLst>
              <a:ext uri="{FF2B5EF4-FFF2-40B4-BE49-F238E27FC236}">
                <a16:creationId xmlns:a16="http://schemas.microsoft.com/office/drawing/2014/main" id="{2010A078-3C07-468C-8198-CD8CD36ED3D4}"/>
              </a:ext>
            </a:extLst>
          </p:cNvPr>
          <p:cNvSpPr>
            <a:spLocks noGrp="1"/>
          </p:cNvSpPr>
          <p:nvPr>
            <p:ph type="sldNum" sz="quarter" idx="12"/>
          </p:nvPr>
        </p:nvSpPr>
        <p:spPr/>
        <p:txBody>
          <a:bodyPr/>
          <a:lstStyle/>
          <a:p>
            <a:fld id="{C927E36F-924D-470F-8D1F-6DA51167C9C7}" type="slidenum">
              <a:rPr lang="en-US" smtClean="0"/>
              <a:t>6</a:t>
            </a:fld>
            <a:endParaRPr lang="en-US"/>
          </a:p>
        </p:txBody>
      </p:sp>
      <p:sp>
        <p:nvSpPr>
          <p:cNvPr id="2" name="Footer Placeholder 1">
            <a:extLst>
              <a:ext uri="{FF2B5EF4-FFF2-40B4-BE49-F238E27FC236}">
                <a16:creationId xmlns:a16="http://schemas.microsoft.com/office/drawing/2014/main" id="{886F0D85-A55D-4A5C-9B56-43629AAE168E}"/>
              </a:ext>
            </a:extLst>
          </p:cNvPr>
          <p:cNvSpPr>
            <a:spLocks noGrp="1"/>
          </p:cNvSpPr>
          <p:nvPr>
            <p:ph type="ftr" sz="quarter" idx="11"/>
          </p:nvPr>
        </p:nvSpPr>
        <p:spPr>
          <a:xfrm>
            <a:off x="838200" y="315912"/>
            <a:ext cx="4114800" cy="365125"/>
          </a:xfrm>
        </p:spPr>
        <p:txBody>
          <a:bodyPr/>
          <a:lstStyle/>
          <a:p>
            <a:r>
              <a:rPr lang="en-US"/>
              <a:t>Movie Ticket Management System</a:t>
            </a:r>
            <a:endParaRPr lang="en-US" dirty="0"/>
          </a:p>
        </p:txBody>
      </p:sp>
    </p:spTree>
    <p:extLst>
      <p:ext uri="{BB962C8B-B14F-4D97-AF65-F5344CB8AC3E}">
        <p14:creationId xmlns:p14="http://schemas.microsoft.com/office/powerpoint/2010/main" val="7726725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4E633-23C5-4A7D-8DA6-59ACD9AC35F9}"/>
              </a:ext>
            </a:extLst>
          </p:cNvPr>
          <p:cNvSpPr>
            <a:spLocks noGrp="1"/>
          </p:cNvSpPr>
          <p:nvPr>
            <p:ph type="title"/>
          </p:nvPr>
        </p:nvSpPr>
        <p:spPr/>
        <p:txBody>
          <a:bodyPr>
            <a:normAutofit/>
          </a:bodyPr>
          <a:lstStyle/>
          <a:p>
            <a:r>
              <a:rPr lang="en-GB" sz="4000" b="1"/>
              <a:t>Summery :</a:t>
            </a:r>
            <a:endParaRPr lang="en-US" sz="4000" b="1"/>
          </a:p>
        </p:txBody>
      </p:sp>
      <p:sp>
        <p:nvSpPr>
          <p:cNvPr id="6" name="Content Placeholder 5">
            <a:extLst>
              <a:ext uri="{FF2B5EF4-FFF2-40B4-BE49-F238E27FC236}">
                <a16:creationId xmlns:a16="http://schemas.microsoft.com/office/drawing/2014/main" id="{0090DAD1-EB79-48AD-BBB7-21BB9AAC7AF6}"/>
              </a:ext>
            </a:extLst>
          </p:cNvPr>
          <p:cNvSpPr>
            <a:spLocks noGrp="1"/>
          </p:cNvSpPr>
          <p:nvPr>
            <p:ph sz="half" idx="1"/>
          </p:nvPr>
        </p:nvSpPr>
        <p:spPr>
          <a:xfrm>
            <a:off x="736848" y="1460500"/>
            <a:ext cx="5282953" cy="4895850"/>
          </a:xfrm>
        </p:spPr>
        <p:txBody>
          <a:bodyPr>
            <a:noAutofit/>
          </a:bodyPr>
          <a:lstStyle/>
          <a:p>
            <a:pPr marL="0" indent="0">
              <a:buNone/>
            </a:pPr>
            <a:r>
              <a:rPr lang="en-GB" sz="1600"/>
              <a:t>….Class used in project </a:t>
            </a:r>
          </a:p>
          <a:p>
            <a:pPr marL="0" indent="0">
              <a:buNone/>
            </a:pPr>
            <a:r>
              <a:rPr lang="en-GB" sz="1100"/>
              <a:t>class ticket</a:t>
            </a:r>
          </a:p>
          <a:p>
            <a:pPr marL="0" indent="0">
              <a:buNone/>
            </a:pPr>
            <a:r>
              <a:rPr lang="en-GB" sz="1100"/>
              <a:t>{ int itemno;</a:t>
            </a:r>
          </a:p>
          <a:p>
            <a:pPr marL="0" indent="0">
              <a:buNone/>
            </a:pPr>
            <a:r>
              <a:rPr lang="en-GB" sz="1100"/>
              <a:t>  char name[25];</a:t>
            </a:r>
          </a:p>
          <a:p>
            <a:pPr marL="0" indent="0">
              <a:buNone/>
            </a:pPr>
            <a:r>
              <a:rPr lang="en-GB" sz="1100"/>
              <a:t>  date d;</a:t>
            </a:r>
          </a:p>
          <a:p>
            <a:pPr marL="0" indent="0">
              <a:buNone/>
            </a:pPr>
            <a:r>
              <a:rPr lang="en-GB" sz="1100"/>
              <a:t>public:</a:t>
            </a:r>
          </a:p>
          <a:p>
            <a:pPr marL="0" indent="0">
              <a:buNone/>
            </a:pPr>
            <a:r>
              <a:rPr lang="en-GB" sz="1100"/>
              <a:t>     void add()</a:t>
            </a:r>
          </a:p>
          <a:p>
            <a:pPr marL="0" indent="0">
              <a:buNone/>
            </a:pPr>
            <a:r>
              <a:rPr lang="en-GB" sz="1100"/>
              <a:t>{</a:t>
            </a:r>
          </a:p>
          <a:p>
            <a:pPr marL="0" indent="0">
              <a:buNone/>
            </a:pPr>
            <a:r>
              <a:rPr lang="en-GB" sz="1100"/>
              <a:t>……..</a:t>
            </a:r>
          </a:p>
          <a:p>
            <a:pPr marL="0" indent="0">
              <a:buNone/>
            </a:pPr>
            <a:r>
              <a:rPr lang="en-GB" sz="1100"/>
              <a:t>}</a:t>
            </a:r>
          </a:p>
          <a:p>
            <a:pPr marL="0" indent="0">
              <a:buNone/>
            </a:pPr>
            <a:r>
              <a:rPr lang="en-GB" sz="1100"/>
              <a:t>void show()</a:t>
            </a:r>
          </a:p>
          <a:p>
            <a:pPr marL="0" indent="0">
              <a:buNone/>
            </a:pPr>
            <a:r>
              <a:rPr lang="en-GB" sz="1100"/>
              <a:t>{</a:t>
            </a:r>
          </a:p>
          <a:p>
            <a:pPr marL="0" indent="0">
              <a:buNone/>
            </a:pPr>
            <a:r>
              <a:rPr lang="en-GB" sz="1100"/>
              <a:t>…….</a:t>
            </a:r>
          </a:p>
          <a:p>
            <a:pPr marL="0" indent="0">
              <a:buNone/>
            </a:pPr>
            <a:r>
              <a:rPr lang="en-GB" sz="1100"/>
              <a:t>}</a:t>
            </a:r>
          </a:p>
          <a:p>
            <a:pPr marL="0" indent="0">
              <a:buNone/>
            </a:pPr>
            <a:r>
              <a:rPr lang="en-US" sz="1100"/>
              <a:t>Void report()</a:t>
            </a:r>
          </a:p>
          <a:p>
            <a:pPr marL="0" indent="0">
              <a:buNone/>
            </a:pPr>
            <a:r>
              <a:rPr lang="en-US" sz="1100"/>
              <a:t>{</a:t>
            </a:r>
          </a:p>
          <a:p>
            <a:pPr marL="0" indent="0">
              <a:buNone/>
            </a:pPr>
            <a:r>
              <a:rPr lang="en-US" sz="1100"/>
              <a:t>…….</a:t>
            </a:r>
          </a:p>
          <a:p>
            <a:pPr marL="0" indent="0">
              <a:buNone/>
            </a:pPr>
            <a:r>
              <a:rPr lang="en-US" sz="1100"/>
              <a:t>}</a:t>
            </a:r>
          </a:p>
        </p:txBody>
      </p:sp>
      <p:sp>
        <p:nvSpPr>
          <p:cNvPr id="7" name="Content Placeholder 6">
            <a:extLst>
              <a:ext uri="{FF2B5EF4-FFF2-40B4-BE49-F238E27FC236}">
                <a16:creationId xmlns:a16="http://schemas.microsoft.com/office/drawing/2014/main" id="{A17E226B-5CEF-4970-B014-3CBDBE8473E2}"/>
              </a:ext>
            </a:extLst>
          </p:cNvPr>
          <p:cNvSpPr>
            <a:spLocks noGrp="1"/>
          </p:cNvSpPr>
          <p:nvPr>
            <p:ph sz="half" idx="2"/>
          </p:nvPr>
        </p:nvSpPr>
        <p:spPr>
          <a:xfrm>
            <a:off x="6273552" y="1519469"/>
            <a:ext cx="5181600" cy="4351338"/>
          </a:xfrm>
        </p:spPr>
        <p:txBody>
          <a:bodyPr>
            <a:normAutofit/>
          </a:bodyPr>
          <a:lstStyle/>
          <a:p>
            <a:pPr marL="0" indent="0">
              <a:buNone/>
            </a:pPr>
            <a:r>
              <a:rPr lang="en-US" sz="1300"/>
              <a:t>class amount: public ticket</a:t>
            </a:r>
          </a:p>
          <a:p>
            <a:pPr marL="0" indent="0">
              <a:buNone/>
            </a:pPr>
            <a:r>
              <a:rPr lang="en-US" sz="1300"/>
              <a:t>{</a:t>
            </a:r>
          </a:p>
          <a:p>
            <a:pPr marL="0" indent="0">
              <a:buNone/>
            </a:pPr>
            <a:r>
              <a:rPr lang="en-US" sz="1300"/>
              <a:t>    float price,qty,netamt;</a:t>
            </a:r>
          </a:p>
          <a:p>
            <a:pPr marL="0" indent="0">
              <a:buNone/>
            </a:pPr>
            <a:r>
              <a:rPr lang="en-US" sz="1300"/>
              <a:t>	public:</a:t>
            </a:r>
          </a:p>
          <a:p>
            <a:pPr marL="0" indent="0">
              <a:buNone/>
            </a:pPr>
            <a:r>
              <a:rPr lang="en-US" sz="1300"/>
              <a:t>		void add();</a:t>
            </a:r>
          </a:p>
          <a:p>
            <a:pPr marL="0" indent="0">
              <a:buNone/>
            </a:pPr>
            <a:r>
              <a:rPr lang="en-US" sz="1300"/>
              <a:t>		void show();</a:t>
            </a:r>
          </a:p>
          <a:p>
            <a:pPr marL="0" indent="0">
              <a:buNone/>
            </a:pPr>
            <a:r>
              <a:rPr lang="en-US" sz="1300"/>
              <a:t>		void report();</a:t>
            </a:r>
          </a:p>
          <a:p>
            <a:pPr marL="0" indent="0">
              <a:buNone/>
            </a:pPr>
            <a:r>
              <a:rPr lang="en-US" sz="1300"/>
              <a:t>		void calculate();</a:t>
            </a:r>
          </a:p>
          <a:p>
            <a:pPr marL="0" indent="0">
              <a:buNone/>
            </a:pPr>
            <a:r>
              <a:rPr lang="en-US" sz="1300"/>
              <a:t>		void pay();</a:t>
            </a:r>
          </a:p>
          <a:p>
            <a:pPr marL="0" indent="0">
              <a:buNone/>
            </a:pPr>
            <a:r>
              <a:rPr lang="en-US" sz="1300"/>
              <a:t>		float retnetamt()</a:t>
            </a:r>
          </a:p>
          <a:p>
            <a:pPr marL="0" indent="0">
              <a:buNone/>
            </a:pPr>
            <a:r>
              <a:rPr lang="en-US" sz="1300"/>
              <a:t>		   {</a:t>
            </a:r>
          </a:p>
          <a:p>
            <a:pPr marL="0" indent="0">
              <a:buNone/>
            </a:pPr>
            <a:r>
              <a:rPr lang="en-US" sz="1300"/>
              <a:t>   			 return(netamt);</a:t>
            </a:r>
          </a:p>
          <a:p>
            <a:pPr marL="0" indent="0">
              <a:buNone/>
            </a:pPr>
            <a:r>
              <a:rPr lang="en-US" sz="1300"/>
              <a:t>		  }</a:t>
            </a:r>
          </a:p>
          <a:p>
            <a:pPr marL="0" indent="0">
              <a:buNone/>
            </a:pPr>
            <a:r>
              <a:rPr lang="en-US" sz="1300"/>
              <a:t>}amt;</a:t>
            </a:r>
          </a:p>
          <a:p>
            <a:pPr marL="0" indent="0">
              <a:buNone/>
            </a:pPr>
            <a:endParaRPr lang="en-US"/>
          </a:p>
        </p:txBody>
      </p:sp>
      <p:sp>
        <p:nvSpPr>
          <p:cNvPr id="4" name="Slide Number Placeholder 3">
            <a:extLst>
              <a:ext uri="{FF2B5EF4-FFF2-40B4-BE49-F238E27FC236}">
                <a16:creationId xmlns:a16="http://schemas.microsoft.com/office/drawing/2014/main" id="{EE6BE7C8-0E03-4666-B604-1B6C2A6D42D8}"/>
              </a:ext>
            </a:extLst>
          </p:cNvPr>
          <p:cNvSpPr>
            <a:spLocks noGrp="1"/>
          </p:cNvSpPr>
          <p:nvPr>
            <p:ph type="sldNum" sz="quarter" idx="12"/>
          </p:nvPr>
        </p:nvSpPr>
        <p:spPr/>
        <p:txBody>
          <a:bodyPr/>
          <a:lstStyle/>
          <a:p>
            <a:fld id="{C927E36F-924D-470F-8D1F-6DA51167C9C7}" type="slidenum">
              <a:rPr lang="en-US" smtClean="0"/>
              <a:t>7</a:t>
            </a:fld>
            <a:endParaRPr lang="en-US"/>
          </a:p>
        </p:txBody>
      </p:sp>
      <p:sp>
        <p:nvSpPr>
          <p:cNvPr id="3" name="Footer Placeholder 2">
            <a:extLst>
              <a:ext uri="{FF2B5EF4-FFF2-40B4-BE49-F238E27FC236}">
                <a16:creationId xmlns:a16="http://schemas.microsoft.com/office/drawing/2014/main" id="{26302977-8AEA-4648-B854-6E31D943F1F8}"/>
              </a:ext>
            </a:extLst>
          </p:cNvPr>
          <p:cNvSpPr>
            <a:spLocks noGrp="1"/>
          </p:cNvSpPr>
          <p:nvPr>
            <p:ph type="ftr" sz="quarter" idx="11"/>
          </p:nvPr>
        </p:nvSpPr>
        <p:spPr/>
        <p:txBody>
          <a:bodyPr/>
          <a:lstStyle/>
          <a:p>
            <a:r>
              <a:rPr lang="en-US"/>
              <a:t>Movie Ticket Management System</a:t>
            </a:r>
          </a:p>
        </p:txBody>
      </p:sp>
    </p:spTree>
    <p:extLst>
      <p:ext uri="{BB962C8B-B14F-4D97-AF65-F5344CB8AC3E}">
        <p14:creationId xmlns:p14="http://schemas.microsoft.com/office/powerpoint/2010/main" val="9221688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3C5CA2-763D-4C8F-8432-8FC7C3DC6595}"/>
              </a:ext>
            </a:extLst>
          </p:cNvPr>
          <p:cNvSpPr>
            <a:spLocks noGrp="1"/>
          </p:cNvSpPr>
          <p:nvPr>
            <p:ph type="title"/>
          </p:nvPr>
        </p:nvSpPr>
        <p:spPr/>
        <p:txBody>
          <a:bodyPr/>
          <a:lstStyle/>
          <a:p>
            <a:r>
              <a:rPr lang="en-GB" sz="4400" b="1" dirty="0"/>
              <a:t>Summery :</a:t>
            </a:r>
            <a:endParaRPr lang="en-US" dirty="0"/>
          </a:p>
        </p:txBody>
      </p:sp>
      <p:sp>
        <p:nvSpPr>
          <p:cNvPr id="7" name="Content Placeholder 6">
            <a:extLst>
              <a:ext uri="{FF2B5EF4-FFF2-40B4-BE49-F238E27FC236}">
                <a16:creationId xmlns:a16="http://schemas.microsoft.com/office/drawing/2014/main" id="{60FD5B8B-23CA-43F2-ACAC-3865C463FFDF}"/>
              </a:ext>
            </a:extLst>
          </p:cNvPr>
          <p:cNvSpPr>
            <a:spLocks noGrp="1"/>
          </p:cNvSpPr>
          <p:nvPr>
            <p:ph sz="half" idx="1"/>
          </p:nvPr>
        </p:nvSpPr>
        <p:spPr/>
        <p:txBody>
          <a:bodyPr>
            <a:normAutofit/>
          </a:bodyPr>
          <a:lstStyle/>
          <a:p>
            <a:pPr marL="0" indent="0">
              <a:buNone/>
            </a:pPr>
            <a:r>
              <a:rPr lang="en-GB" sz="1800"/>
              <a:t>….</a:t>
            </a:r>
            <a:r>
              <a:rPr lang="en-US" sz="1800"/>
              <a:t>Functions used in project</a:t>
            </a:r>
          </a:p>
          <a:p>
            <a:pPr marL="0" indent="0">
              <a:buNone/>
            </a:pPr>
            <a:endParaRPr lang="en-US" sz="1600"/>
          </a:p>
          <a:p>
            <a:pPr marL="0" indent="0">
              <a:buNone/>
            </a:pPr>
            <a:r>
              <a:rPr lang="en-GB" sz="1400"/>
              <a:t>void gotoxy(int x, int y)</a:t>
            </a:r>
          </a:p>
          <a:p>
            <a:pPr marL="0" indent="0">
              <a:buNone/>
            </a:pPr>
            <a:r>
              <a:rPr lang="en-GB" sz="1400"/>
              <a:t>void add()</a:t>
            </a:r>
          </a:p>
          <a:p>
            <a:pPr marL="0" indent="0">
              <a:buNone/>
            </a:pPr>
            <a:r>
              <a:rPr lang="en-GB" sz="1400"/>
              <a:t>void show()</a:t>
            </a:r>
          </a:p>
          <a:p>
            <a:pPr marL="0" indent="0">
              <a:buNone/>
            </a:pPr>
            <a:r>
              <a:rPr lang="en-GB" sz="1400"/>
              <a:t>void report()</a:t>
            </a:r>
          </a:p>
          <a:p>
            <a:pPr marL="0" indent="0">
              <a:buNone/>
            </a:pPr>
            <a:r>
              <a:rPr lang="en-GB" sz="1400"/>
              <a:t>void calculate()</a:t>
            </a:r>
          </a:p>
          <a:p>
            <a:pPr marL="0" indent="0">
              <a:buNone/>
            </a:pPr>
            <a:r>
              <a:rPr lang="en-GB" sz="1400"/>
              <a:t>void pay(</a:t>
            </a:r>
          </a:p>
          <a:p>
            <a:pPr marL="0" indent="0">
              <a:buNone/>
            </a:pPr>
            <a:r>
              <a:rPr lang="en-GB" sz="1400"/>
              <a:t>void amount::calculate()</a:t>
            </a:r>
          </a:p>
          <a:p>
            <a:pPr marL="0" indent="0">
              <a:buNone/>
            </a:pPr>
            <a:r>
              <a:rPr lang="en-GB" sz="1400"/>
              <a:t>void amount::add()</a:t>
            </a:r>
          </a:p>
          <a:p>
            <a:pPr marL="0" indent="0">
              <a:buNone/>
            </a:pPr>
            <a:r>
              <a:rPr lang="en-GB" sz="1400"/>
              <a:t>void amount::show()</a:t>
            </a:r>
          </a:p>
          <a:p>
            <a:pPr marL="0" indent="0">
              <a:buNone/>
            </a:pPr>
            <a:r>
              <a:rPr lang="en-GB" sz="1400"/>
              <a:t> void amount::report()</a:t>
            </a:r>
          </a:p>
          <a:p>
            <a:pPr marL="0" indent="0">
              <a:buNone/>
            </a:pPr>
            <a:r>
              <a:rPr lang="en-GB" sz="1400"/>
              <a:t>void amount::pay()</a:t>
            </a:r>
          </a:p>
          <a:p>
            <a:pPr marL="0" indent="0">
              <a:buNone/>
            </a:pPr>
            <a:endParaRPr lang="en-GB" sz="1600"/>
          </a:p>
        </p:txBody>
      </p:sp>
      <p:sp>
        <p:nvSpPr>
          <p:cNvPr id="5" name="Slide Number Placeholder 4">
            <a:extLst>
              <a:ext uri="{FF2B5EF4-FFF2-40B4-BE49-F238E27FC236}">
                <a16:creationId xmlns:a16="http://schemas.microsoft.com/office/drawing/2014/main" id="{6D8414BB-E46C-4353-9EE0-EEFDE407F581}"/>
              </a:ext>
            </a:extLst>
          </p:cNvPr>
          <p:cNvSpPr>
            <a:spLocks noGrp="1"/>
          </p:cNvSpPr>
          <p:nvPr>
            <p:ph type="sldNum" sz="quarter" idx="12"/>
          </p:nvPr>
        </p:nvSpPr>
        <p:spPr/>
        <p:txBody>
          <a:bodyPr/>
          <a:lstStyle/>
          <a:p>
            <a:fld id="{C927E36F-924D-470F-8D1F-6DA51167C9C7}" type="slidenum">
              <a:rPr lang="en-US" smtClean="0"/>
              <a:t>8</a:t>
            </a:fld>
            <a:endParaRPr lang="en-US"/>
          </a:p>
        </p:txBody>
      </p:sp>
      <p:sp>
        <p:nvSpPr>
          <p:cNvPr id="2" name="Footer Placeholder 1">
            <a:extLst>
              <a:ext uri="{FF2B5EF4-FFF2-40B4-BE49-F238E27FC236}">
                <a16:creationId xmlns:a16="http://schemas.microsoft.com/office/drawing/2014/main" id="{708793EC-0111-4FC1-B6B7-190BE2576C66}"/>
              </a:ext>
            </a:extLst>
          </p:cNvPr>
          <p:cNvSpPr>
            <a:spLocks noGrp="1"/>
          </p:cNvSpPr>
          <p:nvPr>
            <p:ph type="ftr" sz="quarter" idx="11"/>
          </p:nvPr>
        </p:nvSpPr>
        <p:spPr>
          <a:xfrm>
            <a:off x="990600" y="284714"/>
            <a:ext cx="4114800" cy="365125"/>
          </a:xfrm>
        </p:spPr>
        <p:txBody>
          <a:bodyPr/>
          <a:lstStyle/>
          <a:p>
            <a:r>
              <a:rPr lang="en-US"/>
              <a:t>Movie Ticket Management System</a:t>
            </a:r>
            <a:endParaRPr lang="en-US" dirty="0"/>
          </a:p>
        </p:txBody>
      </p:sp>
    </p:spTree>
    <p:extLst>
      <p:ext uri="{BB962C8B-B14F-4D97-AF65-F5344CB8AC3E}">
        <p14:creationId xmlns:p14="http://schemas.microsoft.com/office/powerpoint/2010/main" val="22376322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22C3542-2916-4D9E-8073-1BA5DAFBA300}"/>
              </a:ext>
            </a:extLst>
          </p:cNvPr>
          <p:cNvSpPr>
            <a:spLocks noGrp="1"/>
          </p:cNvSpPr>
          <p:nvPr>
            <p:ph type="ctrTitle"/>
          </p:nvPr>
        </p:nvSpPr>
        <p:spPr/>
        <p:txBody>
          <a:bodyPr/>
          <a:lstStyle/>
          <a:p>
            <a:r>
              <a:rPr lang="en-GB" b="1"/>
              <a:t>Output Analysis</a:t>
            </a:r>
            <a:endParaRPr lang="en-US" b="1"/>
          </a:p>
        </p:txBody>
      </p:sp>
      <p:sp>
        <p:nvSpPr>
          <p:cNvPr id="9" name="Subtitle 8">
            <a:extLst>
              <a:ext uri="{FF2B5EF4-FFF2-40B4-BE49-F238E27FC236}">
                <a16:creationId xmlns:a16="http://schemas.microsoft.com/office/drawing/2014/main" id="{B12F175E-CCB1-4FB1-B7C9-918ACA88D7AC}"/>
              </a:ext>
            </a:extLst>
          </p:cNvPr>
          <p:cNvSpPr>
            <a:spLocks noGrp="1"/>
          </p:cNvSpPr>
          <p:nvPr>
            <p:ph type="subTitle" idx="1"/>
          </p:nvPr>
        </p:nvSpPr>
        <p:spPr/>
        <p:txBody>
          <a:bodyPr/>
          <a:lstStyle/>
          <a:p>
            <a:endParaRPr lang="en-GB"/>
          </a:p>
          <a:p>
            <a:r>
              <a:rPr lang="en-GB"/>
              <a:t>Sample Code With Output Testing</a:t>
            </a:r>
            <a:endParaRPr lang="en-US"/>
          </a:p>
        </p:txBody>
      </p:sp>
    </p:spTree>
    <p:extLst>
      <p:ext uri="{BB962C8B-B14F-4D97-AF65-F5344CB8AC3E}">
        <p14:creationId xmlns:p14="http://schemas.microsoft.com/office/powerpoint/2010/main" val="242075307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7763.0"/>
  <p:tag name="AS_RELEASE_DATE" val="2020.11.14"/>
  <p:tag name="AS_TITLE" val="Aspose.Slides for .NET 4.0 Client Profile"/>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925</Words>
  <Application>Microsoft Office PowerPoint</Application>
  <PresentationFormat>Widescreen</PresentationFormat>
  <Paragraphs>162</Paragraphs>
  <Slides>23</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23</vt:i4>
      </vt:variant>
    </vt:vector>
  </HeadingPairs>
  <TitlesOfParts>
    <vt:vector size="34" baseType="lpstr">
      <vt:lpstr>Arial</vt:lpstr>
      <vt:lpstr>Arial Black</vt:lpstr>
      <vt:lpstr>Calibri</vt:lpstr>
      <vt:lpstr>Calibri Light</vt:lpstr>
      <vt:lpstr>Open Sans</vt:lpstr>
      <vt:lpstr>Times New Roman</vt:lpstr>
      <vt:lpstr>Office Theme</vt:lpstr>
      <vt:lpstr>Office Theme</vt:lpstr>
      <vt:lpstr>Office Theme</vt:lpstr>
      <vt:lpstr>Office Theme</vt:lpstr>
      <vt:lpstr>Office Theme</vt:lpstr>
      <vt:lpstr>PowerPoint Presentation</vt:lpstr>
      <vt:lpstr>                                                                                                                    </vt:lpstr>
      <vt:lpstr>Objective :</vt:lpstr>
      <vt:lpstr>Platform and Tools :</vt:lpstr>
      <vt:lpstr> Reason behind the selection this topic :</vt:lpstr>
      <vt:lpstr>                          SYSTEM DESIGN </vt:lpstr>
      <vt:lpstr>Summery :</vt:lpstr>
      <vt:lpstr>Summery :</vt:lpstr>
      <vt:lpstr>Output Analysis</vt:lpstr>
      <vt:lpstr>MOVIE TICKET MANAGEMENT SYSTEM</vt:lpstr>
      <vt:lpstr>MOVIE TICKET MANAGEMENT SYSTEM</vt:lpstr>
      <vt:lpstr>MOVIE TICKET MANAGEMENT SYSTEM</vt:lpstr>
      <vt:lpstr>MOVIE TICKET MANAGEMENT SYSTEM</vt:lpstr>
      <vt:lpstr>MOVIE TICKET MANAGEMENT SYSTEM</vt:lpstr>
      <vt:lpstr>MOVIE TICKET MANAGEMENT SYSTEM</vt:lpstr>
      <vt:lpstr>MOVIE TICKET MANAGEMENT SYSTEM</vt:lpstr>
      <vt:lpstr>MOVIE TICKET MANAGEMENT SYSTEM</vt:lpstr>
      <vt:lpstr>MOVIE TICKET MANAGEMENT SYSTEM</vt:lpstr>
      <vt:lpstr>MOVIE TICKET MANAGEMENT SYSTEM</vt:lpstr>
      <vt:lpstr>Git-Hub PROJECT LINK </vt:lpstr>
      <vt:lpstr>  Future Enhancements :  </vt:lpstr>
      <vt:lpstr>REFERENCE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4</cp:revision>
  <cp:lastPrinted>2020-11-29T16:00:03Z</cp:lastPrinted>
  <dcterms:created xsi:type="dcterms:W3CDTF">2020-11-29T16:00:03Z</dcterms:created>
  <dcterms:modified xsi:type="dcterms:W3CDTF">2020-11-29T17:07:29Z</dcterms:modified>
</cp:coreProperties>
</file>