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  <p:sldId id="265" r:id="rId14"/>
    <p:sldId id="267" r:id="rId15"/>
    <p:sldId id="268" r:id="rId16"/>
    <p:sldId id="273" r:id="rId17"/>
    <p:sldId id="269" r:id="rId18"/>
    <p:sldId id="274" r:id="rId19"/>
    <p:sldId id="270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AA60B-6A46-1845-AFE9-3ADC8B4D8683}" v="87" dt="2024-11-16T00:33:27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bie McMurrick" userId="238b6b9c-a3c5-4050-afc3-67155a7bb34c" providerId="ADAL" clId="{6A2AA60B-6A46-1845-AFE9-3ADC8B4D8683}"/>
    <pc:docChg chg="undo custSel addSld delSld modSld sldOrd">
      <pc:chgData name="Debbie McMurrick" userId="238b6b9c-a3c5-4050-afc3-67155a7bb34c" providerId="ADAL" clId="{6A2AA60B-6A46-1845-AFE9-3ADC8B4D8683}" dt="2024-11-16T01:53:35.371" v="6436" actId="20577"/>
      <pc:docMkLst>
        <pc:docMk/>
      </pc:docMkLst>
      <pc:sldChg chg="modSp mod">
        <pc:chgData name="Debbie McMurrick" userId="238b6b9c-a3c5-4050-afc3-67155a7bb34c" providerId="ADAL" clId="{6A2AA60B-6A46-1845-AFE9-3ADC8B4D8683}" dt="2024-11-16T01:00:49.367" v="6297" actId="20577"/>
        <pc:sldMkLst>
          <pc:docMk/>
          <pc:sldMk cId="3644323365" sldId="256"/>
        </pc:sldMkLst>
        <pc:spChg chg="mod">
          <ac:chgData name="Debbie McMurrick" userId="238b6b9c-a3c5-4050-afc3-67155a7bb34c" providerId="ADAL" clId="{6A2AA60B-6A46-1845-AFE9-3ADC8B4D8683}" dt="2024-11-16T01:00:49.367" v="6297" actId="20577"/>
          <ac:spMkLst>
            <pc:docMk/>
            <pc:sldMk cId="3644323365" sldId="256"/>
            <ac:spMk id="3" creationId="{43978B17-3578-6923-D779-7239255B19B3}"/>
          </ac:spMkLst>
        </pc:spChg>
      </pc:sldChg>
      <pc:sldChg chg="modSp mod">
        <pc:chgData name="Debbie McMurrick" userId="238b6b9c-a3c5-4050-afc3-67155a7bb34c" providerId="ADAL" clId="{6A2AA60B-6A46-1845-AFE9-3ADC8B4D8683}" dt="2024-11-15T22:15:54.564" v="3814" actId="1036"/>
        <pc:sldMkLst>
          <pc:docMk/>
          <pc:sldMk cId="1391210109" sldId="259"/>
        </pc:sldMkLst>
        <pc:spChg chg="mod">
          <ac:chgData name="Debbie McMurrick" userId="238b6b9c-a3c5-4050-afc3-67155a7bb34c" providerId="ADAL" clId="{6A2AA60B-6A46-1845-AFE9-3ADC8B4D8683}" dt="2024-11-15T22:15:54.564" v="3814" actId="1036"/>
          <ac:spMkLst>
            <pc:docMk/>
            <pc:sldMk cId="1391210109" sldId="259"/>
            <ac:spMk id="2" creationId="{C96D271A-B1BB-A4D9-9407-2F608FBC451A}"/>
          </ac:spMkLst>
        </pc:spChg>
        <pc:spChg chg="mod">
          <ac:chgData name="Debbie McMurrick" userId="238b6b9c-a3c5-4050-afc3-67155a7bb34c" providerId="ADAL" clId="{6A2AA60B-6A46-1845-AFE9-3ADC8B4D8683}" dt="2024-11-15T22:15:46.073" v="3813" actId="20577"/>
          <ac:spMkLst>
            <pc:docMk/>
            <pc:sldMk cId="1391210109" sldId="259"/>
            <ac:spMk id="4" creationId="{41C4662E-119A-D1BA-6E02-BBD39CD60A58}"/>
          </ac:spMkLst>
        </pc:spChg>
        <pc:picChg chg="mod">
          <ac:chgData name="Debbie McMurrick" userId="238b6b9c-a3c5-4050-afc3-67155a7bb34c" providerId="ADAL" clId="{6A2AA60B-6A46-1845-AFE9-3ADC8B4D8683}" dt="2024-11-15T17:02:43.550" v="3721" actId="1076"/>
          <ac:picMkLst>
            <pc:docMk/>
            <pc:sldMk cId="1391210109" sldId="259"/>
            <ac:picMk id="14" creationId="{FED4689D-9E71-9283-C90C-12CE33C22D1C}"/>
          </ac:picMkLst>
        </pc:picChg>
        <pc:picChg chg="mod">
          <ac:chgData name="Debbie McMurrick" userId="238b6b9c-a3c5-4050-afc3-67155a7bb34c" providerId="ADAL" clId="{6A2AA60B-6A46-1845-AFE9-3ADC8B4D8683}" dt="2024-11-15T17:02:39.497" v="3719" actId="1076"/>
          <ac:picMkLst>
            <pc:docMk/>
            <pc:sldMk cId="1391210109" sldId="259"/>
            <ac:picMk id="17" creationId="{B7192372-473B-F1AD-1E93-F0A38FE2181A}"/>
          </ac:picMkLst>
        </pc:picChg>
      </pc:sldChg>
      <pc:sldChg chg="modSp mod">
        <pc:chgData name="Debbie McMurrick" userId="238b6b9c-a3c5-4050-afc3-67155a7bb34c" providerId="ADAL" clId="{6A2AA60B-6A46-1845-AFE9-3ADC8B4D8683}" dt="2024-11-16T01:03:12.304" v="6391" actId="20577"/>
        <pc:sldMkLst>
          <pc:docMk/>
          <pc:sldMk cId="4103859268" sldId="260"/>
        </pc:sldMkLst>
        <pc:spChg chg="mod">
          <ac:chgData name="Debbie McMurrick" userId="238b6b9c-a3c5-4050-afc3-67155a7bb34c" providerId="ADAL" clId="{6A2AA60B-6A46-1845-AFE9-3ADC8B4D8683}" dt="2024-11-16T01:03:12.304" v="6391" actId="20577"/>
          <ac:spMkLst>
            <pc:docMk/>
            <pc:sldMk cId="4103859268" sldId="260"/>
            <ac:spMk id="3" creationId="{73164C72-4189-D146-247B-F9D7DD157007}"/>
          </ac:spMkLst>
        </pc:spChg>
      </pc:sldChg>
      <pc:sldChg chg="modSp mod">
        <pc:chgData name="Debbie McMurrick" userId="238b6b9c-a3c5-4050-afc3-67155a7bb34c" providerId="ADAL" clId="{6A2AA60B-6A46-1845-AFE9-3ADC8B4D8683}" dt="2024-11-16T01:02:21.867" v="6298" actId="20577"/>
        <pc:sldMkLst>
          <pc:docMk/>
          <pc:sldMk cId="4000844161" sldId="261"/>
        </pc:sldMkLst>
        <pc:spChg chg="mod">
          <ac:chgData name="Debbie McMurrick" userId="238b6b9c-a3c5-4050-afc3-67155a7bb34c" providerId="ADAL" clId="{6A2AA60B-6A46-1845-AFE9-3ADC8B4D8683}" dt="2024-11-16T01:02:21.867" v="6298" actId="20577"/>
          <ac:spMkLst>
            <pc:docMk/>
            <pc:sldMk cId="4000844161" sldId="261"/>
            <ac:spMk id="3" creationId="{BDC15977-D588-BA54-737F-9E1635934BA3}"/>
          </ac:spMkLst>
        </pc:spChg>
      </pc:sldChg>
      <pc:sldChg chg="modSp mod">
        <pc:chgData name="Debbie McMurrick" userId="238b6b9c-a3c5-4050-afc3-67155a7bb34c" providerId="ADAL" clId="{6A2AA60B-6A46-1845-AFE9-3ADC8B4D8683}" dt="2024-11-15T23:10:15.786" v="4539" actId="20577"/>
        <pc:sldMkLst>
          <pc:docMk/>
          <pc:sldMk cId="2181151247" sldId="262"/>
        </pc:sldMkLst>
        <pc:spChg chg="mod">
          <ac:chgData name="Debbie McMurrick" userId="238b6b9c-a3c5-4050-afc3-67155a7bb34c" providerId="ADAL" clId="{6A2AA60B-6A46-1845-AFE9-3ADC8B4D8683}" dt="2024-11-15T23:10:15.786" v="4539" actId="20577"/>
          <ac:spMkLst>
            <pc:docMk/>
            <pc:sldMk cId="2181151247" sldId="262"/>
            <ac:spMk id="3" creationId="{BAC8601F-1FE9-CA34-3BA7-1E93C6356970}"/>
          </ac:spMkLst>
        </pc:spChg>
      </pc:sldChg>
      <pc:sldChg chg="addSp delSp modSp mod setBg setClrOvrMap">
        <pc:chgData name="Debbie McMurrick" userId="238b6b9c-a3c5-4050-afc3-67155a7bb34c" providerId="ADAL" clId="{6A2AA60B-6A46-1845-AFE9-3ADC8B4D8683}" dt="2024-11-15T23:11:20.761" v="4667" actId="1036"/>
        <pc:sldMkLst>
          <pc:docMk/>
          <pc:sldMk cId="3991722574" sldId="263"/>
        </pc:sldMkLst>
        <pc:spChg chg="mod">
          <ac:chgData name="Debbie McMurrick" userId="238b6b9c-a3c5-4050-afc3-67155a7bb34c" providerId="ADAL" clId="{6A2AA60B-6A46-1845-AFE9-3ADC8B4D8683}" dt="2024-11-15T23:10:57.679" v="4630" actId="14100"/>
          <ac:spMkLst>
            <pc:docMk/>
            <pc:sldMk cId="3991722574" sldId="263"/>
            <ac:spMk id="2" creationId="{FED8DBC5-C829-7FF6-F729-90320523C4A4}"/>
          </ac:spMkLst>
        </pc:spChg>
        <pc:spChg chg="mod ord">
          <ac:chgData name="Debbie McMurrick" userId="238b6b9c-a3c5-4050-afc3-67155a7bb34c" providerId="ADAL" clId="{6A2AA60B-6A46-1845-AFE9-3ADC8B4D8683}" dt="2024-11-15T23:11:17.696" v="4666" actId="20577"/>
          <ac:spMkLst>
            <pc:docMk/>
            <pc:sldMk cId="3991722574" sldId="263"/>
            <ac:spMk id="3" creationId="{A5E47ED7-5B14-2A49-061D-0AA1604873F2}"/>
          </ac:spMkLst>
        </pc:spChg>
        <pc:spChg chg="add del">
          <ac:chgData name="Debbie McMurrick" userId="238b6b9c-a3c5-4050-afc3-67155a7bb34c" providerId="ADAL" clId="{6A2AA60B-6A46-1845-AFE9-3ADC8B4D8683}" dt="2024-11-10T01:20:27.158" v="7" actId="22"/>
          <ac:spMkLst>
            <pc:docMk/>
            <pc:sldMk cId="3991722574" sldId="263"/>
            <ac:spMk id="9" creationId="{188EB2E9-4060-2D24-D284-6FD8359A7D1D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23" creationId="{079CE317-680B-449C-A423-71C1FE069B4C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25" creationId="{643780CE-2BE5-46F6-97B2-60DF30217ED3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27" creationId="{61A87A49-68E6-459E-A5A6-46229FF42125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29" creationId="{F6ACD5FC-CAFE-48EB-B765-60EED2E052F0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31" creationId="{9F33B405-D785-4738-B1C0-6A0AA5E98286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33" creationId="{4233DC0E-DE6C-4FB6-A529-51B162641AB8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35" creationId="{3870477F-E451-4BC3-863F-0E2FC572884B}"/>
          </ac:spMkLst>
        </pc:spChg>
        <pc:spChg chg="add">
          <ac:chgData name="Debbie McMurrick" userId="238b6b9c-a3c5-4050-afc3-67155a7bb34c" providerId="ADAL" clId="{6A2AA60B-6A46-1845-AFE9-3ADC8B4D8683}" dt="2024-11-10T01:20:09.245" v="4" actId="26606"/>
          <ac:spMkLst>
            <pc:docMk/>
            <pc:sldMk cId="3991722574" sldId="263"/>
            <ac:spMk id="37" creationId="{B4A81DE1-E2BC-4A31-99EE-71350421B0EA}"/>
          </ac:spMkLst>
        </pc:spChg>
        <pc:grpChg chg="add">
          <ac:chgData name="Debbie McMurrick" userId="238b6b9c-a3c5-4050-afc3-67155a7bb34c" providerId="ADAL" clId="{6A2AA60B-6A46-1845-AFE9-3ADC8B4D8683}" dt="2024-11-10T01:20:09.245" v="4" actId="26606"/>
          <ac:grpSpMkLst>
            <pc:docMk/>
            <pc:sldMk cId="3991722574" sldId="263"/>
            <ac:grpSpMk id="12" creationId="{DDA34B8A-FA8D-4E16-AD72-7B60B1C2582A}"/>
          </ac:grpSpMkLst>
        </pc:grpChg>
        <pc:picChg chg="mod">
          <ac:chgData name="Debbie McMurrick" userId="238b6b9c-a3c5-4050-afc3-67155a7bb34c" providerId="ADAL" clId="{6A2AA60B-6A46-1845-AFE9-3ADC8B4D8683}" dt="2024-11-15T23:11:20.761" v="4667" actId="1036"/>
          <ac:picMkLst>
            <pc:docMk/>
            <pc:sldMk cId="3991722574" sldId="263"/>
            <ac:picMk id="7" creationId="{C0ED8647-857F-7047-1420-53C464A4505C}"/>
          </ac:picMkLst>
        </pc:picChg>
      </pc:sldChg>
      <pc:sldChg chg="addSp delSp modSp new mod setBg setClrOvrMap">
        <pc:chgData name="Debbie McMurrick" userId="238b6b9c-a3c5-4050-afc3-67155a7bb34c" providerId="ADAL" clId="{6A2AA60B-6A46-1845-AFE9-3ADC8B4D8683}" dt="2024-11-10T01:30:12.550" v="448" actId="1076"/>
        <pc:sldMkLst>
          <pc:docMk/>
          <pc:sldMk cId="3168461634" sldId="264"/>
        </pc:sldMkLst>
        <pc:spChg chg="mod ord">
          <ac:chgData name="Debbie McMurrick" userId="238b6b9c-a3c5-4050-afc3-67155a7bb34c" providerId="ADAL" clId="{6A2AA60B-6A46-1845-AFE9-3ADC8B4D8683}" dt="2024-11-10T01:24:08.252" v="53" actId="26606"/>
          <ac:spMkLst>
            <pc:docMk/>
            <pc:sldMk cId="3168461634" sldId="264"/>
            <ac:spMk id="2" creationId="{0AA0F1F7-D333-6988-02DC-7D5FDA227F0B}"/>
          </ac:spMkLst>
        </pc:spChg>
        <pc:spChg chg="del mod">
          <ac:chgData name="Debbie McMurrick" userId="238b6b9c-a3c5-4050-afc3-67155a7bb34c" providerId="ADAL" clId="{6A2AA60B-6A46-1845-AFE9-3ADC8B4D8683}" dt="2024-11-10T01:23:22.938" v="43" actId="931"/>
          <ac:spMkLst>
            <pc:docMk/>
            <pc:sldMk cId="3168461634" sldId="264"/>
            <ac:spMk id="3" creationId="{9F3FD4A1-36C0-B04B-F4C8-951694B599E1}"/>
          </ac:spMkLst>
        </pc:spChg>
        <pc:spChg chg="add del">
          <ac:chgData name="Debbie McMurrick" userId="238b6b9c-a3c5-4050-afc3-67155a7bb34c" providerId="ADAL" clId="{6A2AA60B-6A46-1845-AFE9-3ADC8B4D8683}" dt="2024-11-10T01:23:53.601" v="51" actId="26606"/>
          <ac:spMkLst>
            <pc:docMk/>
            <pc:sldMk cId="3168461634" sldId="264"/>
            <ac:spMk id="8" creationId="{C314C310-850D-4491-AA52-C75BEA68B68C}"/>
          </ac:spMkLst>
        </pc:spChg>
        <pc:spChg chg="add mod">
          <ac:chgData name="Debbie McMurrick" userId="238b6b9c-a3c5-4050-afc3-67155a7bb34c" providerId="ADAL" clId="{6A2AA60B-6A46-1845-AFE9-3ADC8B4D8683}" dt="2024-11-10T01:30:12.550" v="448" actId="1076"/>
          <ac:spMkLst>
            <pc:docMk/>
            <pc:sldMk cId="3168461634" sldId="264"/>
            <ac:spMk id="17" creationId="{F387E205-AD8C-10BD-3CF0-1FBA188A3306}"/>
          </ac:spMkLst>
        </pc:spChg>
        <pc:spChg chg="add del mod">
          <ac:chgData name="Debbie McMurrick" userId="238b6b9c-a3c5-4050-afc3-67155a7bb34c" providerId="ADAL" clId="{6A2AA60B-6A46-1845-AFE9-3ADC8B4D8683}" dt="2024-11-10T01:25:21.582" v="72" actId="931"/>
          <ac:spMkLst>
            <pc:docMk/>
            <pc:sldMk cId="3168461634" sldId="264"/>
            <ac:spMk id="18" creationId="{582AB91A-4FE1-2F38-9EC8-6A1484C39607}"/>
          </ac:spMkLst>
        </pc:spChg>
        <pc:spChg chg="add del">
          <ac:chgData name="Debbie McMurrick" userId="238b6b9c-a3c5-4050-afc3-67155a7bb34c" providerId="ADAL" clId="{6A2AA60B-6A46-1845-AFE9-3ADC8B4D8683}" dt="2024-11-10T01:24:08.252" v="53" actId="26606"/>
          <ac:spMkLst>
            <pc:docMk/>
            <pc:sldMk cId="3168461634" sldId="264"/>
            <ac:spMk id="21" creationId="{E4F17063-EDA4-417B-946F-BA357F3B390D}"/>
          </ac:spMkLst>
        </pc:spChg>
        <pc:spChg chg="add del">
          <ac:chgData name="Debbie McMurrick" userId="238b6b9c-a3c5-4050-afc3-67155a7bb34c" providerId="ADAL" clId="{6A2AA60B-6A46-1845-AFE9-3ADC8B4D8683}" dt="2024-11-10T01:24:08.252" v="53" actId="26606"/>
          <ac:spMkLst>
            <pc:docMk/>
            <pc:sldMk cId="3168461634" sldId="264"/>
            <ac:spMk id="23" creationId="{D36F3EEA-55D4-4677-80E7-92D00B8F343B}"/>
          </ac:spMkLst>
        </pc:spChg>
        <pc:spChg chg="add del">
          <ac:chgData name="Debbie McMurrick" userId="238b6b9c-a3c5-4050-afc3-67155a7bb34c" providerId="ADAL" clId="{6A2AA60B-6A46-1845-AFE9-3ADC8B4D8683}" dt="2024-11-10T01:24:08.252" v="53" actId="26606"/>
          <ac:spMkLst>
            <pc:docMk/>
            <pc:sldMk cId="3168461634" sldId="264"/>
            <ac:spMk id="25" creationId="{C91E93A7-6C7F-4F77-9CB0-280D958EF4D2}"/>
          </ac:spMkLst>
        </pc:spChg>
        <pc:grpChg chg="add del">
          <ac:chgData name="Debbie McMurrick" userId="238b6b9c-a3c5-4050-afc3-67155a7bb34c" providerId="ADAL" clId="{6A2AA60B-6A46-1845-AFE9-3ADC8B4D8683}" dt="2024-11-10T01:23:53.601" v="51" actId="26606"/>
          <ac:grpSpMkLst>
            <pc:docMk/>
            <pc:sldMk cId="3168461634" sldId="264"/>
            <ac:grpSpMk id="10" creationId="{D4EC3799-3F52-48CE-85CC-83AED368EB42}"/>
          </ac:grpSpMkLst>
        </pc:grpChg>
        <pc:picChg chg="add del mod ord">
          <ac:chgData name="Debbie McMurrick" userId="238b6b9c-a3c5-4050-afc3-67155a7bb34c" providerId="ADAL" clId="{6A2AA60B-6A46-1845-AFE9-3ADC8B4D8683}" dt="2024-11-10T01:24:12.985" v="55" actId="478"/>
          <ac:picMkLst>
            <pc:docMk/>
            <pc:sldMk cId="3168461634" sldId="264"/>
            <ac:picMk id="5" creationId="{6C96CBBD-D0B2-DCF9-9EC3-19094852AAF6}"/>
          </ac:picMkLst>
        </pc:picChg>
        <pc:picChg chg="add mod">
          <ac:chgData name="Debbie McMurrick" userId="238b6b9c-a3c5-4050-afc3-67155a7bb34c" providerId="ADAL" clId="{6A2AA60B-6A46-1845-AFE9-3ADC8B4D8683}" dt="2024-11-10T01:24:26.841" v="62" actId="931"/>
          <ac:picMkLst>
            <pc:docMk/>
            <pc:sldMk cId="3168461634" sldId="264"/>
            <ac:picMk id="7" creationId="{B1FE4B69-F742-C129-4B51-6D6C8FF5ED85}"/>
          </ac:picMkLst>
        </pc:picChg>
        <pc:picChg chg="add mod">
          <ac:chgData name="Debbie McMurrick" userId="238b6b9c-a3c5-4050-afc3-67155a7bb34c" providerId="ADAL" clId="{6A2AA60B-6A46-1845-AFE9-3ADC8B4D8683}" dt="2024-11-10T01:24:42.254" v="69" actId="931"/>
          <ac:picMkLst>
            <pc:docMk/>
            <pc:sldMk cId="3168461634" sldId="264"/>
            <ac:picMk id="13" creationId="{C446298C-A1B3-B5BB-F767-FDFF895A0608}"/>
          </ac:picMkLst>
        </pc:picChg>
        <pc:picChg chg="add mod">
          <ac:chgData name="Debbie McMurrick" userId="238b6b9c-a3c5-4050-afc3-67155a7bb34c" providerId="ADAL" clId="{6A2AA60B-6A46-1845-AFE9-3ADC8B4D8683}" dt="2024-11-10T01:30:06.176" v="447" actId="14100"/>
          <ac:picMkLst>
            <pc:docMk/>
            <pc:sldMk cId="3168461634" sldId="264"/>
            <ac:picMk id="16" creationId="{B6BFA84D-7954-E0F5-FF96-DBB9116ECA32}"/>
          </ac:picMkLst>
        </pc:picChg>
        <pc:cxnChg chg="add del">
          <ac:chgData name="Debbie McMurrick" userId="238b6b9c-a3c5-4050-afc3-67155a7bb34c" providerId="ADAL" clId="{6A2AA60B-6A46-1845-AFE9-3ADC8B4D8683}" dt="2024-11-10T01:23:53.601" v="51" actId="26606"/>
          <ac:cxnSpMkLst>
            <pc:docMk/>
            <pc:sldMk cId="3168461634" sldId="264"/>
            <ac:cxnSpMk id="14" creationId="{789E20C7-BB50-4317-93C7-90C8ED80B275}"/>
          </ac:cxnSpMkLst>
        </pc:cxnChg>
      </pc:sldChg>
      <pc:sldChg chg="addSp delSp modSp new mod">
        <pc:chgData name="Debbie McMurrick" userId="238b6b9c-a3c5-4050-afc3-67155a7bb34c" providerId="ADAL" clId="{6A2AA60B-6A46-1845-AFE9-3ADC8B4D8683}" dt="2024-11-15T23:14:44.056" v="4750" actId="14100"/>
        <pc:sldMkLst>
          <pc:docMk/>
          <pc:sldMk cId="3478149086" sldId="265"/>
        </pc:sldMkLst>
        <pc:spChg chg="mod">
          <ac:chgData name="Debbie McMurrick" userId="238b6b9c-a3c5-4050-afc3-67155a7bb34c" providerId="ADAL" clId="{6A2AA60B-6A46-1845-AFE9-3ADC8B4D8683}" dt="2024-11-10T01:31:11" v="471" actId="20577"/>
          <ac:spMkLst>
            <pc:docMk/>
            <pc:sldMk cId="3478149086" sldId="265"/>
            <ac:spMk id="2" creationId="{E5E2CE95-5E5B-ACFD-46A1-5177D1D3CBAD}"/>
          </ac:spMkLst>
        </pc:spChg>
        <pc:spChg chg="mod">
          <ac:chgData name="Debbie McMurrick" userId="238b6b9c-a3c5-4050-afc3-67155a7bb34c" providerId="ADAL" clId="{6A2AA60B-6A46-1845-AFE9-3ADC8B4D8683}" dt="2024-11-15T23:14:33.954" v="4748" actId="404"/>
          <ac:spMkLst>
            <pc:docMk/>
            <pc:sldMk cId="3478149086" sldId="265"/>
            <ac:spMk id="3" creationId="{3F0058D7-F03F-AE8C-35E5-BB3EBCA47305}"/>
          </ac:spMkLst>
        </pc:spChg>
        <pc:spChg chg="del">
          <ac:chgData name="Debbie McMurrick" userId="238b6b9c-a3c5-4050-afc3-67155a7bb34c" providerId="ADAL" clId="{6A2AA60B-6A46-1845-AFE9-3ADC8B4D8683}" dt="2024-11-15T01:36:20.505" v="881" actId="931"/>
          <ac:spMkLst>
            <pc:docMk/>
            <pc:sldMk cId="3478149086" sldId="265"/>
            <ac:spMk id="4" creationId="{29A9FA40-AC8B-03BD-D679-147BD875FA03}"/>
          </ac:spMkLst>
        </pc:spChg>
        <pc:picChg chg="add mod">
          <ac:chgData name="Debbie McMurrick" userId="238b6b9c-a3c5-4050-afc3-67155a7bb34c" providerId="ADAL" clId="{6A2AA60B-6A46-1845-AFE9-3ADC8B4D8683}" dt="2024-11-15T23:14:44.056" v="4750" actId="14100"/>
          <ac:picMkLst>
            <pc:docMk/>
            <pc:sldMk cId="3478149086" sldId="265"/>
            <ac:picMk id="6" creationId="{DB19099B-D5B7-7F81-A6BC-11F37C5F1DB2}"/>
          </ac:picMkLst>
        </pc:picChg>
      </pc:sldChg>
      <pc:sldChg chg="addSp delSp modSp add mod setBg setClrOvrMap">
        <pc:chgData name="Debbie McMurrick" userId="238b6b9c-a3c5-4050-afc3-67155a7bb34c" providerId="ADAL" clId="{6A2AA60B-6A46-1845-AFE9-3ADC8B4D8683}" dt="2024-11-15T23:13:04.727" v="4690" actId="20577"/>
        <pc:sldMkLst>
          <pc:docMk/>
          <pc:sldMk cId="3925528728" sldId="266"/>
        </pc:sldMkLst>
        <pc:spChg chg="mod ord">
          <ac:chgData name="Debbie McMurrick" userId="238b6b9c-a3c5-4050-afc3-67155a7bb34c" providerId="ADAL" clId="{6A2AA60B-6A46-1845-AFE9-3ADC8B4D8683}" dt="2024-11-15T02:07:18.046" v="1986" actId="255"/>
          <ac:spMkLst>
            <pc:docMk/>
            <pc:sldMk cId="3925528728" sldId="266"/>
            <ac:spMk id="2" creationId="{6ACDFC26-B709-DC81-142F-7FC2A48E82CB}"/>
          </ac:spMkLst>
        </pc:spChg>
        <pc:spChg chg="del">
          <ac:chgData name="Debbie McMurrick" userId="238b6b9c-a3c5-4050-afc3-67155a7bb34c" providerId="ADAL" clId="{6A2AA60B-6A46-1845-AFE9-3ADC8B4D8683}" dt="2024-11-15T01:48:44.266" v="1338" actId="931"/>
          <ac:spMkLst>
            <pc:docMk/>
            <pc:sldMk cId="3925528728" sldId="266"/>
            <ac:spMk id="3" creationId="{BC735D99-1702-981C-AA0B-EAEAA2DA9211}"/>
          </ac:spMkLst>
        </pc:spChg>
        <pc:spChg chg="del">
          <ac:chgData name="Debbie McMurrick" userId="238b6b9c-a3c5-4050-afc3-67155a7bb34c" providerId="ADAL" clId="{6A2AA60B-6A46-1845-AFE9-3ADC8B4D8683}" dt="2024-11-15T01:49:20.231" v="1339" actId="26606"/>
          <ac:spMkLst>
            <pc:docMk/>
            <pc:sldMk cId="3925528728" sldId="266"/>
            <ac:spMk id="4" creationId="{9B4F8D3C-6905-0850-6FF9-1B1B41328DD0}"/>
          </ac:spMkLst>
        </pc:spChg>
        <pc:spChg chg="add mod">
          <ac:chgData name="Debbie McMurrick" userId="238b6b9c-a3c5-4050-afc3-67155a7bb34c" providerId="ADAL" clId="{6A2AA60B-6A46-1845-AFE9-3ADC8B4D8683}" dt="2024-11-15T23:13:04.727" v="4690" actId="20577"/>
          <ac:spMkLst>
            <pc:docMk/>
            <pc:sldMk cId="3925528728" sldId="266"/>
            <ac:spMk id="7" creationId="{AEA6D7DC-E9E5-C789-0860-66ACA1969F65}"/>
          </ac:spMkLst>
        </pc:spChg>
        <pc:spChg chg="add del mod">
          <ac:chgData name="Debbie McMurrick" userId="238b6b9c-a3c5-4050-afc3-67155a7bb34c" providerId="ADAL" clId="{6A2AA60B-6A46-1845-AFE9-3ADC8B4D8683}" dt="2024-11-15T01:56:11.944" v="1655" actId="931"/>
          <ac:spMkLst>
            <pc:docMk/>
            <pc:sldMk cId="3925528728" sldId="266"/>
            <ac:spMk id="9" creationId="{AB5F4514-D020-ADFD-0762-CC2D990BEB3E}"/>
          </ac:spMkLst>
        </pc:spChg>
        <pc:spChg chg="add del">
          <ac:chgData name="Debbie McMurrick" userId="238b6b9c-a3c5-4050-afc3-67155a7bb34c" providerId="ADAL" clId="{6A2AA60B-6A46-1845-AFE9-3ADC8B4D8683}" dt="2024-11-15T01:50:58.068" v="1348" actId="26606"/>
          <ac:spMkLst>
            <pc:docMk/>
            <pc:sldMk cId="3925528728" sldId="266"/>
            <ac:spMk id="15" creationId="{B8144315-1C5A-4185-A952-25D98D303D46}"/>
          </ac:spMkLst>
        </pc:spChg>
        <pc:spChg chg="add mod">
          <ac:chgData name="Debbie McMurrick" userId="238b6b9c-a3c5-4050-afc3-67155a7bb34c" providerId="ADAL" clId="{6A2AA60B-6A46-1845-AFE9-3ADC8B4D8683}" dt="2024-11-15T01:57:58.647" v="1664"/>
          <ac:spMkLst>
            <pc:docMk/>
            <pc:sldMk cId="3925528728" sldId="266"/>
            <ac:spMk id="16" creationId="{39D14D21-069C-B43B-A757-F75EDD68BC56}"/>
          </ac:spMkLst>
        </pc:spChg>
        <pc:spChg chg="add del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36" creationId="{59647F54-801D-44AB-8284-EDDFF7763139}"/>
          </ac:spMkLst>
        </pc:spChg>
        <pc:spChg chg="add del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38" creationId="{E4F17063-EDA4-417B-946F-BA357F3B390D}"/>
          </ac:spMkLst>
        </pc:spChg>
        <pc:spChg chg="add del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40" creationId="{D36F3EEA-55D4-4677-80E7-92D00B8F343B}"/>
          </ac:spMkLst>
        </pc:spChg>
        <pc:spChg chg="add del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42" creationId="{C91E93A7-6C7F-4F77-9CB0-280D958EF4D2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58" creationId="{59647F54-801D-44AB-8284-EDDFF7763139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60" creationId="{510C9632-BB6F-48EE-AB65-501878BA5DB6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62" creationId="{4EC8AAB6-953B-4D29-9967-3C44D06BB4E8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64" creationId="{C89ED458-2326-40DC-9C7B-1A717B6551AD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66" creationId="{6F9D1DE6-E368-4F07-85F9-D5B767477DDF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68" creationId="{F63B1F66-4ACE-4A01-8ADF-F175A9C358B2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70" creationId="{CF8448ED-9332-4A9B-8CAB-B1985E596E20}"/>
          </ac:spMkLst>
        </pc:spChg>
        <pc:spChg chg="add">
          <ac:chgData name="Debbie McMurrick" userId="238b6b9c-a3c5-4050-afc3-67155a7bb34c" providerId="ADAL" clId="{6A2AA60B-6A46-1845-AFE9-3ADC8B4D8683}" dt="2024-11-15T01:51:22.535" v="1352" actId="26606"/>
          <ac:spMkLst>
            <pc:docMk/>
            <pc:sldMk cId="3925528728" sldId="266"/>
            <ac:spMk id="72" creationId="{ED3A2261-1C75-40FF-8CD6-18C5900C1C8D}"/>
          </ac:spMkLst>
        </pc:spChg>
        <pc:grpChg chg="add del">
          <ac:chgData name="Debbie McMurrick" userId="238b6b9c-a3c5-4050-afc3-67155a7bb34c" providerId="ADAL" clId="{6A2AA60B-6A46-1845-AFE9-3ADC8B4D8683}" dt="2024-11-15T01:50:58.068" v="1348" actId="26606"/>
          <ac:grpSpMkLst>
            <pc:docMk/>
            <pc:sldMk cId="3925528728" sldId="266"/>
            <ac:grpSpMk id="11" creationId="{4091D54B-59AB-4A5E-8E9E-0421BD66D4FB}"/>
          </ac:grpSpMkLst>
        </pc:grpChg>
        <pc:grpChg chg="add del">
          <ac:chgData name="Debbie McMurrick" userId="238b6b9c-a3c5-4050-afc3-67155a7bb34c" providerId="ADAL" clId="{6A2AA60B-6A46-1845-AFE9-3ADC8B4D8683}" dt="2024-11-15T01:50:58.068" v="1348" actId="26606"/>
          <ac:grpSpMkLst>
            <pc:docMk/>
            <pc:sldMk cId="3925528728" sldId="266"/>
            <ac:grpSpMk id="17" creationId="{25A657F0-42F3-40D3-BC75-7DA1F5C6A225}"/>
          </ac:grpSpMkLst>
        </pc:grpChg>
        <pc:grpChg chg="add del">
          <ac:chgData name="Debbie McMurrick" userId="238b6b9c-a3c5-4050-afc3-67155a7bb34c" providerId="ADAL" clId="{6A2AA60B-6A46-1845-AFE9-3ADC8B4D8683}" dt="2024-11-15T01:51:22.535" v="1352" actId="26606"/>
          <ac:grpSpMkLst>
            <pc:docMk/>
            <pc:sldMk cId="3925528728" sldId="266"/>
            <ac:grpSpMk id="25" creationId="{FAEF28A3-012D-4640-B8B8-1EF6EAF7233B}"/>
          </ac:grpSpMkLst>
        </pc:grpChg>
        <pc:grpChg chg="add">
          <ac:chgData name="Debbie McMurrick" userId="238b6b9c-a3c5-4050-afc3-67155a7bb34c" providerId="ADAL" clId="{6A2AA60B-6A46-1845-AFE9-3ADC8B4D8683}" dt="2024-11-15T01:51:22.535" v="1352" actId="26606"/>
          <ac:grpSpMkLst>
            <pc:docMk/>
            <pc:sldMk cId="3925528728" sldId="266"/>
            <ac:grpSpMk id="47" creationId="{FAEF28A3-012D-4640-B8B8-1EF6EAF7233B}"/>
          </ac:grpSpMkLst>
        </pc:grpChg>
        <pc:picChg chg="add del mod ord">
          <ac:chgData name="Debbie McMurrick" userId="238b6b9c-a3c5-4050-afc3-67155a7bb34c" providerId="ADAL" clId="{6A2AA60B-6A46-1845-AFE9-3ADC8B4D8683}" dt="2024-11-15T01:56:07.282" v="1654" actId="478"/>
          <ac:picMkLst>
            <pc:docMk/>
            <pc:sldMk cId="3925528728" sldId="266"/>
            <ac:picMk id="6" creationId="{4EC19A46-C37C-D47A-790F-C9DC4A56FE70}"/>
          </ac:picMkLst>
        </pc:picChg>
        <pc:picChg chg="add mod">
          <ac:chgData name="Debbie McMurrick" userId="238b6b9c-a3c5-4050-afc3-67155a7bb34c" providerId="ADAL" clId="{6A2AA60B-6A46-1845-AFE9-3ADC8B4D8683}" dt="2024-11-15T01:56:27.837" v="1662" actId="14100"/>
          <ac:picMkLst>
            <pc:docMk/>
            <pc:sldMk cId="3925528728" sldId="266"/>
            <ac:picMk id="14" creationId="{F979676A-44BD-0D03-7713-BDFE883AAC5C}"/>
          </ac:picMkLst>
        </pc:picChg>
      </pc:sldChg>
      <pc:sldChg chg="addSp delSp modSp add mod">
        <pc:chgData name="Debbie McMurrick" userId="238b6b9c-a3c5-4050-afc3-67155a7bb34c" providerId="ADAL" clId="{6A2AA60B-6A46-1845-AFE9-3ADC8B4D8683}" dt="2024-11-15T02:18:36.934" v="2393" actId="1076"/>
        <pc:sldMkLst>
          <pc:docMk/>
          <pc:sldMk cId="1571745150" sldId="267"/>
        </pc:sldMkLst>
        <pc:spChg chg="mod">
          <ac:chgData name="Debbie McMurrick" userId="238b6b9c-a3c5-4050-afc3-67155a7bb34c" providerId="ADAL" clId="{6A2AA60B-6A46-1845-AFE9-3ADC8B4D8683}" dt="2024-11-15T02:09:14.275" v="2036" actId="20577"/>
          <ac:spMkLst>
            <pc:docMk/>
            <pc:sldMk cId="1571745150" sldId="267"/>
            <ac:spMk id="2" creationId="{AD39DC59-5A91-AF5B-6F10-CA5ABC9735FD}"/>
          </ac:spMkLst>
        </pc:spChg>
        <pc:spChg chg="mod">
          <ac:chgData name="Debbie McMurrick" userId="238b6b9c-a3c5-4050-afc3-67155a7bb34c" providerId="ADAL" clId="{6A2AA60B-6A46-1845-AFE9-3ADC8B4D8683}" dt="2024-11-15T02:16:49.379" v="2390" actId="20577"/>
          <ac:spMkLst>
            <pc:docMk/>
            <pc:sldMk cId="1571745150" sldId="267"/>
            <ac:spMk id="3" creationId="{E9A0F2ED-0CE8-EA2B-3717-36165D25A623}"/>
          </ac:spMkLst>
        </pc:spChg>
        <pc:spChg chg="del">
          <ac:chgData name="Debbie McMurrick" userId="238b6b9c-a3c5-4050-afc3-67155a7bb34c" providerId="ADAL" clId="{6A2AA60B-6A46-1845-AFE9-3ADC8B4D8683}" dt="2024-11-15T02:08:33.632" v="1987" actId="931"/>
          <ac:spMkLst>
            <pc:docMk/>
            <pc:sldMk cId="1571745150" sldId="267"/>
            <ac:spMk id="4" creationId="{BEB64FCE-1D5D-EB7A-CD29-BFC2B4AD5268}"/>
          </ac:spMkLst>
        </pc:spChg>
        <pc:picChg chg="add mod">
          <ac:chgData name="Debbie McMurrick" userId="238b6b9c-a3c5-4050-afc3-67155a7bb34c" providerId="ADAL" clId="{6A2AA60B-6A46-1845-AFE9-3ADC8B4D8683}" dt="2024-11-15T02:18:36.934" v="2393" actId="1076"/>
          <ac:picMkLst>
            <pc:docMk/>
            <pc:sldMk cId="1571745150" sldId="267"/>
            <ac:picMk id="6" creationId="{9A6CF8F1-AB2A-E9ED-B414-54FF3A0BEBD5}"/>
          </ac:picMkLst>
        </pc:picChg>
      </pc:sldChg>
      <pc:sldChg chg="addSp delSp modSp add mod ord setBg setClrOvrMap">
        <pc:chgData name="Debbie McMurrick" userId="238b6b9c-a3c5-4050-afc3-67155a7bb34c" providerId="ADAL" clId="{6A2AA60B-6A46-1845-AFE9-3ADC8B4D8683}" dt="2024-11-15T23:19:03.722" v="4790" actId="1037"/>
        <pc:sldMkLst>
          <pc:docMk/>
          <pc:sldMk cId="1185378370" sldId="268"/>
        </pc:sldMkLst>
        <pc:spChg chg="mod">
          <ac:chgData name="Debbie McMurrick" userId="238b6b9c-a3c5-4050-afc3-67155a7bb34c" providerId="ADAL" clId="{6A2AA60B-6A46-1845-AFE9-3ADC8B4D8683}" dt="2024-11-15T02:31:54.038" v="3129" actId="255"/>
          <ac:spMkLst>
            <pc:docMk/>
            <pc:sldMk cId="1185378370" sldId="268"/>
            <ac:spMk id="2" creationId="{BC4DB921-82AF-E37A-C0D4-CBEF1C0C8F6B}"/>
          </ac:spMkLst>
        </pc:spChg>
        <pc:spChg chg="mod ord">
          <ac:chgData name="Debbie McMurrick" userId="238b6b9c-a3c5-4050-afc3-67155a7bb34c" providerId="ADAL" clId="{6A2AA60B-6A46-1845-AFE9-3ADC8B4D8683}" dt="2024-11-15T23:19:03.722" v="4790" actId="1037"/>
          <ac:spMkLst>
            <pc:docMk/>
            <pc:sldMk cId="1185378370" sldId="268"/>
            <ac:spMk id="3" creationId="{703E2BA4-180D-8ECC-5E84-AE625C7A7C95}"/>
          </ac:spMkLst>
        </pc:spChg>
        <pc:spChg chg="del mod">
          <ac:chgData name="Debbie McMurrick" userId="238b6b9c-a3c5-4050-afc3-67155a7bb34c" providerId="ADAL" clId="{6A2AA60B-6A46-1845-AFE9-3ADC8B4D8683}" dt="2024-11-15T02:19:28.201" v="2397" actId="931"/>
          <ac:spMkLst>
            <pc:docMk/>
            <pc:sldMk cId="1185378370" sldId="268"/>
            <ac:spMk id="4" creationId="{FC619ED9-69AA-B2EF-7F61-E541D7EB5A09}"/>
          </ac:spMkLst>
        </pc:spChg>
        <pc:spChg chg="add del mod">
          <ac:chgData name="Debbie McMurrick" userId="238b6b9c-a3c5-4050-afc3-67155a7bb34c" providerId="ADAL" clId="{6A2AA60B-6A46-1845-AFE9-3ADC8B4D8683}" dt="2024-11-15T02:21:46.454" v="2467" actId="931"/>
          <ac:spMkLst>
            <pc:docMk/>
            <pc:sldMk cId="1185378370" sldId="268"/>
            <ac:spMk id="8" creationId="{0B004BDB-7053-B8AA-43A4-592276A0E842}"/>
          </ac:spMkLst>
        </pc:spChg>
        <pc:spChg chg="add del mod">
          <ac:chgData name="Debbie McMurrick" userId="238b6b9c-a3c5-4050-afc3-67155a7bb34c" providerId="ADAL" clId="{6A2AA60B-6A46-1845-AFE9-3ADC8B4D8683}" dt="2024-11-15T02:31:45.274" v="3128" actId="478"/>
          <ac:spMkLst>
            <pc:docMk/>
            <pc:sldMk cId="1185378370" sldId="268"/>
            <ac:spMk id="21" creationId="{C189C657-1CA3-27A0-7D66-2BC9E6027EF1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22" creationId="{079CE317-680B-449C-A423-71C1FE069B4C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24" creationId="{643780CE-2BE5-46F6-97B2-60DF30217ED3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26" creationId="{61A87A49-68E6-459E-A5A6-46229FF42125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28" creationId="{F6ACD5FC-CAFE-48EB-B765-60EED2E052F0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30" creationId="{9F33B405-D785-4738-B1C0-6A0AA5E98286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32" creationId="{4233DC0E-DE6C-4FB6-A529-51B162641AB8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34" creationId="{3870477F-E451-4BC3-863F-0E2FC572884B}"/>
          </ac:spMkLst>
        </pc:spChg>
        <pc:spChg chg="add del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36" creationId="{B4A81DE1-E2BC-4A31-99EE-71350421B0EA}"/>
          </ac:spMkLst>
        </pc:spChg>
        <pc:spChg chg="add">
          <ac:chgData name="Debbie McMurrick" userId="238b6b9c-a3c5-4050-afc3-67155a7bb34c" providerId="ADAL" clId="{6A2AA60B-6A46-1845-AFE9-3ADC8B4D8683}" dt="2024-11-15T02:28:49.297" v="3088" actId="26606"/>
          <ac:spMkLst>
            <pc:docMk/>
            <pc:sldMk cId="1185378370" sldId="268"/>
            <ac:spMk id="52" creationId="{079CE317-680B-449C-A423-71C1FE069B4C}"/>
          </ac:spMkLst>
        </pc:spChg>
        <pc:grpChg chg="add del">
          <ac:chgData name="Debbie McMurrick" userId="238b6b9c-a3c5-4050-afc3-67155a7bb34c" providerId="ADAL" clId="{6A2AA60B-6A46-1845-AFE9-3ADC8B4D8683}" dt="2024-11-15T02:28:49.297" v="3088" actId="26606"/>
          <ac:grpSpMkLst>
            <pc:docMk/>
            <pc:sldMk cId="1185378370" sldId="268"/>
            <ac:grpSpMk id="11" creationId="{DDA34B8A-FA8D-4E16-AD72-7B60B1C2582A}"/>
          </ac:grpSpMkLst>
        </pc:grpChg>
        <pc:grpChg chg="add">
          <ac:chgData name="Debbie McMurrick" userId="238b6b9c-a3c5-4050-afc3-67155a7bb34c" providerId="ADAL" clId="{6A2AA60B-6A46-1845-AFE9-3ADC8B4D8683}" dt="2024-11-15T02:28:49.297" v="3088" actId="26606"/>
          <ac:grpSpMkLst>
            <pc:docMk/>
            <pc:sldMk cId="1185378370" sldId="268"/>
            <ac:grpSpMk id="41" creationId="{DDA34B8A-FA8D-4E16-AD72-7B60B1C2582A}"/>
          </ac:grpSpMkLst>
        </pc:grpChg>
        <pc:picChg chg="add del mod">
          <ac:chgData name="Debbie McMurrick" userId="238b6b9c-a3c5-4050-afc3-67155a7bb34c" providerId="ADAL" clId="{6A2AA60B-6A46-1845-AFE9-3ADC8B4D8683}" dt="2024-11-15T02:21:40.786" v="2466" actId="478"/>
          <ac:picMkLst>
            <pc:docMk/>
            <pc:sldMk cId="1185378370" sldId="268"/>
            <ac:picMk id="6" creationId="{00E8ED4E-569A-4FBA-D31A-71EC922DBEA3}"/>
          </ac:picMkLst>
        </pc:picChg>
        <pc:picChg chg="add mod">
          <ac:chgData name="Debbie McMurrick" userId="238b6b9c-a3c5-4050-afc3-67155a7bb34c" providerId="ADAL" clId="{6A2AA60B-6A46-1845-AFE9-3ADC8B4D8683}" dt="2024-11-15T02:32:33.547" v="3143" actId="14100"/>
          <ac:picMkLst>
            <pc:docMk/>
            <pc:sldMk cId="1185378370" sldId="268"/>
            <ac:picMk id="10" creationId="{D22E7FB1-1C22-C68A-8610-9B6C0B27C7A4}"/>
          </ac:picMkLst>
        </pc:picChg>
      </pc:sldChg>
      <pc:sldChg chg="addSp delSp modSp add mod">
        <pc:chgData name="Debbie McMurrick" userId="238b6b9c-a3c5-4050-afc3-67155a7bb34c" providerId="ADAL" clId="{6A2AA60B-6A46-1845-AFE9-3ADC8B4D8683}" dt="2024-11-15T23:37:55.804" v="5743" actId="20577"/>
        <pc:sldMkLst>
          <pc:docMk/>
          <pc:sldMk cId="475699392" sldId="269"/>
        </pc:sldMkLst>
        <pc:spChg chg="mod">
          <ac:chgData name="Debbie McMurrick" userId="238b6b9c-a3c5-4050-afc3-67155a7bb34c" providerId="ADAL" clId="{6A2AA60B-6A46-1845-AFE9-3ADC8B4D8683}" dt="2024-11-15T23:37:55.804" v="5743" actId="20577"/>
          <ac:spMkLst>
            <pc:docMk/>
            <pc:sldMk cId="475699392" sldId="269"/>
            <ac:spMk id="2" creationId="{43B22707-7D52-6DAE-FF07-53D4FC0ADFA6}"/>
          </ac:spMkLst>
        </pc:spChg>
        <pc:spChg chg="del">
          <ac:chgData name="Debbie McMurrick" userId="238b6b9c-a3c5-4050-afc3-67155a7bb34c" providerId="ADAL" clId="{6A2AA60B-6A46-1845-AFE9-3ADC8B4D8683}" dt="2024-11-15T02:47:43.505" v="3565" actId="931"/>
          <ac:spMkLst>
            <pc:docMk/>
            <pc:sldMk cId="475699392" sldId="269"/>
            <ac:spMk id="3" creationId="{5078EB20-0527-D5A5-B4DA-359CC6BDD3BE}"/>
          </ac:spMkLst>
        </pc:spChg>
        <pc:spChg chg="mod">
          <ac:chgData name="Debbie McMurrick" userId="238b6b9c-a3c5-4050-afc3-67155a7bb34c" providerId="ADAL" clId="{6A2AA60B-6A46-1845-AFE9-3ADC8B4D8683}" dt="2024-11-15T23:28:23.052" v="5086" actId="14100"/>
          <ac:spMkLst>
            <pc:docMk/>
            <pc:sldMk cId="475699392" sldId="269"/>
            <ac:spMk id="4" creationId="{DEC6641A-124F-E7C7-4B0E-0BF4D8E2AE01}"/>
          </ac:spMkLst>
        </pc:spChg>
        <pc:picChg chg="add mod">
          <ac:chgData name="Debbie McMurrick" userId="238b6b9c-a3c5-4050-afc3-67155a7bb34c" providerId="ADAL" clId="{6A2AA60B-6A46-1845-AFE9-3ADC8B4D8683}" dt="2024-11-15T23:30:55.251" v="5116" actId="1036"/>
          <ac:picMkLst>
            <pc:docMk/>
            <pc:sldMk cId="475699392" sldId="269"/>
            <ac:picMk id="6" creationId="{2533A688-3361-BBFA-C4EF-97662C9ACBF1}"/>
          </ac:picMkLst>
        </pc:picChg>
      </pc:sldChg>
      <pc:sldChg chg="addSp delSp modSp add mod setBg setClrOvrMap">
        <pc:chgData name="Debbie McMurrick" userId="238b6b9c-a3c5-4050-afc3-67155a7bb34c" providerId="ADAL" clId="{6A2AA60B-6A46-1845-AFE9-3ADC8B4D8683}" dt="2024-11-15T23:47:29.239" v="6054" actId="20577"/>
        <pc:sldMkLst>
          <pc:docMk/>
          <pc:sldMk cId="1480073298" sldId="270"/>
        </pc:sldMkLst>
        <pc:spChg chg="mod">
          <ac:chgData name="Debbie McMurrick" userId="238b6b9c-a3c5-4050-afc3-67155a7bb34c" providerId="ADAL" clId="{6A2AA60B-6A46-1845-AFE9-3ADC8B4D8683}" dt="2024-11-15T23:46:48.812" v="6037" actId="1076"/>
          <ac:spMkLst>
            <pc:docMk/>
            <pc:sldMk cId="1480073298" sldId="270"/>
            <ac:spMk id="2" creationId="{AE9E7B31-8358-E60C-A5D5-7E1CBA13D1AB}"/>
          </ac:spMkLst>
        </pc:spChg>
        <pc:spChg chg="del">
          <ac:chgData name="Debbie McMurrick" userId="238b6b9c-a3c5-4050-afc3-67155a7bb34c" providerId="ADAL" clId="{6A2AA60B-6A46-1845-AFE9-3ADC8B4D8683}" dt="2024-11-15T23:42:54.502" v="5746" actId="931"/>
          <ac:spMkLst>
            <pc:docMk/>
            <pc:sldMk cId="1480073298" sldId="270"/>
            <ac:spMk id="3" creationId="{3FACE558-A16F-A0B7-EBB7-87EE8AF6D5A9}"/>
          </ac:spMkLst>
        </pc:spChg>
        <pc:spChg chg="mod">
          <ac:chgData name="Debbie McMurrick" userId="238b6b9c-a3c5-4050-afc3-67155a7bb34c" providerId="ADAL" clId="{6A2AA60B-6A46-1845-AFE9-3ADC8B4D8683}" dt="2024-11-15T23:47:29.239" v="6054" actId="20577"/>
          <ac:spMkLst>
            <pc:docMk/>
            <pc:sldMk cId="1480073298" sldId="270"/>
            <ac:spMk id="4" creationId="{5916F90D-305D-9254-E24E-A8492C8019E2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22" creationId="{59647F54-801D-44AB-8284-EDDFF7763139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24" creationId="{510C9632-BB6F-48EE-AB65-501878BA5DB6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26" creationId="{4EC8AAB6-953B-4D29-9967-3C44D06BB4E8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28" creationId="{C89ED458-2326-40DC-9C7B-1A717B6551AD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30" creationId="{6F9D1DE6-E368-4F07-85F9-D5B767477DDF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32" creationId="{F63B1F66-4ACE-4A01-8ADF-F175A9C358B2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34" creationId="{CF8448ED-9332-4A9B-8CAB-B1985E596E20}"/>
          </ac:spMkLst>
        </pc:spChg>
        <pc:spChg chg="add">
          <ac:chgData name="Debbie McMurrick" userId="238b6b9c-a3c5-4050-afc3-67155a7bb34c" providerId="ADAL" clId="{6A2AA60B-6A46-1845-AFE9-3ADC8B4D8683}" dt="2024-11-15T23:43:02.299" v="5749" actId="26606"/>
          <ac:spMkLst>
            <pc:docMk/>
            <pc:sldMk cId="1480073298" sldId="270"/>
            <ac:spMk id="36" creationId="{ED3A2261-1C75-40FF-8CD6-18C5900C1C8D}"/>
          </ac:spMkLst>
        </pc:spChg>
        <pc:grpChg chg="add">
          <ac:chgData name="Debbie McMurrick" userId="238b6b9c-a3c5-4050-afc3-67155a7bb34c" providerId="ADAL" clId="{6A2AA60B-6A46-1845-AFE9-3ADC8B4D8683}" dt="2024-11-15T23:43:02.299" v="5749" actId="26606"/>
          <ac:grpSpMkLst>
            <pc:docMk/>
            <pc:sldMk cId="1480073298" sldId="270"/>
            <ac:grpSpMk id="11" creationId="{FAEF28A3-012D-4640-B8B8-1EF6EAF7233B}"/>
          </ac:grpSpMkLst>
        </pc:grpChg>
        <pc:picChg chg="add mod">
          <ac:chgData name="Debbie McMurrick" userId="238b6b9c-a3c5-4050-afc3-67155a7bb34c" providerId="ADAL" clId="{6A2AA60B-6A46-1845-AFE9-3ADC8B4D8683}" dt="2024-11-15T23:45:43.764" v="6018" actId="14100"/>
          <ac:picMkLst>
            <pc:docMk/>
            <pc:sldMk cId="1480073298" sldId="270"/>
            <ac:picMk id="6" creationId="{8882A567-BA47-2788-3B95-6977B4F981A5}"/>
          </ac:picMkLst>
        </pc:picChg>
      </pc:sldChg>
      <pc:sldChg chg="addSp modSp add mod setBg setClrOvrMap">
        <pc:chgData name="Debbie McMurrick" userId="238b6b9c-a3c5-4050-afc3-67155a7bb34c" providerId="ADAL" clId="{6A2AA60B-6A46-1845-AFE9-3ADC8B4D8683}" dt="2024-11-16T00:45:51.660" v="6203" actId="20577"/>
        <pc:sldMkLst>
          <pc:docMk/>
          <pc:sldMk cId="2124766270" sldId="271"/>
        </pc:sldMkLst>
        <pc:spChg chg="mod">
          <ac:chgData name="Debbie McMurrick" userId="238b6b9c-a3c5-4050-afc3-67155a7bb34c" providerId="ADAL" clId="{6A2AA60B-6A46-1845-AFE9-3ADC8B4D8683}" dt="2024-11-16T00:45:51.660" v="6203" actId="20577"/>
          <ac:spMkLst>
            <pc:docMk/>
            <pc:sldMk cId="2124766270" sldId="271"/>
            <ac:spMk id="2" creationId="{DC3FD621-8BB1-645F-86C5-38F85EDD0640}"/>
          </ac:spMkLst>
        </pc:spChg>
        <pc:spChg chg="mod">
          <ac:chgData name="Debbie McMurrick" userId="238b6b9c-a3c5-4050-afc3-67155a7bb34c" providerId="ADAL" clId="{6A2AA60B-6A46-1845-AFE9-3ADC8B4D8683}" dt="2024-11-16T00:40:13.877" v="6202" actId="20577"/>
          <ac:spMkLst>
            <pc:docMk/>
            <pc:sldMk cId="2124766270" sldId="271"/>
            <ac:spMk id="4" creationId="{C8471047-A5E9-1959-12AD-B679D9B0E0E7}"/>
          </ac:spMkLst>
        </pc:spChg>
        <pc:spChg chg="add">
          <ac:chgData name="Debbie McMurrick" userId="238b6b9c-a3c5-4050-afc3-67155a7bb34c" providerId="ADAL" clId="{6A2AA60B-6A46-1845-AFE9-3ADC8B4D8683}" dt="2024-11-10T01:36:05.040" v="864" actId="26606"/>
          <ac:spMkLst>
            <pc:docMk/>
            <pc:sldMk cId="2124766270" sldId="271"/>
            <ac:spMk id="20" creationId="{20E145FF-1D18-4246-A2BA-9F6B4D53364C}"/>
          </ac:spMkLst>
        </pc:spChg>
        <pc:spChg chg="add">
          <ac:chgData name="Debbie McMurrick" userId="238b6b9c-a3c5-4050-afc3-67155a7bb34c" providerId="ADAL" clId="{6A2AA60B-6A46-1845-AFE9-3ADC8B4D8683}" dt="2024-11-10T01:36:05.040" v="864" actId="26606"/>
          <ac:spMkLst>
            <pc:docMk/>
            <pc:sldMk cId="2124766270" sldId="271"/>
            <ac:spMk id="22" creationId="{C314C310-850D-4491-AA52-C75BEA68B68C}"/>
          </ac:spMkLst>
        </pc:spChg>
        <pc:grpChg chg="add">
          <ac:chgData name="Debbie McMurrick" userId="238b6b9c-a3c5-4050-afc3-67155a7bb34c" providerId="ADAL" clId="{6A2AA60B-6A46-1845-AFE9-3ADC8B4D8683}" dt="2024-11-10T01:36:05.040" v="864" actId="26606"/>
          <ac:grpSpMkLst>
            <pc:docMk/>
            <pc:sldMk cId="2124766270" sldId="271"/>
            <ac:grpSpMk id="9" creationId="{7084313B-C03D-4981-9786-879159A60395}"/>
          </ac:grpSpMkLst>
        </pc:grpChg>
        <pc:grpChg chg="add">
          <ac:chgData name="Debbie McMurrick" userId="238b6b9c-a3c5-4050-afc3-67155a7bb34c" providerId="ADAL" clId="{6A2AA60B-6A46-1845-AFE9-3ADC8B4D8683}" dt="2024-11-10T01:36:05.040" v="864" actId="26606"/>
          <ac:grpSpMkLst>
            <pc:docMk/>
            <pc:sldMk cId="2124766270" sldId="271"/>
            <ac:grpSpMk id="24" creationId="{D4EC3799-3F52-48CE-85CC-83AED368EB42}"/>
          </ac:grpSpMkLst>
        </pc:grpChg>
        <pc:cxnChg chg="add">
          <ac:chgData name="Debbie McMurrick" userId="238b6b9c-a3c5-4050-afc3-67155a7bb34c" providerId="ADAL" clId="{6A2AA60B-6A46-1845-AFE9-3ADC8B4D8683}" dt="2024-11-10T01:36:05.040" v="864" actId="26606"/>
          <ac:cxnSpMkLst>
            <pc:docMk/>
            <pc:sldMk cId="2124766270" sldId="271"/>
            <ac:cxnSpMk id="28" creationId="{789E20C7-BB50-4317-93C7-90C8ED80B275}"/>
          </ac:cxnSpMkLst>
        </pc:cxnChg>
      </pc:sldChg>
      <pc:sldChg chg="addSp delSp modSp add del mod setBg delDesignElem">
        <pc:chgData name="Debbie McMurrick" userId="238b6b9c-a3c5-4050-afc3-67155a7bb34c" providerId="ADAL" clId="{6A2AA60B-6A46-1845-AFE9-3ADC8B4D8683}" dt="2024-11-15T01:58:26.029" v="1668" actId="2696"/>
        <pc:sldMkLst>
          <pc:docMk/>
          <pc:sldMk cId="2423203105" sldId="272"/>
        </pc:sldMkLst>
        <pc:spChg chg="add mod">
          <ac:chgData name="Debbie McMurrick" userId="238b6b9c-a3c5-4050-afc3-67155a7bb34c" providerId="ADAL" clId="{6A2AA60B-6A46-1845-AFE9-3ADC8B4D8683}" dt="2024-11-15T01:58:10.418" v="1667" actId="478"/>
          <ac:spMkLst>
            <pc:docMk/>
            <pc:sldMk cId="2423203105" sldId="272"/>
            <ac:spMk id="4" creationId="{D3133B05-FB08-2AB3-BD9A-412C76C1929E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58" creationId="{60A6C5C9-A392-FA00-7895-6FC3AF57A515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60" creationId="{C58BF510-8219-3C0B-EF6C-BE6E619737F1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62" creationId="{2717B3DC-FB1F-84C3-3ECF-CE328603CD17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64" creationId="{DE7822A6-6177-63B3-097E-714EAA2DFF23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66" creationId="{D6B1CBFA-E16A-46AA-4457-034ABFE2CF23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68" creationId="{3B020ABE-73F3-01C9-3B36-2319E4C05905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70" creationId="{6E4E582A-7C3B-1A8E-D224-410BF2508B24}"/>
          </ac:spMkLst>
        </pc:spChg>
        <pc:spChg chg="del">
          <ac:chgData name="Debbie McMurrick" userId="238b6b9c-a3c5-4050-afc3-67155a7bb34c" providerId="ADAL" clId="{6A2AA60B-6A46-1845-AFE9-3ADC8B4D8683}" dt="2024-11-15T01:58:02.849" v="1666"/>
          <ac:spMkLst>
            <pc:docMk/>
            <pc:sldMk cId="2423203105" sldId="272"/>
            <ac:spMk id="72" creationId="{4FB2C2B2-F422-A0F8-74E6-66C91085DC52}"/>
          </ac:spMkLst>
        </pc:spChg>
        <pc:grpChg chg="del">
          <ac:chgData name="Debbie McMurrick" userId="238b6b9c-a3c5-4050-afc3-67155a7bb34c" providerId="ADAL" clId="{6A2AA60B-6A46-1845-AFE9-3ADC8B4D8683}" dt="2024-11-15T01:58:02.849" v="1666"/>
          <ac:grpSpMkLst>
            <pc:docMk/>
            <pc:sldMk cId="2423203105" sldId="272"/>
            <ac:grpSpMk id="47" creationId="{D7C4FB7E-F2BF-FC8D-AA73-00DE83772A87}"/>
          </ac:grpSpMkLst>
        </pc:grpChg>
        <pc:picChg chg="del">
          <ac:chgData name="Debbie McMurrick" userId="238b6b9c-a3c5-4050-afc3-67155a7bb34c" providerId="ADAL" clId="{6A2AA60B-6A46-1845-AFE9-3ADC8B4D8683}" dt="2024-11-15T01:58:10.418" v="1667" actId="478"/>
          <ac:picMkLst>
            <pc:docMk/>
            <pc:sldMk cId="2423203105" sldId="272"/>
            <ac:picMk id="14" creationId="{F25C61E0-924B-4EB4-17E5-50364D7F28B8}"/>
          </ac:picMkLst>
        </pc:picChg>
      </pc:sldChg>
      <pc:sldChg chg="addSp delSp modSp add mod setBg setClrOvrMap delDesignElem">
        <pc:chgData name="Debbie McMurrick" userId="238b6b9c-a3c5-4050-afc3-67155a7bb34c" providerId="ADAL" clId="{6A2AA60B-6A46-1845-AFE9-3ADC8B4D8683}" dt="2024-11-15T23:12:21.130" v="4674" actId="403"/>
        <pc:sldMkLst>
          <pc:docMk/>
          <pc:sldMk cId="3359167325" sldId="272"/>
        </pc:sldMkLst>
        <pc:spChg chg="mod">
          <ac:chgData name="Debbie McMurrick" userId="238b6b9c-a3c5-4050-afc3-67155a7bb34c" providerId="ADAL" clId="{6A2AA60B-6A46-1845-AFE9-3ADC8B4D8683}" dt="2024-11-15T23:12:07.653" v="4672" actId="14100"/>
          <ac:spMkLst>
            <pc:docMk/>
            <pc:sldMk cId="3359167325" sldId="272"/>
            <ac:spMk id="2" creationId="{C3538D1E-608A-9DDC-2E07-E071634FED8A}"/>
          </ac:spMkLst>
        </pc:spChg>
        <pc:spChg chg="mod ord">
          <ac:chgData name="Debbie McMurrick" userId="238b6b9c-a3c5-4050-afc3-67155a7bb34c" providerId="ADAL" clId="{6A2AA60B-6A46-1845-AFE9-3ADC8B4D8683}" dt="2024-11-15T23:12:21.130" v="4674" actId="403"/>
          <ac:spMkLst>
            <pc:docMk/>
            <pc:sldMk cId="3359167325" sldId="272"/>
            <ac:spMk id="3" creationId="{FFEC852D-AB9E-1B54-6F2C-E61F7A7AE001}"/>
          </ac:spMkLst>
        </pc:spChg>
        <pc:spChg chg="add del mod">
          <ac:chgData name="Debbie McMurrick" userId="238b6b9c-a3c5-4050-afc3-67155a7bb34c" providerId="ADAL" clId="{6A2AA60B-6A46-1845-AFE9-3ADC8B4D8683}" dt="2024-11-15T02:02:07.105" v="1727" actId="931"/>
          <ac:spMkLst>
            <pc:docMk/>
            <pc:sldMk cId="3359167325" sldId="272"/>
            <ac:spMk id="5" creationId="{0CF5E0C8-30D6-6B87-138A-A95A036AE79F}"/>
          </ac:spMkLst>
        </pc:spChg>
        <pc:spChg chg="add del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24" creationId="{079CE317-680B-449C-A423-71C1FE069B4C}"/>
          </ac:spMkLst>
        </pc:spChg>
        <pc:spChg chg="add del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26" creationId="{F70C2B8F-6B1B-46D5-86E6-40F36C695FC2}"/>
          </ac:spMkLst>
        </pc:spChg>
        <pc:spChg chg="add del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28" creationId="{DB521824-592C-476A-AB0A-CA0C6D1F3407}"/>
          </ac:spMkLst>
        </pc:spChg>
        <pc:spChg chg="add del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30" creationId="{A2749EFA-8EE4-4EB8-9424-8E593B9320AD}"/>
          </ac:spMkLst>
        </pc:spChg>
        <pc:spChg chg="add del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32" creationId="{B5C860C9-D4F9-4350-80DA-0D1CD36C7741}"/>
          </ac:spMkLst>
        </pc:spChg>
        <pc:spChg chg="add del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34" creationId="{538A90C8-AE0E-4EBA-9AF8-EEDB206020E0}"/>
          </ac:spMkLst>
        </pc:spChg>
        <pc:spChg chg="del">
          <ac:chgData name="Debbie McMurrick" userId="238b6b9c-a3c5-4050-afc3-67155a7bb34c" providerId="ADAL" clId="{6A2AA60B-6A46-1845-AFE9-3ADC8B4D8683}" dt="2024-11-15T02:00:39.704" v="1672"/>
          <ac:spMkLst>
            <pc:docMk/>
            <pc:sldMk cId="3359167325" sldId="272"/>
            <ac:spMk id="47" creationId="{05AB3ED5-60BE-3644-8990-555A9BA7645E}"/>
          </ac:spMkLst>
        </pc:spChg>
        <pc:spChg chg="del">
          <ac:chgData name="Debbie McMurrick" userId="238b6b9c-a3c5-4050-afc3-67155a7bb34c" providerId="ADAL" clId="{6A2AA60B-6A46-1845-AFE9-3ADC8B4D8683}" dt="2024-11-15T02:00:39.704" v="1672"/>
          <ac:spMkLst>
            <pc:docMk/>
            <pc:sldMk cId="3359167325" sldId="272"/>
            <ac:spMk id="48" creationId="{2AF9ACB5-FACC-491E-1DF0-E7B45495B5FC}"/>
          </ac:spMkLst>
        </pc:spChg>
        <pc:spChg chg="del">
          <ac:chgData name="Debbie McMurrick" userId="238b6b9c-a3c5-4050-afc3-67155a7bb34c" providerId="ADAL" clId="{6A2AA60B-6A46-1845-AFE9-3ADC8B4D8683}" dt="2024-11-15T02:00:39.704" v="1672"/>
          <ac:spMkLst>
            <pc:docMk/>
            <pc:sldMk cId="3359167325" sldId="272"/>
            <ac:spMk id="49" creationId="{2C4FE4B1-DEE2-C3B8-C114-87ECCFB14E69}"/>
          </ac:spMkLst>
        </pc:spChg>
        <pc:spChg chg="del">
          <ac:chgData name="Debbie McMurrick" userId="238b6b9c-a3c5-4050-afc3-67155a7bb34c" providerId="ADAL" clId="{6A2AA60B-6A46-1845-AFE9-3ADC8B4D8683}" dt="2024-11-15T02:00:39.704" v="1672"/>
          <ac:spMkLst>
            <pc:docMk/>
            <pc:sldMk cId="3359167325" sldId="272"/>
            <ac:spMk id="50" creationId="{4666C99F-1BA4-DF2A-BE26-48592D6B73FC}"/>
          </ac:spMkLst>
        </pc:spChg>
        <pc:spChg chg="del">
          <ac:chgData name="Debbie McMurrick" userId="238b6b9c-a3c5-4050-afc3-67155a7bb34c" providerId="ADAL" clId="{6A2AA60B-6A46-1845-AFE9-3ADC8B4D8683}" dt="2024-11-15T02:00:39.704" v="1672"/>
          <ac:spMkLst>
            <pc:docMk/>
            <pc:sldMk cId="3359167325" sldId="272"/>
            <ac:spMk id="51" creationId="{7D846D9A-F46A-13CF-5576-C28224C4B7E8}"/>
          </ac:spMkLst>
        </pc:spChg>
        <pc:spChg chg="del">
          <ac:chgData name="Debbie McMurrick" userId="238b6b9c-a3c5-4050-afc3-67155a7bb34c" providerId="ADAL" clId="{6A2AA60B-6A46-1845-AFE9-3ADC8B4D8683}" dt="2024-11-15T02:00:39.704" v="1672"/>
          <ac:spMkLst>
            <pc:docMk/>
            <pc:sldMk cId="3359167325" sldId="272"/>
            <ac:spMk id="52" creationId="{8501F450-08BB-4B80-25C9-A169E37929AB}"/>
          </ac:spMkLst>
        </pc:spChg>
        <pc:spChg chg="add del">
          <ac:chgData name="Debbie McMurrick" userId="238b6b9c-a3c5-4050-afc3-67155a7bb34c" providerId="ADAL" clId="{6A2AA60B-6A46-1845-AFE9-3ADC8B4D8683}" dt="2024-11-15T02:06:03.244" v="1975" actId="26606"/>
          <ac:spMkLst>
            <pc:docMk/>
            <pc:sldMk cId="3359167325" sldId="272"/>
            <ac:spMk id="53" creationId="{59647F54-801D-44AB-8284-EDDFF7763139}"/>
          </ac:spMkLst>
        </pc:spChg>
        <pc:spChg chg="add del">
          <ac:chgData name="Debbie McMurrick" userId="238b6b9c-a3c5-4050-afc3-67155a7bb34c" providerId="ADAL" clId="{6A2AA60B-6A46-1845-AFE9-3ADC8B4D8683}" dt="2024-11-15T02:06:03.244" v="1975" actId="26606"/>
          <ac:spMkLst>
            <pc:docMk/>
            <pc:sldMk cId="3359167325" sldId="272"/>
            <ac:spMk id="54" creationId="{BBC615D1-6E12-40EF-915B-316CFDB550D5}"/>
          </ac:spMkLst>
        </pc:spChg>
        <pc:spChg chg="add del">
          <ac:chgData name="Debbie McMurrick" userId="238b6b9c-a3c5-4050-afc3-67155a7bb34c" providerId="ADAL" clId="{6A2AA60B-6A46-1845-AFE9-3ADC8B4D8683}" dt="2024-11-15T02:06:03.244" v="1975" actId="26606"/>
          <ac:spMkLst>
            <pc:docMk/>
            <pc:sldMk cId="3359167325" sldId="272"/>
            <ac:spMk id="55" creationId="{89EA2611-DCBA-4E97-A2B2-9A466E76BDA4}"/>
          </ac:spMkLst>
        </pc:spChg>
        <pc:spChg chg="add del">
          <ac:chgData name="Debbie McMurrick" userId="238b6b9c-a3c5-4050-afc3-67155a7bb34c" providerId="ADAL" clId="{6A2AA60B-6A46-1845-AFE9-3ADC8B4D8683}" dt="2024-11-15T02:06:03.244" v="1975" actId="26606"/>
          <ac:spMkLst>
            <pc:docMk/>
            <pc:sldMk cId="3359167325" sldId="272"/>
            <ac:spMk id="56" creationId="{B9797D36-DE1E-47CD-881A-6C1F5828261B}"/>
          </ac:spMkLst>
        </pc:spChg>
        <pc:spChg chg="add del">
          <ac:chgData name="Debbie McMurrick" userId="238b6b9c-a3c5-4050-afc3-67155a7bb34c" providerId="ADAL" clId="{6A2AA60B-6A46-1845-AFE9-3ADC8B4D8683}" dt="2024-11-15T02:06:03.244" v="1975" actId="26606"/>
          <ac:spMkLst>
            <pc:docMk/>
            <pc:sldMk cId="3359167325" sldId="272"/>
            <ac:spMk id="58" creationId="{4A2FAF1F-F462-46AF-A9E6-CC93C4E2C359}"/>
          </ac:spMkLst>
        </pc:spChg>
        <pc:spChg chg="add del">
          <ac:chgData name="Debbie McMurrick" userId="238b6b9c-a3c5-4050-afc3-67155a7bb34c" providerId="ADAL" clId="{6A2AA60B-6A46-1845-AFE9-3ADC8B4D8683}" dt="2024-11-15T02:06:03.244" v="1975" actId="26606"/>
          <ac:spMkLst>
            <pc:docMk/>
            <pc:sldMk cId="3359167325" sldId="272"/>
            <ac:spMk id="60" creationId="{7146BED8-BAE9-42C5-A3DD-7B946445DB8C}"/>
          </ac:spMkLst>
        </pc:spChg>
        <pc:spChg chg="add del">
          <ac:chgData name="Debbie McMurrick" userId="238b6b9c-a3c5-4050-afc3-67155a7bb34c" providerId="ADAL" clId="{6A2AA60B-6A46-1845-AFE9-3ADC8B4D8683}" dt="2024-11-15T02:06:03.244" v="1975" actId="26606"/>
          <ac:spMkLst>
            <pc:docMk/>
            <pc:sldMk cId="3359167325" sldId="272"/>
            <ac:spMk id="62" creationId="{15765FE8-B62F-41E4-A73C-74C91A8FD945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64" creationId="{B4A81DE1-E2BC-4A31-99EE-71350421B0EA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71" creationId="{079CE317-680B-449C-A423-71C1FE069B4C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72" creationId="{643780CE-2BE5-46F6-97B2-60DF30217ED3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73" creationId="{61A87A49-68E6-459E-A5A6-46229FF42125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74" creationId="{F6ACD5FC-CAFE-48EB-B765-60EED2E052F0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75" creationId="{9F33B405-D785-4738-B1C0-6A0AA5E98286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76" creationId="{4233DC0E-DE6C-4FB6-A529-51B162641AB8}"/>
          </ac:spMkLst>
        </pc:spChg>
        <pc:spChg chg="add">
          <ac:chgData name="Debbie McMurrick" userId="238b6b9c-a3c5-4050-afc3-67155a7bb34c" providerId="ADAL" clId="{6A2AA60B-6A46-1845-AFE9-3ADC8B4D8683}" dt="2024-11-15T02:06:19.180" v="1976" actId="26606"/>
          <ac:spMkLst>
            <pc:docMk/>
            <pc:sldMk cId="3359167325" sldId="272"/>
            <ac:spMk id="77" creationId="{3870477F-E451-4BC3-863F-0E2FC572884B}"/>
          </ac:spMkLst>
        </pc:spChg>
        <pc:grpChg chg="add del">
          <ac:chgData name="Debbie McMurrick" userId="238b6b9c-a3c5-4050-afc3-67155a7bb34c" providerId="ADAL" clId="{6A2AA60B-6A46-1845-AFE9-3ADC8B4D8683}" dt="2024-11-15T02:06:19.180" v="1976" actId="26606"/>
          <ac:grpSpMkLst>
            <pc:docMk/>
            <pc:sldMk cId="3359167325" sldId="272"/>
            <ac:grpSpMk id="13" creationId="{DDA34B8A-FA8D-4E16-AD72-7B60B1C2582A}"/>
          </ac:grpSpMkLst>
        </pc:grpChg>
        <pc:grpChg chg="del">
          <ac:chgData name="Debbie McMurrick" userId="238b6b9c-a3c5-4050-afc3-67155a7bb34c" providerId="ADAL" clId="{6A2AA60B-6A46-1845-AFE9-3ADC8B4D8683}" dt="2024-11-15T02:00:39.704" v="1672"/>
          <ac:grpSpMkLst>
            <pc:docMk/>
            <pc:sldMk cId="3359167325" sldId="272"/>
            <ac:grpSpMk id="37" creationId="{7325957E-BC2F-39F6-9900-D2C215AE13C3}"/>
          </ac:grpSpMkLst>
        </pc:grpChg>
        <pc:grpChg chg="add del">
          <ac:chgData name="Debbie McMurrick" userId="238b6b9c-a3c5-4050-afc3-67155a7bb34c" providerId="ADAL" clId="{6A2AA60B-6A46-1845-AFE9-3ADC8B4D8683}" dt="2024-11-15T02:06:03.244" v="1975" actId="26606"/>
          <ac:grpSpMkLst>
            <pc:docMk/>
            <pc:sldMk cId="3359167325" sldId="272"/>
            <ac:grpSpMk id="39" creationId="{FAEF28A3-012D-4640-B8B8-1EF6EAF7233B}"/>
          </ac:grpSpMkLst>
        </pc:grpChg>
        <pc:grpChg chg="add">
          <ac:chgData name="Debbie McMurrick" userId="238b6b9c-a3c5-4050-afc3-67155a7bb34c" providerId="ADAL" clId="{6A2AA60B-6A46-1845-AFE9-3ADC8B4D8683}" dt="2024-11-15T02:06:19.180" v="1976" actId="26606"/>
          <ac:grpSpMkLst>
            <pc:docMk/>
            <pc:sldMk cId="3359167325" sldId="272"/>
            <ac:grpSpMk id="57" creationId="{DDA34B8A-FA8D-4E16-AD72-7B60B1C2582A}"/>
          </ac:grpSpMkLst>
        </pc:grpChg>
        <pc:picChg chg="del">
          <ac:chgData name="Debbie McMurrick" userId="238b6b9c-a3c5-4050-afc3-67155a7bb34c" providerId="ADAL" clId="{6A2AA60B-6A46-1845-AFE9-3ADC8B4D8683}" dt="2024-11-15T02:01:43.277" v="1726" actId="478"/>
          <ac:picMkLst>
            <pc:docMk/>
            <pc:sldMk cId="3359167325" sldId="272"/>
            <ac:picMk id="7" creationId="{A499D10A-9E0E-ADC3-97AD-182A9F473488}"/>
          </ac:picMkLst>
        </pc:picChg>
        <pc:picChg chg="add mod">
          <ac:chgData name="Debbie McMurrick" userId="238b6b9c-a3c5-4050-afc3-67155a7bb34c" providerId="ADAL" clId="{6A2AA60B-6A46-1845-AFE9-3ADC8B4D8683}" dt="2024-11-15T02:06:41.583" v="1982" actId="14100"/>
          <ac:picMkLst>
            <pc:docMk/>
            <pc:sldMk cId="3359167325" sldId="272"/>
            <ac:picMk id="8" creationId="{CC98D605-9FEA-10D8-5491-CEBF3451EB60}"/>
          </ac:picMkLst>
        </pc:picChg>
      </pc:sldChg>
      <pc:sldChg chg="new del">
        <pc:chgData name="Debbie McMurrick" userId="238b6b9c-a3c5-4050-afc3-67155a7bb34c" providerId="ADAL" clId="{6A2AA60B-6A46-1845-AFE9-3ADC8B4D8683}" dt="2024-11-15T02:00:37.390" v="1670" actId="2696"/>
        <pc:sldMkLst>
          <pc:docMk/>
          <pc:sldMk cId="4057013818" sldId="272"/>
        </pc:sldMkLst>
      </pc:sldChg>
      <pc:sldChg chg="addSp delSp modSp add mod ord setBg delDesignElem">
        <pc:chgData name="Debbie McMurrick" userId="238b6b9c-a3c5-4050-afc3-67155a7bb34c" providerId="ADAL" clId="{6A2AA60B-6A46-1845-AFE9-3ADC8B4D8683}" dt="2024-11-15T23:24:51.299" v="5024" actId="20577"/>
        <pc:sldMkLst>
          <pc:docMk/>
          <pc:sldMk cId="325062710" sldId="273"/>
        </pc:sldMkLst>
        <pc:spChg chg="mod">
          <ac:chgData name="Debbie McMurrick" userId="238b6b9c-a3c5-4050-afc3-67155a7bb34c" providerId="ADAL" clId="{6A2AA60B-6A46-1845-AFE9-3ADC8B4D8683}" dt="2024-11-15T02:33:23.146" v="3166" actId="20577"/>
          <ac:spMkLst>
            <pc:docMk/>
            <pc:sldMk cId="325062710" sldId="273"/>
            <ac:spMk id="2" creationId="{4963A524-0FB4-E093-592E-D1B05F09AB41}"/>
          </ac:spMkLst>
        </pc:spChg>
        <pc:spChg chg="mod">
          <ac:chgData name="Debbie McMurrick" userId="238b6b9c-a3c5-4050-afc3-67155a7bb34c" providerId="ADAL" clId="{6A2AA60B-6A46-1845-AFE9-3ADC8B4D8683}" dt="2024-11-15T23:24:51.299" v="5024" actId="20577"/>
          <ac:spMkLst>
            <pc:docMk/>
            <pc:sldMk cId="325062710" sldId="273"/>
            <ac:spMk id="3" creationId="{BE45AA6E-11D7-F3EC-7829-787D427783D9}"/>
          </ac:spMkLst>
        </pc:spChg>
        <pc:spChg chg="add del mod">
          <ac:chgData name="Debbie McMurrick" userId="238b6b9c-a3c5-4050-afc3-67155a7bb34c" providerId="ADAL" clId="{6A2AA60B-6A46-1845-AFE9-3ADC8B4D8683}" dt="2024-11-15T02:34:02.370" v="3171" actId="931"/>
          <ac:spMkLst>
            <pc:docMk/>
            <pc:sldMk cId="325062710" sldId="273"/>
            <ac:spMk id="5" creationId="{663670F4-E7F2-805E-5F33-56B74FEDADA1}"/>
          </ac:spMkLst>
        </pc:spChg>
        <pc:spChg chg="del">
          <ac:chgData name="Debbie McMurrick" userId="238b6b9c-a3c5-4050-afc3-67155a7bb34c" providerId="ADAL" clId="{6A2AA60B-6A46-1845-AFE9-3ADC8B4D8683}" dt="2024-11-15T02:33:04.977" v="3145"/>
          <ac:spMkLst>
            <pc:docMk/>
            <pc:sldMk cId="325062710" sldId="273"/>
            <ac:spMk id="52" creationId="{8B7E2A8F-E4B3-4236-5731-98B128F8A031}"/>
          </ac:spMkLst>
        </pc:spChg>
        <pc:grpChg chg="del">
          <ac:chgData name="Debbie McMurrick" userId="238b6b9c-a3c5-4050-afc3-67155a7bb34c" providerId="ADAL" clId="{6A2AA60B-6A46-1845-AFE9-3ADC8B4D8683}" dt="2024-11-15T02:33:04.977" v="3145"/>
          <ac:grpSpMkLst>
            <pc:docMk/>
            <pc:sldMk cId="325062710" sldId="273"/>
            <ac:grpSpMk id="41" creationId="{A9F91F3E-8572-DD84-40BD-9578A4B0BA29}"/>
          </ac:grpSpMkLst>
        </pc:grpChg>
        <pc:picChg chg="add mod">
          <ac:chgData name="Debbie McMurrick" userId="238b6b9c-a3c5-4050-afc3-67155a7bb34c" providerId="ADAL" clId="{6A2AA60B-6A46-1845-AFE9-3ADC8B4D8683}" dt="2024-11-15T23:21:01.551" v="4820" actId="14100"/>
          <ac:picMkLst>
            <pc:docMk/>
            <pc:sldMk cId="325062710" sldId="273"/>
            <ac:picMk id="7" creationId="{9D63EFF8-8268-BA33-BF79-4CDDFC180FAF}"/>
          </ac:picMkLst>
        </pc:picChg>
        <pc:picChg chg="del">
          <ac:chgData name="Debbie McMurrick" userId="238b6b9c-a3c5-4050-afc3-67155a7bb34c" providerId="ADAL" clId="{6A2AA60B-6A46-1845-AFE9-3ADC8B4D8683}" dt="2024-11-15T02:33:25.364" v="3167" actId="478"/>
          <ac:picMkLst>
            <pc:docMk/>
            <pc:sldMk cId="325062710" sldId="273"/>
            <ac:picMk id="10" creationId="{43015AD2-8E20-43DB-BA94-CF83CE53AABB}"/>
          </ac:picMkLst>
        </pc:picChg>
      </pc:sldChg>
      <pc:sldChg chg="addSp delSp modSp new mod setBg">
        <pc:chgData name="Debbie McMurrick" userId="238b6b9c-a3c5-4050-afc3-67155a7bb34c" providerId="ADAL" clId="{6A2AA60B-6A46-1845-AFE9-3ADC8B4D8683}" dt="2024-11-15T23:37:59.945" v="5745" actId="20577"/>
        <pc:sldMkLst>
          <pc:docMk/>
          <pc:sldMk cId="2782972078" sldId="274"/>
        </pc:sldMkLst>
        <pc:spChg chg="mod">
          <ac:chgData name="Debbie McMurrick" userId="238b6b9c-a3c5-4050-afc3-67155a7bb34c" providerId="ADAL" clId="{6A2AA60B-6A46-1845-AFE9-3ADC8B4D8683}" dt="2024-11-15T23:37:59.945" v="5745" actId="20577"/>
          <ac:spMkLst>
            <pc:docMk/>
            <pc:sldMk cId="2782972078" sldId="274"/>
            <ac:spMk id="2" creationId="{D2183A22-6E54-1892-9B59-6AF65A22BC72}"/>
          </ac:spMkLst>
        </pc:spChg>
        <pc:spChg chg="del mod">
          <ac:chgData name="Debbie McMurrick" userId="238b6b9c-a3c5-4050-afc3-67155a7bb34c" providerId="ADAL" clId="{6A2AA60B-6A46-1845-AFE9-3ADC8B4D8683}" dt="2024-11-15T23:34:32.892" v="5684" actId="26606"/>
          <ac:spMkLst>
            <pc:docMk/>
            <pc:sldMk cId="2782972078" sldId="274"/>
            <ac:spMk id="3" creationId="{D7A500C5-17E1-71E7-9E0C-FA2EA1121567}"/>
          </ac:spMkLst>
        </pc:spChg>
        <pc:spChg chg="del">
          <ac:chgData name="Debbie McMurrick" userId="238b6b9c-a3c5-4050-afc3-67155a7bb34c" providerId="ADAL" clId="{6A2AA60B-6A46-1845-AFE9-3ADC8B4D8683}" dt="2024-11-15T23:31:07.844" v="5122" actId="478"/>
          <ac:spMkLst>
            <pc:docMk/>
            <pc:sldMk cId="2782972078" sldId="274"/>
            <ac:spMk id="4" creationId="{FAE05EAC-2480-C534-33A9-63C43E736F47}"/>
          </ac:spMkLst>
        </pc:spChg>
        <pc:spChg chg="add del">
          <ac:chgData name="Debbie McMurrick" userId="238b6b9c-a3c5-4050-afc3-67155a7bb34c" providerId="ADAL" clId="{6A2AA60B-6A46-1845-AFE9-3ADC8B4D8683}" dt="2024-11-15T23:35:25.711" v="5685" actId="26606"/>
          <ac:spMkLst>
            <pc:docMk/>
            <pc:sldMk cId="2782972078" sldId="274"/>
            <ac:spMk id="20" creationId="{6288FC2F-B192-42B2-90BE-517E1039BE0B}"/>
          </ac:spMkLst>
        </pc:spChg>
        <pc:spChg chg="add del">
          <ac:chgData name="Debbie McMurrick" userId="238b6b9c-a3c5-4050-afc3-67155a7bb34c" providerId="ADAL" clId="{6A2AA60B-6A46-1845-AFE9-3ADC8B4D8683}" dt="2024-11-15T23:35:25.711" v="5685" actId="26606"/>
          <ac:spMkLst>
            <pc:docMk/>
            <pc:sldMk cId="2782972078" sldId="274"/>
            <ac:spMk id="31" creationId="{CC28BCC9-4093-4FD5-83EB-7EC297F51396}"/>
          </ac:spMkLst>
        </pc:spChg>
        <pc:spChg chg="add">
          <ac:chgData name="Debbie McMurrick" userId="238b6b9c-a3c5-4050-afc3-67155a7bb34c" providerId="ADAL" clId="{6A2AA60B-6A46-1845-AFE9-3ADC8B4D8683}" dt="2024-11-15T23:35:25.711" v="5685" actId="26606"/>
          <ac:spMkLst>
            <pc:docMk/>
            <pc:sldMk cId="2782972078" sldId="274"/>
            <ac:spMk id="47" creationId="{6288FC2F-B192-42B2-90BE-517E1039BE0B}"/>
          </ac:spMkLst>
        </pc:spChg>
        <pc:grpChg chg="add del">
          <ac:chgData name="Debbie McMurrick" userId="238b6b9c-a3c5-4050-afc3-67155a7bb34c" providerId="ADAL" clId="{6A2AA60B-6A46-1845-AFE9-3ADC8B4D8683}" dt="2024-11-15T23:35:25.711" v="5685" actId="26606"/>
          <ac:grpSpMkLst>
            <pc:docMk/>
            <pc:sldMk cId="2782972078" sldId="274"/>
            <ac:grpSpMk id="9" creationId="{E5D4A15D-C852-47D7-A7E3-7F8FEE9FCA9D}"/>
          </ac:grpSpMkLst>
        </pc:grpChg>
        <pc:grpChg chg="add del">
          <ac:chgData name="Debbie McMurrick" userId="238b6b9c-a3c5-4050-afc3-67155a7bb34c" providerId="ADAL" clId="{6A2AA60B-6A46-1845-AFE9-3ADC8B4D8683}" dt="2024-11-15T23:35:25.711" v="5685" actId="26606"/>
          <ac:grpSpMkLst>
            <pc:docMk/>
            <pc:sldMk cId="2782972078" sldId="274"/>
            <ac:grpSpMk id="22" creationId="{08BCF048-8940-4354-B9EC-5AD74E283CE3}"/>
          </ac:grpSpMkLst>
        </pc:grpChg>
        <pc:grpChg chg="add">
          <ac:chgData name="Debbie McMurrick" userId="238b6b9c-a3c5-4050-afc3-67155a7bb34c" providerId="ADAL" clId="{6A2AA60B-6A46-1845-AFE9-3ADC8B4D8683}" dt="2024-11-15T23:35:25.711" v="5685" actId="26606"/>
          <ac:grpSpMkLst>
            <pc:docMk/>
            <pc:sldMk cId="2782972078" sldId="274"/>
            <ac:grpSpMk id="36" creationId="{E5D4A15D-C852-47D7-A7E3-7F8FEE9FCA9D}"/>
          </ac:grpSpMkLst>
        </pc:grpChg>
        <pc:graphicFrameChg chg="add mod modGraphic">
          <ac:chgData name="Debbie McMurrick" userId="238b6b9c-a3c5-4050-afc3-67155a7bb34c" providerId="ADAL" clId="{6A2AA60B-6A46-1845-AFE9-3ADC8B4D8683}" dt="2024-11-15T23:37:44.799" v="5741" actId="1076"/>
          <ac:graphicFrameMkLst>
            <pc:docMk/>
            <pc:sldMk cId="2782972078" sldId="274"/>
            <ac:graphicFrameMk id="5" creationId="{9B60DD6E-BA3E-AF33-0E1E-420DD41743A9}"/>
          </ac:graphicFrameMkLst>
        </pc:graphicFrameChg>
      </pc:sldChg>
      <pc:sldChg chg="addSp delSp modSp add mod setBg delDesignElem">
        <pc:chgData name="Debbie McMurrick" userId="238b6b9c-a3c5-4050-afc3-67155a7bb34c" providerId="ADAL" clId="{6A2AA60B-6A46-1845-AFE9-3ADC8B4D8683}" dt="2024-11-16T01:53:35.371" v="6436" actId="20577"/>
        <pc:sldMkLst>
          <pc:docMk/>
          <pc:sldMk cId="623656004" sldId="275"/>
        </pc:sldMkLst>
        <pc:spChg chg="mod">
          <ac:chgData name="Debbie McMurrick" userId="238b6b9c-a3c5-4050-afc3-67155a7bb34c" providerId="ADAL" clId="{6A2AA60B-6A46-1845-AFE9-3ADC8B4D8683}" dt="2024-11-16T01:53:21.238" v="6433" actId="20577"/>
          <ac:spMkLst>
            <pc:docMk/>
            <pc:sldMk cId="623656004" sldId="275"/>
            <ac:spMk id="2" creationId="{55ED17BE-CB7B-C316-CCF0-ECF250DECD91}"/>
          </ac:spMkLst>
        </pc:spChg>
        <pc:spChg chg="del">
          <ac:chgData name="Debbie McMurrick" userId="238b6b9c-a3c5-4050-afc3-67155a7bb34c" providerId="ADAL" clId="{6A2AA60B-6A46-1845-AFE9-3ADC8B4D8683}" dt="2024-11-15T23:48:19.673" v="6058" actId="478"/>
          <ac:spMkLst>
            <pc:docMk/>
            <pc:sldMk cId="623656004" sldId="275"/>
            <ac:spMk id="4" creationId="{DA1FE166-C6C0-28FF-7184-E7D59ABBCF58}"/>
          </ac:spMkLst>
        </pc:spChg>
        <pc:spChg chg="add del mod">
          <ac:chgData name="Debbie McMurrick" userId="238b6b9c-a3c5-4050-afc3-67155a7bb34c" providerId="ADAL" clId="{6A2AA60B-6A46-1845-AFE9-3ADC8B4D8683}" dt="2024-11-15T23:54:45.751" v="6095" actId="931"/>
          <ac:spMkLst>
            <pc:docMk/>
            <pc:sldMk cId="623656004" sldId="275"/>
            <ac:spMk id="5" creationId="{721517C5-6A17-A513-9EE0-FA3C8E91B37B}"/>
          </ac:spMkLst>
        </pc:spChg>
        <pc:spChg chg="add del mod">
          <ac:chgData name="Debbie McMurrick" userId="238b6b9c-a3c5-4050-afc3-67155a7bb34c" providerId="ADAL" clId="{6A2AA60B-6A46-1845-AFE9-3ADC8B4D8683}" dt="2024-11-15T23:52:04.051" v="6089" actId="931"/>
          <ac:spMkLst>
            <pc:docMk/>
            <pc:sldMk cId="623656004" sldId="275"/>
            <ac:spMk id="8" creationId="{C35281F1-1D9A-9100-0993-A40FD834CE9E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22" creationId="{F1FA269A-7C25-1C77-4F74-BDD1AFB8DA48}"/>
          </ac:spMkLst>
        </pc:spChg>
        <pc:spChg chg="add mod">
          <ac:chgData name="Debbie McMurrick" userId="238b6b9c-a3c5-4050-afc3-67155a7bb34c" providerId="ADAL" clId="{6A2AA60B-6A46-1845-AFE9-3ADC8B4D8683}" dt="2024-11-16T01:05:47.856" v="6397" actId="113"/>
          <ac:spMkLst>
            <pc:docMk/>
            <pc:sldMk cId="623656004" sldId="275"/>
            <ac:spMk id="23" creationId="{13E591F6-DAD5-8A1B-9480-7731FFE10D11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24" creationId="{31D45FA6-F1C2-527A-6AC3-4F30AB2B6333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26" creationId="{8642569A-1CBE-E730-9BBC-82EB179370B1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28" creationId="{EC9BB2E3-537F-53F1-A01C-B4496B1CA136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30" creationId="{E4E7429D-972A-8EFF-9823-24C66CA08DD8}"/>
          </ac:spMkLst>
        </pc:spChg>
        <pc:spChg chg="add mod">
          <ac:chgData name="Debbie McMurrick" userId="238b6b9c-a3c5-4050-afc3-67155a7bb34c" providerId="ADAL" clId="{6A2AA60B-6A46-1845-AFE9-3ADC8B4D8683}" dt="2024-11-16T01:53:35.371" v="6436" actId="20577"/>
          <ac:spMkLst>
            <pc:docMk/>
            <pc:sldMk cId="623656004" sldId="275"/>
            <ac:spMk id="31" creationId="{742A05D3-BE0E-DFE2-3628-2EC27008784E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32" creationId="{70F30D1C-DD60-98F4-6811-D8E183FFBA33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34" creationId="{72A545DB-417D-BC7C-40B1-9129010DE299}"/>
          </ac:spMkLst>
        </pc:spChg>
        <pc:spChg chg="del">
          <ac:chgData name="Debbie McMurrick" userId="238b6b9c-a3c5-4050-afc3-67155a7bb34c" providerId="ADAL" clId="{6A2AA60B-6A46-1845-AFE9-3ADC8B4D8683}" dt="2024-11-15T23:47:42.475" v="6056"/>
          <ac:spMkLst>
            <pc:docMk/>
            <pc:sldMk cId="623656004" sldId="275"/>
            <ac:spMk id="36" creationId="{3C5CE35C-C8D9-15AB-5BA5-EE49CFBF95D0}"/>
          </ac:spMkLst>
        </pc:spChg>
        <pc:grpChg chg="del">
          <ac:chgData name="Debbie McMurrick" userId="238b6b9c-a3c5-4050-afc3-67155a7bb34c" providerId="ADAL" clId="{6A2AA60B-6A46-1845-AFE9-3ADC8B4D8683}" dt="2024-11-15T23:47:42.475" v="6056"/>
          <ac:grpSpMkLst>
            <pc:docMk/>
            <pc:sldMk cId="623656004" sldId="275"/>
            <ac:grpSpMk id="11" creationId="{3F915B55-9660-92D4-6BDE-75E3D834E109}"/>
          </ac:grpSpMkLst>
        </pc:grpChg>
        <pc:picChg chg="del">
          <ac:chgData name="Debbie McMurrick" userId="238b6b9c-a3c5-4050-afc3-67155a7bb34c" providerId="ADAL" clId="{6A2AA60B-6A46-1845-AFE9-3ADC8B4D8683}" dt="2024-11-15T23:47:47.183" v="6057" actId="478"/>
          <ac:picMkLst>
            <pc:docMk/>
            <pc:sldMk cId="623656004" sldId="275"/>
            <ac:picMk id="6" creationId="{13562886-1712-A7B1-1F8F-724A1D262505}"/>
          </ac:picMkLst>
        </pc:picChg>
        <pc:picChg chg="add del mod">
          <ac:chgData name="Debbie McMurrick" userId="238b6b9c-a3c5-4050-afc3-67155a7bb34c" providerId="ADAL" clId="{6A2AA60B-6A46-1845-AFE9-3ADC8B4D8683}" dt="2024-11-15T23:54:41.975" v="6094" actId="478"/>
          <ac:picMkLst>
            <pc:docMk/>
            <pc:sldMk cId="623656004" sldId="275"/>
            <ac:picMk id="10" creationId="{CFA23212-5E6D-42F4-A0C4-E7BB2A363E12}"/>
          </ac:picMkLst>
        </pc:picChg>
        <pc:picChg chg="add del mod">
          <ac:chgData name="Debbie McMurrick" userId="238b6b9c-a3c5-4050-afc3-67155a7bb34c" providerId="ADAL" clId="{6A2AA60B-6A46-1845-AFE9-3ADC8B4D8683}" dt="2024-11-16T00:29:19.296" v="6105" actId="478"/>
          <ac:picMkLst>
            <pc:docMk/>
            <pc:sldMk cId="623656004" sldId="275"/>
            <ac:picMk id="27" creationId="{BCDE9867-C920-CE28-120D-7C29073A2B47}"/>
          </ac:picMkLst>
        </pc:picChg>
      </pc:sldChg>
      <pc:sldChg chg="addSp delSp modSp add mod">
        <pc:chgData name="Debbie McMurrick" userId="238b6b9c-a3c5-4050-afc3-67155a7bb34c" providerId="ADAL" clId="{6A2AA60B-6A46-1845-AFE9-3ADC8B4D8683}" dt="2024-11-16T01:53:15.423" v="6424" actId="14100"/>
        <pc:sldMkLst>
          <pc:docMk/>
          <pc:sldMk cId="1408537125" sldId="276"/>
        </pc:sldMkLst>
        <pc:spChg chg="mod">
          <ac:chgData name="Debbie McMurrick" userId="238b6b9c-a3c5-4050-afc3-67155a7bb34c" providerId="ADAL" clId="{6A2AA60B-6A46-1845-AFE9-3ADC8B4D8683}" dt="2024-11-16T01:53:15.423" v="6424" actId="14100"/>
          <ac:spMkLst>
            <pc:docMk/>
            <pc:sldMk cId="1408537125" sldId="276"/>
            <ac:spMk id="2" creationId="{031496BE-CFD3-F37A-50E1-DB7837E97346}"/>
          </ac:spMkLst>
        </pc:spChg>
        <pc:spChg chg="del">
          <ac:chgData name="Debbie McMurrick" userId="238b6b9c-a3c5-4050-afc3-67155a7bb34c" providerId="ADAL" clId="{6A2AA60B-6A46-1845-AFE9-3ADC8B4D8683}" dt="2024-11-16T00:33:27.472" v="6138" actId="931"/>
          <ac:spMkLst>
            <pc:docMk/>
            <pc:sldMk cId="1408537125" sldId="276"/>
            <ac:spMk id="23" creationId="{90689EEF-F39E-809E-81E5-2E384478E4D5}"/>
          </ac:spMkLst>
        </pc:spChg>
        <pc:picChg chg="add mod">
          <ac:chgData name="Debbie McMurrick" userId="238b6b9c-a3c5-4050-afc3-67155a7bb34c" providerId="ADAL" clId="{6A2AA60B-6A46-1845-AFE9-3ADC8B4D8683}" dt="2024-11-16T00:33:55.494" v="6156" actId="1036"/>
          <ac:picMkLst>
            <pc:docMk/>
            <pc:sldMk cId="1408537125" sldId="276"/>
            <ac:picMk id="4" creationId="{C4876D83-EFA7-C1A9-2FDA-EDB1AC9461E4}"/>
          </ac:picMkLst>
        </pc:picChg>
      </pc:sldChg>
      <pc:sldChg chg="addSp delSp modSp new mod setBg setClrOvrMap">
        <pc:chgData name="Debbie McMurrick" userId="238b6b9c-a3c5-4050-afc3-67155a7bb34c" providerId="ADAL" clId="{6A2AA60B-6A46-1845-AFE9-3ADC8B4D8683}" dt="2024-11-16T01:06:36.368" v="6414" actId="26606"/>
        <pc:sldMkLst>
          <pc:docMk/>
          <pc:sldMk cId="2674447375" sldId="277"/>
        </pc:sldMkLst>
        <pc:spChg chg="mod">
          <ac:chgData name="Debbie McMurrick" userId="238b6b9c-a3c5-4050-afc3-67155a7bb34c" providerId="ADAL" clId="{6A2AA60B-6A46-1845-AFE9-3ADC8B4D8683}" dt="2024-11-16T01:06:36.368" v="6414" actId="26606"/>
          <ac:spMkLst>
            <pc:docMk/>
            <pc:sldMk cId="2674447375" sldId="277"/>
            <ac:spMk id="2" creationId="{41CF013E-53C7-4488-3FD6-01A08F976234}"/>
          </ac:spMkLst>
        </pc:spChg>
        <pc:spChg chg="del mod">
          <ac:chgData name="Debbie McMurrick" userId="238b6b9c-a3c5-4050-afc3-67155a7bb34c" providerId="ADAL" clId="{6A2AA60B-6A46-1845-AFE9-3ADC8B4D8683}" dt="2024-11-16T01:06:36.368" v="6414" actId="26606"/>
          <ac:spMkLst>
            <pc:docMk/>
            <pc:sldMk cId="2674447375" sldId="277"/>
            <ac:spMk id="3" creationId="{BCBD969F-F638-CA62-E2B5-422CC1F02C0C}"/>
          </ac:spMkLst>
        </pc:spChg>
        <pc:spChg chg="del">
          <ac:chgData name="Debbie McMurrick" userId="238b6b9c-a3c5-4050-afc3-67155a7bb34c" providerId="ADAL" clId="{6A2AA60B-6A46-1845-AFE9-3ADC8B4D8683}" dt="2024-11-16T01:06:17.159" v="6410" actId="478"/>
          <ac:spMkLst>
            <pc:docMk/>
            <pc:sldMk cId="2674447375" sldId="277"/>
            <ac:spMk id="4" creationId="{2E616F6E-EC53-E942-2237-99844800D389}"/>
          </ac:spMkLst>
        </pc:spChg>
        <pc:spChg chg="add">
          <ac:chgData name="Debbie McMurrick" userId="238b6b9c-a3c5-4050-afc3-67155a7bb34c" providerId="ADAL" clId="{6A2AA60B-6A46-1845-AFE9-3ADC8B4D8683}" dt="2024-11-16T01:06:36.368" v="6414" actId="26606"/>
          <ac:spMkLst>
            <pc:docMk/>
            <pc:sldMk cId="2674447375" sldId="277"/>
            <ac:spMk id="12" creationId="{73C0A186-7444-4460-9C37-532E7671E99E}"/>
          </ac:spMkLst>
        </pc:spChg>
        <pc:grpChg chg="add">
          <ac:chgData name="Debbie McMurrick" userId="238b6b9c-a3c5-4050-afc3-67155a7bb34c" providerId="ADAL" clId="{6A2AA60B-6A46-1845-AFE9-3ADC8B4D8683}" dt="2024-11-16T01:06:36.368" v="6414" actId="26606"/>
          <ac:grpSpMkLst>
            <pc:docMk/>
            <pc:sldMk cId="2674447375" sldId="277"/>
            <ac:grpSpMk id="8" creationId="{93E10248-AF0E-477D-B4D2-47C02CE4E353}"/>
          </ac:grpSpMkLst>
        </pc:grpChg>
        <pc:grpChg chg="add">
          <ac:chgData name="Debbie McMurrick" userId="238b6b9c-a3c5-4050-afc3-67155a7bb34c" providerId="ADAL" clId="{6A2AA60B-6A46-1845-AFE9-3ADC8B4D8683}" dt="2024-11-16T01:06:36.368" v="6414" actId="26606"/>
          <ac:grpSpMkLst>
            <pc:docMk/>
            <pc:sldMk cId="2674447375" sldId="277"/>
            <ac:grpSpMk id="14" creationId="{F1ECA4FE-7D2F-4576-B767-3A5F5ABFE90F}"/>
          </ac:grpSpMkLst>
        </pc:grpChg>
        <pc:cxnChg chg="add">
          <ac:chgData name="Debbie McMurrick" userId="238b6b9c-a3c5-4050-afc3-67155a7bb34c" providerId="ADAL" clId="{6A2AA60B-6A46-1845-AFE9-3ADC8B4D8683}" dt="2024-11-16T01:06:36.368" v="6414" actId="26606"/>
          <ac:cxnSpMkLst>
            <pc:docMk/>
            <pc:sldMk cId="2674447375" sldId="277"/>
            <ac:cxnSpMk id="18" creationId="{E81F53E2-F556-42FA-8D24-113839EE19F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0F688-E77E-4011-9DDB-84A83AA6B52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D4429B-2EF6-4188-A023-80968D54E510}">
      <dgm:prSet custT="1"/>
      <dgm:spPr/>
      <dgm:t>
        <a:bodyPr/>
        <a:lstStyle/>
        <a:p>
          <a:r>
            <a:rPr lang="en-US" sz="1800" b="0" i="0" dirty="0" err="1"/>
            <a:t>Fare_Low</a:t>
          </a:r>
          <a:r>
            <a:rPr lang="en-US" sz="1800" b="0" i="0" dirty="0"/>
            <a:t> and </a:t>
          </a:r>
          <a:r>
            <a:rPr lang="en-US" sz="1800" b="0" i="0" dirty="0" err="1"/>
            <a:t>Nsmiles</a:t>
          </a:r>
          <a:endParaRPr lang="en-US" sz="1800" dirty="0"/>
        </a:p>
      </dgm:t>
    </dgm:pt>
    <dgm:pt modelId="{7C485215-58F5-46B1-BBE0-4ACE04CC5E43}" type="parTrans" cxnId="{2BE31FE9-5D65-43AE-ABDF-3F1ABD62B95C}">
      <dgm:prSet/>
      <dgm:spPr/>
      <dgm:t>
        <a:bodyPr/>
        <a:lstStyle/>
        <a:p>
          <a:endParaRPr lang="en-US"/>
        </a:p>
      </dgm:t>
    </dgm:pt>
    <dgm:pt modelId="{909B30A7-A83A-4DB2-8D0D-14F4CA7B74C8}" type="sibTrans" cxnId="{2BE31FE9-5D65-43AE-ABDF-3F1ABD62B95C}">
      <dgm:prSet/>
      <dgm:spPr/>
      <dgm:t>
        <a:bodyPr/>
        <a:lstStyle/>
        <a:p>
          <a:endParaRPr lang="en-US"/>
        </a:p>
      </dgm:t>
    </dgm:pt>
    <dgm:pt modelId="{85AB2D03-6251-4926-8DC4-C4A4C1B0C39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Indicates a moderate positive correlation</a:t>
          </a:r>
          <a:endParaRPr lang="en-US" sz="1400" dirty="0"/>
        </a:p>
      </dgm:t>
    </dgm:pt>
    <dgm:pt modelId="{5360E063-A9A0-42BA-B527-716C4C882690}" type="parTrans" cxnId="{7F29B2BB-4B8D-4914-A4D3-5E2B82D5724B}">
      <dgm:prSet/>
      <dgm:spPr/>
      <dgm:t>
        <a:bodyPr/>
        <a:lstStyle/>
        <a:p>
          <a:endParaRPr lang="en-US"/>
        </a:p>
      </dgm:t>
    </dgm:pt>
    <dgm:pt modelId="{C12964B3-AF7B-4EEC-98A0-3AF213A4A0DA}" type="sibTrans" cxnId="{7F29B2BB-4B8D-4914-A4D3-5E2B82D5724B}">
      <dgm:prSet/>
      <dgm:spPr/>
      <dgm:t>
        <a:bodyPr/>
        <a:lstStyle/>
        <a:p>
          <a:endParaRPr lang="en-US"/>
        </a:p>
      </dgm:t>
    </dgm:pt>
    <dgm:pt modelId="{F5908481-6039-4258-B7ED-AC34615CD9D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As distance increases, fare prices tend to increase</a:t>
          </a:r>
          <a:endParaRPr lang="en-US" sz="1400" dirty="0"/>
        </a:p>
      </dgm:t>
    </dgm:pt>
    <dgm:pt modelId="{F00880B4-BA19-4C51-BFF0-7B20A0FAB16F}" type="parTrans" cxnId="{04DACCCE-4013-4182-B860-F47F3442DE55}">
      <dgm:prSet/>
      <dgm:spPr/>
      <dgm:t>
        <a:bodyPr/>
        <a:lstStyle/>
        <a:p>
          <a:endParaRPr lang="en-US"/>
        </a:p>
      </dgm:t>
    </dgm:pt>
    <dgm:pt modelId="{F3D97A74-D8F9-4FDD-BDC9-0B10839F60B9}" type="sibTrans" cxnId="{04DACCCE-4013-4182-B860-F47F3442DE55}">
      <dgm:prSet/>
      <dgm:spPr/>
      <dgm:t>
        <a:bodyPr/>
        <a:lstStyle/>
        <a:p>
          <a:endParaRPr lang="en-US"/>
        </a:p>
      </dgm:t>
    </dgm:pt>
    <dgm:pt modelId="{2A9525E0-AFC8-4146-B1FE-4A72439E772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This is expected as longer flights usually have higher costs</a:t>
          </a:r>
          <a:endParaRPr lang="en-US" sz="1400" dirty="0"/>
        </a:p>
      </dgm:t>
    </dgm:pt>
    <dgm:pt modelId="{F0555395-6209-4693-844D-587F7C37FC7A}" type="parTrans" cxnId="{FFA8A272-7619-4B0F-A65E-ECA26563F569}">
      <dgm:prSet/>
      <dgm:spPr/>
      <dgm:t>
        <a:bodyPr/>
        <a:lstStyle/>
        <a:p>
          <a:endParaRPr lang="en-US"/>
        </a:p>
      </dgm:t>
    </dgm:pt>
    <dgm:pt modelId="{77E8FE10-CE26-447B-AF7B-267BDDA63FFF}" type="sibTrans" cxnId="{FFA8A272-7619-4B0F-A65E-ECA26563F569}">
      <dgm:prSet/>
      <dgm:spPr/>
      <dgm:t>
        <a:bodyPr/>
        <a:lstStyle/>
        <a:p>
          <a:endParaRPr lang="en-US"/>
        </a:p>
      </dgm:t>
    </dgm:pt>
    <dgm:pt modelId="{17EC0C6B-CEDE-4437-9486-15F0A5CFA70A}">
      <dgm:prSet custT="1"/>
      <dgm:spPr/>
      <dgm:t>
        <a:bodyPr/>
        <a:lstStyle/>
        <a:p>
          <a:r>
            <a:rPr lang="en-US" sz="1800" b="0" i="0" dirty="0" err="1"/>
            <a:t>Fare_Low</a:t>
          </a:r>
          <a:r>
            <a:rPr lang="en-US" sz="1800" b="0" i="0" dirty="0"/>
            <a:t> and Passengers</a:t>
          </a:r>
          <a:endParaRPr lang="en-US" sz="1800" dirty="0"/>
        </a:p>
      </dgm:t>
    </dgm:pt>
    <dgm:pt modelId="{B2D6B90D-BC5A-4E73-9A42-CCF3D8152513}" type="parTrans" cxnId="{66B46858-F4D8-406F-B785-FCD9525E6D7A}">
      <dgm:prSet/>
      <dgm:spPr/>
      <dgm:t>
        <a:bodyPr/>
        <a:lstStyle/>
        <a:p>
          <a:endParaRPr lang="en-US"/>
        </a:p>
      </dgm:t>
    </dgm:pt>
    <dgm:pt modelId="{4F867329-CB25-446B-8EF1-1CE7F2D94D81}" type="sibTrans" cxnId="{66B46858-F4D8-406F-B785-FCD9525E6D7A}">
      <dgm:prSet/>
      <dgm:spPr/>
      <dgm:t>
        <a:bodyPr/>
        <a:lstStyle/>
        <a:p>
          <a:endParaRPr lang="en-US"/>
        </a:p>
      </dgm:t>
    </dgm:pt>
    <dgm:pt modelId="{57A376AB-FE6D-4224-87C4-4E39751FFE3B}">
      <dgm:prSet custT="1"/>
      <dgm:spPr/>
      <dgm:t>
        <a:bodyPr/>
        <a:lstStyle/>
        <a:p>
          <a:r>
            <a:rPr lang="en-US" sz="1400" b="0" i="0"/>
            <a:t>Indicates a weak negative correlation</a:t>
          </a:r>
          <a:endParaRPr lang="en-US" sz="1400"/>
        </a:p>
      </dgm:t>
    </dgm:pt>
    <dgm:pt modelId="{F6DBD701-E015-4A1F-99A6-5668C52D10A3}" type="parTrans" cxnId="{8C37858C-B3EB-49EF-8A9A-CC2492C849FE}">
      <dgm:prSet/>
      <dgm:spPr/>
      <dgm:t>
        <a:bodyPr/>
        <a:lstStyle/>
        <a:p>
          <a:endParaRPr lang="en-US"/>
        </a:p>
      </dgm:t>
    </dgm:pt>
    <dgm:pt modelId="{984B7B6C-439E-4B74-BE94-0B65AA93AF4F}" type="sibTrans" cxnId="{8C37858C-B3EB-49EF-8A9A-CC2492C849FE}">
      <dgm:prSet/>
      <dgm:spPr/>
      <dgm:t>
        <a:bodyPr/>
        <a:lstStyle/>
        <a:p>
          <a:endParaRPr lang="en-US"/>
        </a:p>
      </dgm:t>
    </dgm:pt>
    <dgm:pt modelId="{24CEB6FF-FE4D-4D28-AFBD-208A3F6E2B22}">
      <dgm:prSet custT="1"/>
      <dgm:spPr/>
      <dgm:t>
        <a:bodyPr/>
        <a:lstStyle/>
        <a:p>
          <a:r>
            <a:rPr lang="en-US" sz="1400" b="0" i="0" dirty="0"/>
            <a:t>As passenger counts increase, fare prices tend to decrease slightly.</a:t>
          </a:r>
          <a:endParaRPr lang="en-US" sz="1400" dirty="0"/>
        </a:p>
      </dgm:t>
    </dgm:pt>
    <dgm:pt modelId="{D1CB0921-CF89-4A08-830A-3C55D43AED4F}" type="parTrans" cxnId="{F809D1F9-35C7-44C3-A56E-0AB180D72291}">
      <dgm:prSet/>
      <dgm:spPr/>
      <dgm:t>
        <a:bodyPr/>
        <a:lstStyle/>
        <a:p>
          <a:endParaRPr lang="en-US"/>
        </a:p>
      </dgm:t>
    </dgm:pt>
    <dgm:pt modelId="{E5DFA9ED-BE53-490C-8F35-E55FC668B432}" type="sibTrans" cxnId="{F809D1F9-35C7-44C3-A56E-0AB180D72291}">
      <dgm:prSet/>
      <dgm:spPr/>
      <dgm:t>
        <a:bodyPr/>
        <a:lstStyle/>
        <a:p>
          <a:endParaRPr lang="en-US"/>
        </a:p>
      </dgm:t>
    </dgm:pt>
    <dgm:pt modelId="{952DC093-A301-4C0B-B00C-534BACB9FFAC}">
      <dgm:prSet custT="1"/>
      <dgm:spPr/>
      <dgm:t>
        <a:bodyPr/>
        <a:lstStyle/>
        <a:p>
          <a:r>
            <a:rPr lang="en-US" sz="1400" b="0" i="0" dirty="0"/>
            <a:t>Suggests flights with more passengers might offer lower rates</a:t>
          </a:r>
          <a:endParaRPr lang="en-US" sz="1400" dirty="0"/>
        </a:p>
      </dgm:t>
    </dgm:pt>
    <dgm:pt modelId="{FC5CE3A5-4DDE-41F9-8012-3D5FAEA063C7}" type="parTrans" cxnId="{72664447-E394-4587-AECF-D8C8BC02883D}">
      <dgm:prSet/>
      <dgm:spPr/>
      <dgm:t>
        <a:bodyPr/>
        <a:lstStyle/>
        <a:p>
          <a:endParaRPr lang="en-US"/>
        </a:p>
      </dgm:t>
    </dgm:pt>
    <dgm:pt modelId="{DF084F31-F380-41D6-A463-52E1BD923D7D}" type="sibTrans" cxnId="{72664447-E394-4587-AECF-D8C8BC02883D}">
      <dgm:prSet/>
      <dgm:spPr/>
      <dgm:t>
        <a:bodyPr/>
        <a:lstStyle/>
        <a:p>
          <a:endParaRPr lang="en-US"/>
        </a:p>
      </dgm:t>
    </dgm:pt>
    <dgm:pt modelId="{9A14C8BD-966C-4734-94FA-28AE17710EF4}">
      <dgm:prSet custT="1"/>
      <dgm:spPr/>
      <dgm:t>
        <a:bodyPr/>
        <a:lstStyle/>
        <a:p>
          <a:r>
            <a:rPr lang="en-US" sz="1800" b="0" i="0" dirty="0"/>
            <a:t>Outcome</a:t>
          </a:r>
          <a:endParaRPr lang="en-US" sz="1400" dirty="0"/>
        </a:p>
      </dgm:t>
    </dgm:pt>
    <dgm:pt modelId="{0C03DE97-44BC-432D-ABA4-58D343DE65E3}" type="parTrans" cxnId="{108317DD-A55A-4C53-955B-10AE0F738FA3}">
      <dgm:prSet/>
      <dgm:spPr/>
      <dgm:t>
        <a:bodyPr/>
        <a:lstStyle/>
        <a:p>
          <a:endParaRPr lang="en-US"/>
        </a:p>
      </dgm:t>
    </dgm:pt>
    <dgm:pt modelId="{9AFA1B86-3A1E-4268-80DD-795498FB47AB}" type="sibTrans" cxnId="{108317DD-A55A-4C53-955B-10AE0F738FA3}">
      <dgm:prSet/>
      <dgm:spPr/>
      <dgm:t>
        <a:bodyPr/>
        <a:lstStyle/>
        <a:p>
          <a:endParaRPr lang="en-US"/>
        </a:p>
      </dgm:t>
    </dgm:pt>
    <dgm:pt modelId="{26E53A83-F86B-694B-AA51-4BF93B3BE688}">
      <dgm:prSet custT="1"/>
      <dgm:spPr/>
      <dgm:t>
        <a:bodyPr/>
        <a:lstStyle/>
        <a:p>
          <a:r>
            <a:rPr lang="en-US" sz="1400" b="0" i="0" dirty="0"/>
            <a:t>We can </a:t>
          </a:r>
          <a:r>
            <a:rPr lang="en-US" sz="1400" b="1" i="0" dirty="0"/>
            <a:t>confidently reject the null hypothesis</a:t>
          </a:r>
          <a:r>
            <a:rPr lang="en-US" sz="1400" b="0" i="0" dirty="0"/>
            <a:t> for both scenarios</a:t>
          </a:r>
          <a:endParaRPr lang="en-US" sz="1400" dirty="0"/>
        </a:p>
      </dgm:t>
    </dgm:pt>
    <dgm:pt modelId="{70A3342C-5B79-0840-80D9-BAE766C27801}" type="parTrans" cxnId="{B4929717-7E10-C54C-B919-2EA700356FE9}">
      <dgm:prSet/>
      <dgm:spPr/>
      <dgm:t>
        <a:bodyPr/>
        <a:lstStyle/>
        <a:p>
          <a:endParaRPr lang="en-US"/>
        </a:p>
      </dgm:t>
    </dgm:pt>
    <dgm:pt modelId="{EEEA2EFC-2540-184D-8FE8-05591F04EBBD}" type="sibTrans" cxnId="{B4929717-7E10-C54C-B919-2EA700356FE9}">
      <dgm:prSet/>
      <dgm:spPr/>
      <dgm:t>
        <a:bodyPr/>
        <a:lstStyle/>
        <a:p>
          <a:endParaRPr lang="en-US"/>
        </a:p>
      </dgm:t>
    </dgm:pt>
    <dgm:pt modelId="{19A5A0EC-B62A-2745-9D79-C22F56A2562F}" type="pres">
      <dgm:prSet presAssocID="{0280F688-E77E-4011-9DDB-84A83AA6B522}" presName="Name0" presStyleCnt="0">
        <dgm:presLayoutVars>
          <dgm:dir/>
          <dgm:animLvl val="lvl"/>
          <dgm:resizeHandles val="exact"/>
        </dgm:presLayoutVars>
      </dgm:prSet>
      <dgm:spPr/>
    </dgm:pt>
    <dgm:pt modelId="{6F33F71B-5EDD-3545-9A57-AFED669C898D}" type="pres">
      <dgm:prSet presAssocID="{2DD4429B-2EF6-4188-A023-80968D54E510}" presName="linNode" presStyleCnt="0"/>
      <dgm:spPr/>
    </dgm:pt>
    <dgm:pt modelId="{80575C16-7165-C443-BFF7-5F708186BE6D}" type="pres">
      <dgm:prSet presAssocID="{2DD4429B-2EF6-4188-A023-80968D54E51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14E2497-663C-B94B-B088-CE8E8E1EFF73}" type="pres">
      <dgm:prSet presAssocID="{2DD4429B-2EF6-4188-A023-80968D54E510}" presName="descendantText" presStyleLbl="alignAccFollowNode1" presStyleIdx="0" presStyleCnt="3" custLinFactNeighborX="29479" custLinFactNeighborY="1617">
        <dgm:presLayoutVars>
          <dgm:bulletEnabled/>
        </dgm:presLayoutVars>
      </dgm:prSet>
      <dgm:spPr/>
    </dgm:pt>
    <dgm:pt modelId="{34CF505B-1BD9-0642-B54A-62B885FD9482}" type="pres">
      <dgm:prSet presAssocID="{909B30A7-A83A-4DB2-8D0D-14F4CA7B74C8}" presName="sp" presStyleCnt="0"/>
      <dgm:spPr/>
    </dgm:pt>
    <dgm:pt modelId="{C68D9139-82A8-F842-AA76-DBB0A1515D60}" type="pres">
      <dgm:prSet presAssocID="{17EC0C6B-CEDE-4437-9486-15F0A5CFA70A}" presName="linNode" presStyleCnt="0"/>
      <dgm:spPr/>
    </dgm:pt>
    <dgm:pt modelId="{235D804C-96AE-CF4A-BFB8-60D0A65BFBE9}" type="pres">
      <dgm:prSet presAssocID="{17EC0C6B-CEDE-4437-9486-15F0A5CFA70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48BB783-D9A2-5E4C-8439-E95434A8BDD7}" type="pres">
      <dgm:prSet presAssocID="{17EC0C6B-CEDE-4437-9486-15F0A5CFA70A}" presName="descendantText" presStyleLbl="alignAccFollowNode1" presStyleIdx="1" presStyleCnt="3">
        <dgm:presLayoutVars>
          <dgm:bulletEnabled/>
        </dgm:presLayoutVars>
      </dgm:prSet>
      <dgm:spPr/>
    </dgm:pt>
    <dgm:pt modelId="{6843BCD9-05CA-A74F-8A51-6CC7B5D2004F}" type="pres">
      <dgm:prSet presAssocID="{4F867329-CB25-446B-8EF1-1CE7F2D94D81}" presName="sp" presStyleCnt="0"/>
      <dgm:spPr/>
    </dgm:pt>
    <dgm:pt modelId="{CC8BF197-63DA-0841-A12C-5CC86E4049C8}" type="pres">
      <dgm:prSet presAssocID="{9A14C8BD-966C-4734-94FA-28AE17710EF4}" presName="linNode" presStyleCnt="0"/>
      <dgm:spPr/>
    </dgm:pt>
    <dgm:pt modelId="{A973FD6B-79F5-A243-8AE6-9A82C997807A}" type="pres">
      <dgm:prSet presAssocID="{9A14C8BD-966C-4734-94FA-28AE17710EF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3E0DED4-2FAA-0743-AAAB-2B239ABE2920}" type="pres">
      <dgm:prSet presAssocID="{9A14C8BD-966C-4734-94FA-28AE17710EF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4929717-7E10-C54C-B919-2EA700356FE9}" srcId="{9A14C8BD-966C-4734-94FA-28AE17710EF4}" destId="{26E53A83-F86B-694B-AA51-4BF93B3BE688}" srcOrd="0" destOrd="0" parTransId="{70A3342C-5B79-0840-80D9-BAE766C27801}" sibTransId="{EEEA2EFC-2540-184D-8FE8-05591F04EBBD}"/>
    <dgm:cxn modelId="{28DB8226-DBAB-3244-B443-2FC4EC923F50}" type="presOf" srcId="{2DD4429B-2EF6-4188-A023-80968D54E510}" destId="{80575C16-7165-C443-BFF7-5F708186BE6D}" srcOrd="0" destOrd="0" presId="urn:microsoft.com/office/officeart/2016/7/layout/VerticalSolidActionList"/>
    <dgm:cxn modelId="{B9693D3B-4904-184C-8EDC-34B238B7871F}" type="presOf" srcId="{85AB2D03-6251-4926-8DC4-C4A4C1B0C39A}" destId="{514E2497-663C-B94B-B088-CE8E8E1EFF73}" srcOrd="0" destOrd="0" presId="urn:microsoft.com/office/officeart/2016/7/layout/VerticalSolidActionList"/>
    <dgm:cxn modelId="{72664447-E394-4587-AECF-D8C8BC02883D}" srcId="{17EC0C6B-CEDE-4437-9486-15F0A5CFA70A}" destId="{952DC093-A301-4C0B-B00C-534BACB9FFAC}" srcOrd="2" destOrd="0" parTransId="{FC5CE3A5-4DDE-41F9-8012-3D5FAEA063C7}" sibTransId="{DF084F31-F380-41D6-A463-52E1BD923D7D}"/>
    <dgm:cxn modelId="{66B46858-F4D8-406F-B785-FCD9525E6D7A}" srcId="{0280F688-E77E-4011-9DDB-84A83AA6B522}" destId="{17EC0C6B-CEDE-4437-9486-15F0A5CFA70A}" srcOrd="1" destOrd="0" parTransId="{B2D6B90D-BC5A-4E73-9A42-CCF3D8152513}" sibTransId="{4F867329-CB25-446B-8EF1-1CE7F2D94D81}"/>
    <dgm:cxn modelId="{F0D1A65E-7ADB-FF40-925A-27048EE99DD9}" type="presOf" srcId="{9A14C8BD-966C-4734-94FA-28AE17710EF4}" destId="{A973FD6B-79F5-A243-8AE6-9A82C997807A}" srcOrd="0" destOrd="0" presId="urn:microsoft.com/office/officeart/2016/7/layout/VerticalSolidActionList"/>
    <dgm:cxn modelId="{3E30046E-EBD0-784C-A341-26297AF46B9B}" type="presOf" srcId="{57A376AB-FE6D-4224-87C4-4E39751FFE3B}" destId="{248BB783-D9A2-5E4C-8439-E95434A8BDD7}" srcOrd="0" destOrd="0" presId="urn:microsoft.com/office/officeart/2016/7/layout/VerticalSolidActionList"/>
    <dgm:cxn modelId="{922B4E6F-A5F8-0F45-A6BA-6F6D9FECA8F5}" type="presOf" srcId="{F5908481-6039-4258-B7ED-AC34615CD9DF}" destId="{514E2497-663C-B94B-B088-CE8E8E1EFF73}" srcOrd="0" destOrd="1" presId="urn:microsoft.com/office/officeart/2016/7/layout/VerticalSolidActionList"/>
    <dgm:cxn modelId="{FFA8A272-7619-4B0F-A65E-ECA26563F569}" srcId="{2DD4429B-2EF6-4188-A023-80968D54E510}" destId="{2A9525E0-AFC8-4146-B1FE-4A72439E7727}" srcOrd="2" destOrd="0" parTransId="{F0555395-6209-4693-844D-587F7C37FC7A}" sibTransId="{77E8FE10-CE26-447B-AF7B-267BDDA63FFF}"/>
    <dgm:cxn modelId="{8C37858C-B3EB-49EF-8A9A-CC2492C849FE}" srcId="{17EC0C6B-CEDE-4437-9486-15F0A5CFA70A}" destId="{57A376AB-FE6D-4224-87C4-4E39751FFE3B}" srcOrd="0" destOrd="0" parTransId="{F6DBD701-E015-4A1F-99A6-5668C52D10A3}" sibTransId="{984B7B6C-439E-4B74-BE94-0B65AA93AF4F}"/>
    <dgm:cxn modelId="{E8FB259A-5D8D-3540-BA86-17C6F8B3C56A}" type="presOf" srcId="{0280F688-E77E-4011-9DDB-84A83AA6B522}" destId="{19A5A0EC-B62A-2745-9D79-C22F56A2562F}" srcOrd="0" destOrd="0" presId="urn:microsoft.com/office/officeart/2016/7/layout/VerticalSolidActionList"/>
    <dgm:cxn modelId="{BE65ACA0-07A8-2144-9989-8E20016B3AAA}" type="presOf" srcId="{26E53A83-F86B-694B-AA51-4BF93B3BE688}" destId="{03E0DED4-2FAA-0743-AAAB-2B239ABE2920}" srcOrd="0" destOrd="0" presId="urn:microsoft.com/office/officeart/2016/7/layout/VerticalSolidActionList"/>
    <dgm:cxn modelId="{2F088FA4-7087-B145-A774-A973CE565FA3}" type="presOf" srcId="{17EC0C6B-CEDE-4437-9486-15F0A5CFA70A}" destId="{235D804C-96AE-CF4A-BFB8-60D0A65BFBE9}" srcOrd="0" destOrd="0" presId="urn:microsoft.com/office/officeart/2016/7/layout/VerticalSolidActionList"/>
    <dgm:cxn modelId="{FDB17AB0-F9A1-9244-98E9-51FC1C73EA7B}" type="presOf" srcId="{24CEB6FF-FE4D-4D28-AFBD-208A3F6E2B22}" destId="{248BB783-D9A2-5E4C-8439-E95434A8BDD7}" srcOrd="0" destOrd="1" presId="urn:microsoft.com/office/officeart/2016/7/layout/VerticalSolidActionList"/>
    <dgm:cxn modelId="{7F29B2BB-4B8D-4914-A4D3-5E2B82D5724B}" srcId="{2DD4429B-2EF6-4188-A023-80968D54E510}" destId="{85AB2D03-6251-4926-8DC4-C4A4C1B0C39A}" srcOrd="0" destOrd="0" parTransId="{5360E063-A9A0-42BA-B527-716C4C882690}" sibTransId="{C12964B3-AF7B-4EEC-98A0-3AF213A4A0DA}"/>
    <dgm:cxn modelId="{04DACCCE-4013-4182-B860-F47F3442DE55}" srcId="{2DD4429B-2EF6-4188-A023-80968D54E510}" destId="{F5908481-6039-4258-B7ED-AC34615CD9DF}" srcOrd="1" destOrd="0" parTransId="{F00880B4-BA19-4C51-BFF0-7B20A0FAB16F}" sibTransId="{F3D97A74-D8F9-4FDD-BDC9-0B10839F60B9}"/>
    <dgm:cxn modelId="{6EFA61D9-B07A-1441-84EA-53624472D391}" type="presOf" srcId="{952DC093-A301-4C0B-B00C-534BACB9FFAC}" destId="{248BB783-D9A2-5E4C-8439-E95434A8BDD7}" srcOrd="0" destOrd="2" presId="urn:microsoft.com/office/officeart/2016/7/layout/VerticalSolidActionList"/>
    <dgm:cxn modelId="{108317DD-A55A-4C53-955B-10AE0F738FA3}" srcId="{0280F688-E77E-4011-9DDB-84A83AA6B522}" destId="{9A14C8BD-966C-4734-94FA-28AE17710EF4}" srcOrd="2" destOrd="0" parTransId="{0C03DE97-44BC-432D-ABA4-58D343DE65E3}" sibTransId="{9AFA1B86-3A1E-4268-80DD-795498FB47AB}"/>
    <dgm:cxn modelId="{2BE31FE9-5D65-43AE-ABDF-3F1ABD62B95C}" srcId="{0280F688-E77E-4011-9DDB-84A83AA6B522}" destId="{2DD4429B-2EF6-4188-A023-80968D54E510}" srcOrd="0" destOrd="0" parTransId="{7C485215-58F5-46B1-BBE0-4ACE04CC5E43}" sibTransId="{909B30A7-A83A-4DB2-8D0D-14F4CA7B74C8}"/>
    <dgm:cxn modelId="{F809D1F9-35C7-44C3-A56E-0AB180D72291}" srcId="{17EC0C6B-CEDE-4437-9486-15F0A5CFA70A}" destId="{24CEB6FF-FE4D-4D28-AFBD-208A3F6E2B22}" srcOrd="1" destOrd="0" parTransId="{D1CB0921-CF89-4A08-830A-3C55D43AED4F}" sibTransId="{E5DFA9ED-BE53-490C-8F35-E55FC668B432}"/>
    <dgm:cxn modelId="{1A8E8BFB-67F9-4648-B86D-A64C489A91C4}" type="presOf" srcId="{2A9525E0-AFC8-4146-B1FE-4A72439E7727}" destId="{514E2497-663C-B94B-B088-CE8E8E1EFF73}" srcOrd="0" destOrd="2" presId="urn:microsoft.com/office/officeart/2016/7/layout/VerticalSolidActionList"/>
    <dgm:cxn modelId="{A0495081-9F3B-4C4A-A3AB-4A5F607AA18A}" type="presParOf" srcId="{19A5A0EC-B62A-2745-9D79-C22F56A2562F}" destId="{6F33F71B-5EDD-3545-9A57-AFED669C898D}" srcOrd="0" destOrd="0" presId="urn:microsoft.com/office/officeart/2016/7/layout/VerticalSolidActionList"/>
    <dgm:cxn modelId="{817440A4-F4BE-C349-BEC1-88A0436729B7}" type="presParOf" srcId="{6F33F71B-5EDD-3545-9A57-AFED669C898D}" destId="{80575C16-7165-C443-BFF7-5F708186BE6D}" srcOrd="0" destOrd="0" presId="urn:microsoft.com/office/officeart/2016/7/layout/VerticalSolidActionList"/>
    <dgm:cxn modelId="{2F1E2E16-80EB-4643-BCE9-F037B6DF22B6}" type="presParOf" srcId="{6F33F71B-5EDD-3545-9A57-AFED669C898D}" destId="{514E2497-663C-B94B-B088-CE8E8E1EFF73}" srcOrd="1" destOrd="0" presId="urn:microsoft.com/office/officeart/2016/7/layout/VerticalSolidActionList"/>
    <dgm:cxn modelId="{F9AFF39E-6CF4-D84A-81BF-FE9D672EF066}" type="presParOf" srcId="{19A5A0EC-B62A-2745-9D79-C22F56A2562F}" destId="{34CF505B-1BD9-0642-B54A-62B885FD9482}" srcOrd="1" destOrd="0" presId="urn:microsoft.com/office/officeart/2016/7/layout/VerticalSolidActionList"/>
    <dgm:cxn modelId="{3DFA64DE-2281-C149-8BC3-7332CFE073CA}" type="presParOf" srcId="{19A5A0EC-B62A-2745-9D79-C22F56A2562F}" destId="{C68D9139-82A8-F842-AA76-DBB0A1515D60}" srcOrd="2" destOrd="0" presId="urn:microsoft.com/office/officeart/2016/7/layout/VerticalSolidActionList"/>
    <dgm:cxn modelId="{CA5CE466-C93A-B64B-B7ED-B314C049D5C6}" type="presParOf" srcId="{C68D9139-82A8-F842-AA76-DBB0A1515D60}" destId="{235D804C-96AE-CF4A-BFB8-60D0A65BFBE9}" srcOrd="0" destOrd="0" presId="urn:microsoft.com/office/officeart/2016/7/layout/VerticalSolidActionList"/>
    <dgm:cxn modelId="{5DF33ECA-E82D-B24F-ABD0-81924C0EB041}" type="presParOf" srcId="{C68D9139-82A8-F842-AA76-DBB0A1515D60}" destId="{248BB783-D9A2-5E4C-8439-E95434A8BDD7}" srcOrd="1" destOrd="0" presId="urn:microsoft.com/office/officeart/2016/7/layout/VerticalSolidActionList"/>
    <dgm:cxn modelId="{8B5E5DD6-7D52-EB47-95DF-6AA06F575A05}" type="presParOf" srcId="{19A5A0EC-B62A-2745-9D79-C22F56A2562F}" destId="{6843BCD9-05CA-A74F-8A51-6CC7B5D2004F}" srcOrd="3" destOrd="0" presId="urn:microsoft.com/office/officeart/2016/7/layout/VerticalSolidActionList"/>
    <dgm:cxn modelId="{6D91759B-006C-014C-AABA-4F2F2418A11E}" type="presParOf" srcId="{19A5A0EC-B62A-2745-9D79-C22F56A2562F}" destId="{CC8BF197-63DA-0841-A12C-5CC86E4049C8}" srcOrd="4" destOrd="0" presId="urn:microsoft.com/office/officeart/2016/7/layout/VerticalSolidActionList"/>
    <dgm:cxn modelId="{3EFFEE0B-B354-BB4C-B04B-26B420439714}" type="presParOf" srcId="{CC8BF197-63DA-0841-A12C-5CC86E4049C8}" destId="{A973FD6B-79F5-A243-8AE6-9A82C997807A}" srcOrd="0" destOrd="0" presId="urn:microsoft.com/office/officeart/2016/7/layout/VerticalSolidActionList"/>
    <dgm:cxn modelId="{FF59C19C-A297-C54A-9A93-5451D3179BA9}" type="presParOf" srcId="{CC8BF197-63DA-0841-A12C-5CC86E4049C8}" destId="{03E0DED4-2FAA-0743-AAAB-2B239ABE292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E2497-663C-B94B-B088-CE8E8E1EFF73}">
      <dsp:nvSpPr>
        <dsp:cNvPr id="0" name=""/>
        <dsp:cNvSpPr/>
      </dsp:nvSpPr>
      <dsp:spPr>
        <a:xfrm>
          <a:off x="2053953" y="18172"/>
          <a:ext cx="8215812" cy="105991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10" tIns="269219" rIns="159410" bIns="2692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Indicates a moderate positive correlation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As distance increases, fare prices tend to increase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This is expected as longer flights usually have higher costs</a:t>
          </a:r>
          <a:endParaRPr lang="en-US" sz="1400" kern="1200" dirty="0"/>
        </a:p>
      </dsp:txBody>
      <dsp:txXfrm>
        <a:off x="2053953" y="18172"/>
        <a:ext cx="8215812" cy="1059916"/>
      </dsp:txXfrm>
    </dsp:sp>
    <dsp:sp modelId="{80575C16-7165-C443-BFF7-5F708186BE6D}">
      <dsp:nvSpPr>
        <dsp:cNvPr id="0" name=""/>
        <dsp:cNvSpPr/>
      </dsp:nvSpPr>
      <dsp:spPr>
        <a:xfrm>
          <a:off x="0" y="1034"/>
          <a:ext cx="2053953" cy="10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688" tIns="104696" rIns="108688" bIns="104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Fare_Low</a:t>
          </a:r>
          <a:r>
            <a:rPr lang="en-US" sz="1800" b="0" i="0" kern="1200" dirty="0"/>
            <a:t> and </a:t>
          </a:r>
          <a:r>
            <a:rPr lang="en-US" sz="1800" b="0" i="0" kern="1200" dirty="0" err="1"/>
            <a:t>Nsmiles</a:t>
          </a:r>
          <a:endParaRPr lang="en-US" sz="1800" kern="1200" dirty="0"/>
        </a:p>
      </dsp:txBody>
      <dsp:txXfrm>
        <a:off x="0" y="1034"/>
        <a:ext cx="2053953" cy="1059916"/>
      </dsp:txXfrm>
    </dsp:sp>
    <dsp:sp modelId="{248BB783-D9A2-5E4C-8439-E95434A8BDD7}">
      <dsp:nvSpPr>
        <dsp:cNvPr id="0" name=""/>
        <dsp:cNvSpPr/>
      </dsp:nvSpPr>
      <dsp:spPr>
        <a:xfrm>
          <a:off x="2053953" y="1124545"/>
          <a:ext cx="8215812" cy="1059916"/>
        </a:xfrm>
        <a:prstGeom prst="rect">
          <a:avLst/>
        </a:prstGeom>
        <a:solidFill>
          <a:schemeClr val="accent5">
            <a:tint val="40000"/>
            <a:alpha val="90000"/>
            <a:hueOff val="1415353"/>
            <a:satOff val="-13667"/>
            <a:lumOff val="-160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415353"/>
              <a:satOff val="-13667"/>
              <a:lumOff val="-1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10" tIns="269219" rIns="159410" bIns="2692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Indicates a weak negative correlation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As passenger counts increase, fare prices tend to decrease slightly.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Suggests flights with more passengers might offer lower rates</a:t>
          </a:r>
          <a:endParaRPr lang="en-US" sz="1400" kern="1200" dirty="0"/>
        </a:p>
      </dsp:txBody>
      <dsp:txXfrm>
        <a:off x="2053953" y="1124545"/>
        <a:ext cx="8215812" cy="1059916"/>
      </dsp:txXfrm>
    </dsp:sp>
    <dsp:sp modelId="{235D804C-96AE-CF4A-BFB8-60D0A65BFBE9}">
      <dsp:nvSpPr>
        <dsp:cNvPr id="0" name=""/>
        <dsp:cNvSpPr/>
      </dsp:nvSpPr>
      <dsp:spPr>
        <a:xfrm>
          <a:off x="0" y="1124545"/>
          <a:ext cx="2053953" cy="1059916"/>
        </a:xfrm>
        <a:prstGeom prst="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688" tIns="104696" rIns="108688" bIns="104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/>
            <a:t>Fare_Low</a:t>
          </a:r>
          <a:r>
            <a:rPr lang="en-US" sz="1800" b="0" i="0" kern="1200" dirty="0"/>
            <a:t> and Passengers</a:t>
          </a:r>
          <a:endParaRPr lang="en-US" sz="1800" kern="1200" dirty="0"/>
        </a:p>
      </dsp:txBody>
      <dsp:txXfrm>
        <a:off x="0" y="1124545"/>
        <a:ext cx="2053953" cy="1059916"/>
      </dsp:txXfrm>
    </dsp:sp>
    <dsp:sp modelId="{03E0DED4-2FAA-0743-AAAB-2B239ABE2920}">
      <dsp:nvSpPr>
        <dsp:cNvPr id="0" name=""/>
        <dsp:cNvSpPr/>
      </dsp:nvSpPr>
      <dsp:spPr>
        <a:xfrm>
          <a:off x="2053953" y="2248057"/>
          <a:ext cx="8215812" cy="1059916"/>
        </a:xfrm>
        <a:prstGeom prst="rect">
          <a:avLst/>
        </a:prstGeom>
        <a:solidFill>
          <a:schemeClr val="accent5">
            <a:tint val="40000"/>
            <a:alpha val="90000"/>
            <a:hueOff val="2830706"/>
            <a:satOff val="-27334"/>
            <a:lumOff val="-321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830706"/>
              <a:satOff val="-27334"/>
              <a:lumOff val="-32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10" tIns="269219" rIns="159410" bIns="2692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We can </a:t>
          </a:r>
          <a:r>
            <a:rPr lang="en-US" sz="1400" b="1" i="0" kern="1200" dirty="0"/>
            <a:t>confidently reject the null hypothesis</a:t>
          </a:r>
          <a:r>
            <a:rPr lang="en-US" sz="1400" b="0" i="0" kern="1200" dirty="0"/>
            <a:t> for both scenarios</a:t>
          </a:r>
          <a:endParaRPr lang="en-US" sz="1400" kern="1200" dirty="0"/>
        </a:p>
      </dsp:txBody>
      <dsp:txXfrm>
        <a:off x="2053953" y="2248057"/>
        <a:ext cx="8215812" cy="1059916"/>
      </dsp:txXfrm>
    </dsp:sp>
    <dsp:sp modelId="{A973FD6B-79F5-A243-8AE6-9A82C997807A}">
      <dsp:nvSpPr>
        <dsp:cNvPr id="0" name=""/>
        <dsp:cNvSpPr/>
      </dsp:nvSpPr>
      <dsp:spPr>
        <a:xfrm>
          <a:off x="0" y="2248057"/>
          <a:ext cx="2053953" cy="1059916"/>
        </a:xfrm>
        <a:prstGeom prst="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688" tIns="104696" rIns="108688" bIns="10469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Outcome</a:t>
          </a:r>
          <a:endParaRPr lang="en-US" sz="1400" kern="1200" dirty="0"/>
        </a:p>
      </dsp:txBody>
      <dsp:txXfrm>
        <a:off x="0" y="2248057"/>
        <a:ext cx="2053953" cy="105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3C52-4BBD-1FEA-EB31-486DD71AC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</a:t>
            </a:r>
            <a:br>
              <a:rPr lang="en-US" dirty="0"/>
            </a:br>
            <a:r>
              <a:rPr lang="en-US" dirty="0"/>
              <a:t>US Airline Flights &amp; Fares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8B17-3578-6923-D779-7239255B1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Debbie McMurrick</a:t>
            </a:r>
          </a:p>
          <a:p>
            <a:r>
              <a:rPr lang="en-US" dirty="0"/>
              <a:t>DSC 530 Data Exploration and Analysis</a:t>
            </a:r>
          </a:p>
          <a:p>
            <a:r>
              <a:rPr lang="en-US" dirty="0"/>
              <a:t>November 16, 2024</a:t>
            </a:r>
          </a:p>
        </p:txBody>
      </p:sp>
    </p:spTree>
    <p:extLst>
      <p:ext uri="{BB962C8B-B14F-4D97-AF65-F5344CB8AC3E}">
        <p14:creationId xmlns:p14="http://schemas.microsoft.com/office/powerpoint/2010/main" val="364432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F1F7-D333-6988-02DC-7D5FDA22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Descriptive Characteristics</a:t>
            </a:r>
          </a:p>
        </p:txBody>
      </p:sp>
      <p:pic>
        <p:nvPicPr>
          <p:cNvPr id="16" name="Content Placeholder 15" descr="A screenshot of a graph&#10;&#10;Description automatically generated">
            <a:extLst>
              <a:ext uri="{FF2B5EF4-FFF2-40B4-BE49-F238E27FC236}">
                <a16:creationId xmlns:a16="http://schemas.microsoft.com/office/drawing/2014/main" id="{B6BFA84D-7954-E0F5-FF96-DBB9116E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03" y="2363190"/>
            <a:ext cx="11568269" cy="273985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87E205-AD8C-10BD-3CF0-1FBA188A3306}"/>
              </a:ext>
            </a:extLst>
          </p:cNvPr>
          <p:cNvSpPr txBox="1"/>
          <p:nvPr/>
        </p:nvSpPr>
        <p:spPr>
          <a:xfrm>
            <a:off x="788193" y="5207223"/>
            <a:ext cx="106156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Mean:</a:t>
            </a:r>
            <a:r>
              <a:rPr lang="en-US" sz="1600" dirty="0"/>
              <a:t> average value of each field.</a:t>
            </a:r>
          </a:p>
          <a:p>
            <a:r>
              <a:rPr lang="en-US" sz="1600" b="1" dirty="0"/>
              <a:t>STD: </a:t>
            </a:r>
            <a:r>
              <a:rPr lang="en-US" sz="1600" dirty="0"/>
              <a:t>measures he dispersion/spread of a set of values in a dataset.</a:t>
            </a:r>
          </a:p>
          <a:p>
            <a:r>
              <a:rPr lang="en-US" sz="1600" b="1" dirty="0"/>
              <a:t>Mode:</a:t>
            </a:r>
            <a:r>
              <a:rPr lang="en-US" sz="1600" dirty="0"/>
              <a:t> returns the most frequent value of reach field.</a:t>
            </a:r>
          </a:p>
          <a:p>
            <a:r>
              <a:rPr lang="en-US" sz="1600" b="1" dirty="0"/>
              <a:t>Spread (range): </a:t>
            </a:r>
            <a:r>
              <a:rPr lang="en-US" sz="1600" dirty="0"/>
              <a:t>the difference between the maximum and minimum values</a:t>
            </a:r>
          </a:p>
          <a:p>
            <a:r>
              <a:rPr lang="en-US" sz="1600" b="1" dirty="0"/>
              <a:t>Tails:</a:t>
            </a:r>
            <a:r>
              <a:rPr lang="en-US" sz="1600" dirty="0"/>
              <a:t> 1% and 99%: the first and 99</a:t>
            </a:r>
            <a:r>
              <a:rPr lang="en-US" sz="1600" baseline="30000" dirty="0"/>
              <a:t>th</a:t>
            </a:r>
            <a:r>
              <a:rPr lang="en-US" sz="1600" dirty="0"/>
              <a:t> percentiles, or “tails” of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6846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3D8EB-6448-CCAF-8B2F-0C816A83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DFC26-B709-DC81-142F-7FC2A48E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973668"/>
            <a:ext cx="3501194" cy="1020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PMF Comparison: 2019 vs 2024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A6D7DC-E9E5-C789-0860-66ACA1969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538" y="2275366"/>
            <a:ext cx="3530769" cy="374443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Probability Mass Function (PMF) is another way to represent a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Maps each value to its probability of occurrence</a:t>
            </a:r>
          </a:p>
          <a:p>
            <a:r>
              <a:rPr lang="en-US" dirty="0">
                <a:solidFill>
                  <a:schemeClr val="tx1"/>
                </a:solidFill>
              </a:rPr>
              <a:t>Comparing 2019 to 2024, shows us: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2024 has a higher probability to have low fares around the $200s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2019 has a lower probability with the fares spread from $100-300</a:t>
            </a: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4" name="Content Placeholder 13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F979676A-44BD-0D03-7713-BDFE883AA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0367" y="1698691"/>
            <a:ext cx="6858298" cy="3689845"/>
          </a:xfrm>
        </p:spPr>
      </p:pic>
    </p:spTree>
    <p:extLst>
      <p:ext uri="{BB962C8B-B14F-4D97-AF65-F5344CB8AC3E}">
        <p14:creationId xmlns:p14="http://schemas.microsoft.com/office/powerpoint/2010/main" val="392552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529363-E17F-2757-DBF3-5E715CC6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Freeform: Shape 5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38D1E-608A-9DDC-2E07-E071634F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785965" cy="1020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PMF Comparison:  Delta vs. American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CC98D605-9FEA-10D8-5491-CEBF3451EB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39805" y="1735244"/>
            <a:ext cx="6646335" cy="352255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852D-AB9E-1B54-6F2C-E61F7A7AE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88" y="2120900"/>
            <a:ext cx="3525093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Comparing Delta vs. American Airlines shows: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The lowest fares are very similar when comparing the two airlines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Both airlines appear to have a median low fare of roughly $250</a:t>
            </a:r>
            <a:r>
              <a:rPr lang="en-US" dirty="0">
                <a:solidFill>
                  <a:srgbClr val="FFFFFF"/>
                </a:solidFill>
              </a:rPr>
              <a:t>.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CE95-5E5B-ACFD-46A1-5177D1D3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58D7-F03F-AE8C-35E5-BB3EBCA47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270" y="2471352"/>
            <a:ext cx="5485843" cy="373174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Cumulative Distribution Function (CDF)</a:t>
            </a:r>
          </a:p>
          <a:p>
            <a:pPr lvl="1"/>
            <a:r>
              <a:rPr lang="en-US" sz="1900" dirty="0"/>
              <a:t>Maps a value to its percentile rank</a:t>
            </a:r>
          </a:p>
          <a:p>
            <a:pPr lvl="1"/>
            <a:r>
              <a:rPr lang="en-US" sz="1900" dirty="0"/>
              <a:t>Visual representation of the shape of the distribution and how fares accumulate</a:t>
            </a:r>
          </a:p>
          <a:p>
            <a:pPr lvl="1"/>
            <a:r>
              <a:rPr lang="en-US" sz="1900" dirty="0"/>
              <a:t>CDF of </a:t>
            </a:r>
            <a:r>
              <a:rPr lang="en-US" sz="1900" dirty="0" err="1"/>
              <a:t>fare_low</a:t>
            </a:r>
            <a:r>
              <a:rPr lang="en-US" sz="1900" dirty="0"/>
              <a:t> </a:t>
            </a:r>
          </a:p>
          <a:p>
            <a:pPr lvl="2"/>
            <a:r>
              <a:rPr lang="en-US" sz="1700" dirty="0"/>
              <a:t>With </a:t>
            </a:r>
            <a:r>
              <a:rPr lang="en-US" sz="1700" dirty="0" err="1"/>
              <a:t>NaN</a:t>
            </a:r>
            <a:r>
              <a:rPr lang="en-US" sz="1700" dirty="0"/>
              <a:t> values removed for accurate CDF</a:t>
            </a:r>
          </a:p>
          <a:p>
            <a:pPr lvl="1"/>
            <a:r>
              <a:rPr lang="en-US" sz="1900" dirty="0"/>
              <a:t>Findings:</a:t>
            </a:r>
          </a:p>
          <a:p>
            <a:pPr lvl="2"/>
            <a:r>
              <a:rPr lang="en-US" sz="1700" dirty="0"/>
              <a:t>Most low fares are below ~$400</a:t>
            </a:r>
          </a:p>
          <a:p>
            <a:pPr lvl="2"/>
            <a:r>
              <a:rPr lang="en-US" sz="1700" dirty="0"/>
              <a:t>Larger fares are seen at the top but are not not a common occurrence</a:t>
            </a:r>
          </a:p>
        </p:txBody>
      </p:sp>
      <p:pic>
        <p:nvPicPr>
          <p:cNvPr id="6" name="Content Placeholder 5" descr="A graph with a blue line&#10;&#10;Description automatically generated">
            <a:extLst>
              <a:ext uri="{FF2B5EF4-FFF2-40B4-BE49-F238E27FC236}">
                <a16:creationId xmlns:a16="http://schemas.microsoft.com/office/drawing/2014/main" id="{DB19099B-D5B7-7F81-A6BC-11F37C5F1D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0032" y="2599003"/>
            <a:ext cx="6300394" cy="3389685"/>
          </a:xfrm>
        </p:spPr>
      </p:pic>
    </p:spTree>
    <p:extLst>
      <p:ext uri="{BB962C8B-B14F-4D97-AF65-F5344CB8AC3E}">
        <p14:creationId xmlns:p14="http://schemas.microsoft.com/office/powerpoint/2010/main" val="347814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2667-1D7B-2DAB-A99F-76D664F8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DC59-5A91-AF5B-6F10-CA5ABC9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F2ED-0CE8-EA2B-3717-36165D25A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8778" y="2574925"/>
            <a:ext cx="5199809" cy="34401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Kernel Density Estimate (KDE)</a:t>
            </a:r>
          </a:p>
          <a:p>
            <a:pPr lvl="1"/>
            <a:r>
              <a:rPr lang="en-US" sz="1800" dirty="0"/>
              <a:t>Plots a smooth curve that represents the probability density of the lowest fare price</a:t>
            </a:r>
          </a:p>
          <a:p>
            <a:pPr lvl="1"/>
            <a:r>
              <a:rPr lang="en-US" sz="1800" dirty="0"/>
              <a:t>Peak ~$180 indicate the most common lowest fare.</a:t>
            </a:r>
          </a:p>
          <a:p>
            <a:pPr lvl="1"/>
            <a:r>
              <a:rPr lang="en-US" sz="1800" dirty="0"/>
              <a:t>Allows for deeper understanding of fare distribution</a:t>
            </a:r>
          </a:p>
          <a:p>
            <a:pPr lvl="1"/>
            <a:r>
              <a:rPr lang="en-US" sz="1800" dirty="0"/>
              <a:t>Skews to left, suggests that most fares are lower, but there are some high priced outliers.</a:t>
            </a:r>
          </a:p>
        </p:txBody>
      </p:sp>
      <p:pic>
        <p:nvPicPr>
          <p:cNvPr id="6" name="Content Placeholder 5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9A6CF8F1-AB2A-E9ED-B414-54FF3A0BEB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786" y="2649353"/>
            <a:ext cx="6172992" cy="3452282"/>
          </a:xfrm>
        </p:spPr>
      </p:pic>
    </p:spTree>
    <p:extLst>
      <p:ext uri="{BB962C8B-B14F-4D97-AF65-F5344CB8AC3E}">
        <p14:creationId xmlns:p14="http://schemas.microsoft.com/office/powerpoint/2010/main" val="157174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F616D-4C0F-FCC0-F45F-EBF6DD89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DB921-82AF-E37A-C0D4-CBEF1C0C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74" y="852030"/>
            <a:ext cx="8761413" cy="7069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Scatter Plot Comparing Low Fare to Distance between Airports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2BA4-180D-8ECC-5E84-AE625C7A7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267" y="2458925"/>
            <a:ext cx="5912039" cy="4104851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52425" indent="-352425">
              <a:lnSpc>
                <a:spcPct val="90000"/>
              </a:lnSpc>
            </a:pPr>
            <a:r>
              <a:rPr lang="en-US" sz="2200" dirty="0"/>
              <a:t>Pearson’s Correlation Coefficient = 0.417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900" dirty="0"/>
              <a:t>Indicates a </a:t>
            </a:r>
            <a:r>
              <a:rPr lang="en-US" sz="1900" b="1" i="1" dirty="0"/>
              <a:t>moderate, positive linear </a:t>
            </a:r>
            <a:r>
              <a:rPr lang="en-US" sz="1900" dirty="0"/>
              <a:t>correlation </a:t>
            </a:r>
            <a:br>
              <a:rPr lang="en-US" sz="1900" dirty="0"/>
            </a:br>
            <a:r>
              <a:rPr lang="en-US" sz="1900" dirty="0"/>
              <a:t>because it’s closer to 1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900" dirty="0"/>
              <a:t>It is significant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900" dirty="0"/>
              <a:t>Positive correlation means as one distance </a:t>
            </a:r>
            <a:br>
              <a:rPr lang="en-US" sz="1900" dirty="0"/>
            </a:br>
            <a:r>
              <a:rPr lang="en-US" sz="1900" dirty="0"/>
              <a:t>increase, low fare also increase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900" dirty="0"/>
              <a:t>Does not imply causation – other factors could influence</a:t>
            </a:r>
            <a:r>
              <a:rPr lang="en-US" sz="1700" dirty="0"/>
              <a:t> it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Correlation and Causation Analysis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900" dirty="0"/>
              <a:t>Straight line relationship suggests a strong, predictable linear correlation between these two variables.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900" dirty="0"/>
              <a:t>Other factors could influence low fares.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Airline pricing strategies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Market competition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Demand elasticity</a:t>
            </a:r>
            <a:endParaRPr lang="en-US" sz="1100" dirty="0"/>
          </a:p>
        </p:txBody>
      </p:sp>
      <p:pic>
        <p:nvPicPr>
          <p:cNvPr id="10" name="Content Placeholder 9" descr="A graph of blue dots&#10;&#10;Description automatically generated">
            <a:extLst>
              <a:ext uri="{FF2B5EF4-FFF2-40B4-BE49-F238E27FC236}">
                <a16:creationId xmlns:a16="http://schemas.microsoft.com/office/drawing/2014/main" id="{D22E7FB1-1C22-C68A-8610-9B6C0B27C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7755" y="2805825"/>
            <a:ext cx="5974758" cy="336079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37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FBE77-EB5D-5AF9-F949-B6FCCAA4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524-0FB4-E093-592E-D1B05F09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74" y="852030"/>
            <a:ext cx="8761413" cy="7069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Scatter Plot Comparing Low Fare to Number of Passengers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A6E-11D7-F3EC-7829-787D4277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14488" y="2458844"/>
            <a:ext cx="5912039" cy="41048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52425" indent="-352425">
              <a:lnSpc>
                <a:spcPct val="90000"/>
              </a:lnSpc>
            </a:pPr>
            <a:r>
              <a:rPr lang="en-US" sz="2000" dirty="0"/>
              <a:t>Pearson’s Correlation Coefficient = -0.2106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800" dirty="0"/>
              <a:t>Indicates a </a:t>
            </a:r>
            <a:r>
              <a:rPr lang="en-US" sz="1800" b="1" i="1" dirty="0"/>
              <a:t>weak, negative linear </a:t>
            </a:r>
            <a:r>
              <a:rPr lang="en-US" sz="1800" dirty="0"/>
              <a:t>relationship between these two variables 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800" dirty="0"/>
              <a:t>Other factors influence Low Fare and Passenger counts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800" dirty="0"/>
              <a:t>Dropped </a:t>
            </a:r>
            <a:r>
              <a:rPr lang="en-US" sz="1800" dirty="0" err="1"/>
              <a:t>NaN</a:t>
            </a:r>
            <a:r>
              <a:rPr lang="en-US" sz="1800" dirty="0"/>
              <a:t> values and set passengers &gt; 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Correlation and Causation Analysis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800" dirty="0"/>
              <a:t>Graph shows a curved line, indicates linear relationship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800" dirty="0"/>
              <a:t>Relationship between variables varies at different levels</a:t>
            </a:r>
          </a:p>
          <a:p>
            <a:pPr marL="695325" lvl="1" indent="-287338">
              <a:lnSpc>
                <a:spcPct val="90000"/>
              </a:lnSpc>
            </a:pPr>
            <a:r>
              <a:rPr lang="en-US" sz="1800" dirty="0"/>
              <a:t>This relationship may be coincidental and influenced by a third factor or just weak.</a:t>
            </a:r>
            <a:endParaRPr lang="en-US" sz="1400" dirty="0"/>
          </a:p>
        </p:txBody>
      </p:sp>
      <p:pic>
        <p:nvPicPr>
          <p:cNvPr id="7" name="Content Placeholder 6" descr="A graph showing a number of passengers&#10;&#10;Description automatically generated">
            <a:extLst>
              <a:ext uri="{FF2B5EF4-FFF2-40B4-BE49-F238E27FC236}">
                <a16:creationId xmlns:a16="http://schemas.microsoft.com/office/drawing/2014/main" id="{9D63EFF8-8268-BA33-BF79-4CDDFC180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45" y="2783345"/>
            <a:ext cx="6009656" cy="3433545"/>
          </a:xfrm>
        </p:spPr>
      </p:pic>
    </p:spTree>
    <p:extLst>
      <p:ext uri="{BB962C8B-B14F-4D97-AF65-F5344CB8AC3E}">
        <p14:creationId xmlns:p14="http://schemas.microsoft.com/office/powerpoint/2010/main" val="32506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02F9-3595-5764-19BB-9A3445F4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2707-7D52-6DAE-FF07-53D4FC0A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Hypothesis 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2533A688-3361-BBFA-C4EF-97662C9ACB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49" y="2374430"/>
            <a:ext cx="6682865" cy="36613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6641A-124F-E7C7-4B0E-0BF4D8E2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5055" y="2468031"/>
            <a:ext cx="5016896" cy="383391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Correlation between:</a:t>
            </a:r>
          </a:p>
          <a:p>
            <a:pPr lvl="1"/>
            <a:r>
              <a:rPr lang="en-US" sz="1800" dirty="0"/>
              <a:t>Dopped </a:t>
            </a:r>
            <a:r>
              <a:rPr lang="en-US" sz="1800" dirty="0" err="1"/>
              <a:t>NaN</a:t>
            </a:r>
            <a:r>
              <a:rPr lang="en-US" sz="1800" dirty="0"/>
              <a:t> values</a:t>
            </a:r>
          </a:p>
          <a:p>
            <a:pPr lvl="1"/>
            <a:r>
              <a:rPr lang="en-US" sz="1800" dirty="0"/>
              <a:t>Set </a:t>
            </a:r>
            <a:r>
              <a:rPr lang="en-US" sz="1800" dirty="0" err="1"/>
              <a:t>nsmiles</a:t>
            </a:r>
            <a:r>
              <a:rPr lang="en-US" sz="1800" dirty="0"/>
              <a:t>, </a:t>
            </a:r>
            <a:r>
              <a:rPr lang="en-US" sz="1800" dirty="0" err="1"/>
              <a:t>fare_low</a:t>
            </a:r>
            <a:r>
              <a:rPr lang="en-US" sz="1800" dirty="0"/>
              <a:t>, passengers &gt; 0</a:t>
            </a:r>
          </a:p>
          <a:p>
            <a:pPr lvl="1"/>
            <a:r>
              <a:rPr lang="en-US" sz="1800" dirty="0"/>
              <a:t>Significance level = 0.5</a:t>
            </a:r>
          </a:p>
          <a:p>
            <a:pPr lvl="1"/>
            <a:r>
              <a:rPr lang="en-US" sz="1800" dirty="0"/>
              <a:t>Fare Low &amp; </a:t>
            </a:r>
            <a:r>
              <a:rPr lang="en-US" sz="1800" dirty="0" err="1"/>
              <a:t>Nsmiles</a:t>
            </a:r>
            <a:endParaRPr lang="en-US" sz="1800" dirty="0"/>
          </a:p>
          <a:p>
            <a:pPr lvl="2"/>
            <a:r>
              <a:rPr lang="en-US" sz="1600" dirty="0"/>
              <a:t>Correlation coefficient = 0.45</a:t>
            </a:r>
          </a:p>
          <a:p>
            <a:pPr lvl="2"/>
            <a:r>
              <a:rPr lang="en-US" sz="1600" dirty="0"/>
              <a:t>P-Value = 0.00</a:t>
            </a:r>
          </a:p>
          <a:p>
            <a:pPr lvl="1"/>
            <a:r>
              <a:rPr lang="en-US" sz="1800" dirty="0"/>
              <a:t>Fare Low &amp; Passengers</a:t>
            </a:r>
          </a:p>
          <a:p>
            <a:pPr lvl="2"/>
            <a:r>
              <a:rPr lang="en-US" sz="1600" dirty="0"/>
              <a:t>Correlation coefficient = -0.21</a:t>
            </a:r>
          </a:p>
          <a:p>
            <a:pPr lvl="2"/>
            <a:r>
              <a:rPr lang="en-US" sz="1600" dirty="0"/>
              <a:t>P-Value = 0.00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83A22-6E54-1892-9B59-6AF65A22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Test the Hypothesis Analysis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60DD6E-BA3E-AF33-0E1E-420DD41743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814451"/>
              </p:ext>
            </p:extLst>
          </p:nvPr>
        </p:nvGraphicFramePr>
        <p:xfrm>
          <a:off x="961117" y="2727226"/>
          <a:ext cx="10269766" cy="3309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97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6B2CA1-70CC-9743-C6E7-92CFE8ACE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E7B31-8358-E60C-A5D5-7E1CBA13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10" y="900181"/>
            <a:ext cx="4016762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F90D-305D-9254-E24E-A8492C801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330" y="2120900"/>
            <a:ext cx="3411351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Plot of correlation matrix</a:t>
            </a:r>
          </a:p>
          <a:p>
            <a:r>
              <a:rPr lang="en-US" dirty="0">
                <a:solidFill>
                  <a:schemeClr val="tx1"/>
                </a:solidFill>
              </a:rPr>
              <a:t>Shows the pairwise correlations between multiple variables</a:t>
            </a:r>
          </a:p>
          <a:p>
            <a:r>
              <a:rPr lang="en-US" dirty="0">
                <a:solidFill>
                  <a:schemeClr val="tx1"/>
                </a:solidFill>
              </a:rPr>
              <a:t>Helps understand strength and direction of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Strong pairs to </a:t>
            </a:r>
            <a:r>
              <a:rPr lang="en-US" dirty="0" err="1">
                <a:solidFill>
                  <a:schemeClr val="tx1"/>
                </a:solidFill>
              </a:rPr>
              <a:t>fare_low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Nsmiles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Fare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Fare_lg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882A567-BA47-2788-3B95-6977B4F98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807" r="1" b="5579"/>
          <a:stretch/>
        </p:blipFill>
        <p:spPr>
          <a:xfrm>
            <a:off x="5011269" y="753001"/>
            <a:ext cx="6874573" cy="56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73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B137-81BE-64C5-6597-63F1D3B0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1D10-894D-4138-998A-680E541B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Dataset: </a:t>
            </a:r>
            <a:r>
              <a:rPr lang="en-US" dirty="0"/>
              <a:t>US Airline Flights &amp; Fares 1993 – 2024</a:t>
            </a:r>
          </a:p>
          <a:p>
            <a:r>
              <a:rPr lang="en-US" dirty="0"/>
              <a:t>This dataset covers airline flight routes, fares, and passenger volumes within the United States from 1993 to 2024. </a:t>
            </a:r>
          </a:p>
          <a:p>
            <a:r>
              <a:rPr lang="en-US" dirty="0"/>
              <a:t>It includes metrics like airport distances, passenger numbers, and fare data by airline carriers. </a:t>
            </a:r>
          </a:p>
          <a:p>
            <a:r>
              <a:rPr lang="en-US" dirty="0"/>
              <a:t>The goal of this project is to predict average fares on specific routes, offering valuable insights into airline pricing strategies and passenger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3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29A2D-8913-1571-F2B5-7B560485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96BE-CFD3-F37A-50E1-DB7837E9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10" y="900181"/>
            <a:ext cx="6359698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Multiple Regression Analysis</a:t>
            </a:r>
          </a:p>
        </p:txBody>
      </p:sp>
      <p:pic>
        <p:nvPicPr>
          <p:cNvPr id="27" name="Content Placeholder 26" descr="A screenshot of a computer&#10;&#10;Description automatically generated">
            <a:extLst>
              <a:ext uri="{FF2B5EF4-FFF2-40B4-BE49-F238E27FC236}">
                <a16:creationId xmlns:a16="http://schemas.microsoft.com/office/drawing/2014/main" id="{36DC5D26-F02D-DA76-E497-CA9400292C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131" y="2365829"/>
            <a:ext cx="5636158" cy="4115778"/>
          </a:xfrm>
        </p:spPr>
      </p:pic>
      <p:pic>
        <p:nvPicPr>
          <p:cNvPr id="4" name="Content Placeholder 3" descr="A blue dotted line with red line&#10;&#10;Description automatically generated">
            <a:extLst>
              <a:ext uri="{FF2B5EF4-FFF2-40B4-BE49-F238E27FC236}">
                <a16:creationId xmlns:a16="http://schemas.microsoft.com/office/drawing/2014/main" id="{C4876D83-EFA7-C1A9-2FDA-EDB1AC946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7659" y="2554511"/>
            <a:ext cx="6904243" cy="3396342"/>
          </a:xfrm>
        </p:spPr>
      </p:pic>
    </p:spTree>
    <p:extLst>
      <p:ext uri="{BB962C8B-B14F-4D97-AF65-F5344CB8AC3E}">
        <p14:creationId xmlns:p14="http://schemas.microsoft.com/office/powerpoint/2010/main" val="140853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FE4C9-DC8B-5047-6AF3-9F442419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17BE-CB7B-C316-CCF0-ECF250DE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" y="900181"/>
            <a:ext cx="7706585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Multiple Regression Analysis </a:t>
            </a:r>
            <a:r>
              <a:rPr lang="en-US" sz="1600" dirty="0">
                <a:solidFill>
                  <a:schemeClr val="bg1"/>
                </a:solidFill>
              </a:rPr>
              <a:t>(continued)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3E591F6-DAD5-8A1B-9480-7731FFE1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41519"/>
            <a:ext cx="5748869" cy="3940088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i="0" dirty="0">
                <a:effectLst/>
                <a:latin typeface="system-ui"/>
              </a:rPr>
              <a:t>Confidence Intervals: </a:t>
            </a:r>
          </a:p>
          <a:p>
            <a:pPr lvl="1"/>
            <a:r>
              <a:rPr lang="en-US" sz="1900" i="0" dirty="0">
                <a:effectLst/>
                <a:latin typeface="system-ui"/>
              </a:rPr>
              <a:t>These intervals provide a range within which we can be 95% confident that the true parameter lies. </a:t>
            </a:r>
          </a:p>
          <a:p>
            <a:pPr lvl="1"/>
            <a:r>
              <a:rPr lang="en-US" sz="1900" i="0" dirty="0">
                <a:effectLst/>
                <a:latin typeface="system-ui"/>
              </a:rPr>
              <a:t>For instance, for </a:t>
            </a:r>
            <a:r>
              <a:rPr lang="en-US" sz="1900" i="0" dirty="0" err="1">
                <a:effectLst/>
                <a:latin typeface="system-ui"/>
              </a:rPr>
              <a:t>nsmiles</a:t>
            </a:r>
            <a:r>
              <a:rPr lang="en-US" sz="1900" i="0" dirty="0">
                <a:effectLst/>
                <a:latin typeface="system-ui"/>
              </a:rPr>
              <a:t>, the interval is [-0.002, -0.002], suggesting strong confidence in the negative impact of miles on fares.</a:t>
            </a:r>
          </a:p>
          <a:p>
            <a:r>
              <a:rPr lang="en-US" sz="2200" b="1" i="0" dirty="0">
                <a:effectLst/>
                <a:latin typeface="var(--jp-content-font-family)"/>
              </a:rPr>
              <a:t>The model indicates:</a:t>
            </a:r>
          </a:p>
          <a:p>
            <a:pPr lvl="1"/>
            <a:r>
              <a:rPr lang="en-US" sz="1900" dirty="0" err="1">
                <a:latin typeface="var(--jp-content-font-family)"/>
              </a:rPr>
              <a:t>N</a:t>
            </a:r>
            <a:r>
              <a:rPr lang="en-US" sz="1900" i="0" dirty="0" err="1">
                <a:effectLst/>
                <a:latin typeface="var(--jp-content-font-family)"/>
              </a:rPr>
              <a:t>smiles</a:t>
            </a:r>
            <a:r>
              <a:rPr lang="en-US" sz="1900" i="0" dirty="0">
                <a:effectLst/>
                <a:latin typeface="var(--jp-content-font-family)"/>
              </a:rPr>
              <a:t> and passengers are negatively correlated with </a:t>
            </a:r>
            <a:r>
              <a:rPr lang="en-US" sz="1900" i="0" dirty="0" err="1">
                <a:effectLst/>
                <a:latin typeface="var(--jp-content-font-family)"/>
              </a:rPr>
              <a:t>fare_low</a:t>
            </a:r>
            <a:endParaRPr lang="en-US" sz="1900" dirty="0">
              <a:latin typeface="var(--jp-content-font-family)"/>
            </a:endParaRPr>
          </a:p>
          <a:p>
            <a:pPr lvl="1"/>
            <a:r>
              <a:rPr lang="en-US" sz="1900" i="0" dirty="0">
                <a:effectLst/>
                <a:latin typeface="var(--jp-content-font-family)"/>
              </a:rPr>
              <a:t>Year and fare are positively correlated. </a:t>
            </a:r>
          </a:p>
          <a:p>
            <a:pPr lvl="1"/>
            <a:r>
              <a:rPr lang="en-US" sz="1900" i="0" dirty="0">
                <a:effectLst/>
                <a:latin typeface="var(--jp-content-font-family)"/>
              </a:rPr>
              <a:t>The statistically significant results suggest that these relationships are unlikely to be due to random chance</a:t>
            </a:r>
            <a:r>
              <a:rPr lang="en-US" i="0" dirty="0">
                <a:effectLst/>
                <a:latin typeface="var(--jp-content-font-family)"/>
              </a:rPr>
              <a:t>.</a:t>
            </a:r>
            <a:br>
              <a:rPr lang="en-US" dirty="0">
                <a:effectLst/>
                <a:latin typeface="inherit"/>
              </a:rPr>
            </a:br>
            <a:endParaRPr lang="en-US" dirty="0">
              <a:effectLst/>
              <a:latin typeface="inherit"/>
            </a:endParaRPr>
          </a:p>
          <a:p>
            <a:endParaRPr lang="en-US" i="0" dirty="0">
              <a:effectLst/>
              <a:latin typeface="system-ui"/>
            </a:endParaRP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742A05D3-BE0E-DFE2-3628-2EC270087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627" y="2566232"/>
            <a:ext cx="5029200" cy="4069346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i="0" dirty="0">
                <a:effectLst/>
                <a:latin typeface="system-ui"/>
              </a:rPr>
              <a:t>R-squared value of 0.750 </a:t>
            </a:r>
          </a:p>
          <a:p>
            <a:pPr lvl="1"/>
            <a:r>
              <a:rPr lang="en-US" sz="1900" dirty="0">
                <a:latin typeface="system-ui"/>
              </a:rPr>
              <a:t>A</a:t>
            </a:r>
            <a:r>
              <a:rPr lang="en-US" sz="1900" i="0" dirty="0">
                <a:effectLst/>
                <a:latin typeface="system-ui"/>
              </a:rPr>
              <a:t>pproximately 75% of the variability in the dependent variable (in this case, </a:t>
            </a:r>
            <a:r>
              <a:rPr lang="en-US" sz="1900" i="0" dirty="0" err="1">
                <a:effectLst/>
                <a:latin typeface="system-ui"/>
              </a:rPr>
              <a:t>fare_low</a:t>
            </a:r>
            <a:r>
              <a:rPr lang="en-US" sz="1900" i="0" dirty="0">
                <a:effectLst/>
                <a:latin typeface="system-ui"/>
              </a:rPr>
              <a:t>) can be explained by the independent variables included </a:t>
            </a:r>
            <a:r>
              <a:rPr lang="en-US" sz="1900" i="0">
                <a:effectLst/>
                <a:latin typeface="system-ui"/>
              </a:rPr>
              <a:t>in the </a:t>
            </a:r>
            <a:r>
              <a:rPr lang="en-US" sz="1900" i="0" dirty="0">
                <a:effectLst/>
                <a:latin typeface="system-ui"/>
              </a:rPr>
              <a:t>regression model (</a:t>
            </a:r>
            <a:r>
              <a:rPr lang="en-US" sz="1900" i="0" dirty="0" err="1">
                <a:effectLst/>
                <a:latin typeface="system-ui"/>
              </a:rPr>
              <a:t>nsmiles</a:t>
            </a:r>
            <a:r>
              <a:rPr lang="en-US" sz="1900" i="0" dirty="0">
                <a:effectLst/>
                <a:latin typeface="system-ui"/>
              </a:rPr>
              <a:t>, passengers, Year, fare, and </a:t>
            </a:r>
            <a:r>
              <a:rPr lang="en-US" sz="1900" i="0" dirty="0" err="1">
                <a:effectLst/>
                <a:latin typeface="system-ui"/>
              </a:rPr>
              <a:t>fare_lg</a:t>
            </a:r>
            <a:r>
              <a:rPr lang="en-US" sz="1900" i="0" dirty="0">
                <a:effectLst/>
                <a:latin typeface="system-ui"/>
              </a:rPr>
              <a:t>).</a:t>
            </a:r>
          </a:p>
          <a:p>
            <a:pPr algn="l"/>
            <a:r>
              <a:rPr lang="en-US" sz="2200" b="1" i="0" dirty="0">
                <a:effectLst/>
                <a:latin typeface="system-ui"/>
              </a:rPr>
              <a:t>All P-values are 0.000</a:t>
            </a:r>
            <a:r>
              <a:rPr lang="en-US" sz="2200" i="0" dirty="0">
                <a:effectLst/>
                <a:latin typeface="system-ui"/>
              </a:rPr>
              <a:t> </a:t>
            </a:r>
          </a:p>
          <a:p>
            <a:pPr lvl="1"/>
            <a:r>
              <a:rPr lang="en-US" sz="1900" dirty="0">
                <a:latin typeface="system-ui"/>
              </a:rPr>
              <a:t>I</a:t>
            </a:r>
            <a:r>
              <a:rPr lang="en-US" sz="1900" i="0" dirty="0">
                <a:effectLst/>
                <a:latin typeface="system-ui"/>
              </a:rPr>
              <a:t>ndicates that each independent variable is statistically significant at common significance levels (e.g., 0.05). </a:t>
            </a:r>
          </a:p>
          <a:p>
            <a:pPr lvl="1"/>
            <a:r>
              <a:rPr lang="en-US" sz="1900" i="0" dirty="0">
                <a:effectLst/>
                <a:latin typeface="system-ui"/>
              </a:rPr>
              <a:t>This means there's strong evidence to reject the null hypothesis for each variable, indicating that they do contribute to the model.</a:t>
            </a:r>
          </a:p>
        </p:txBody>
      </p:sp>
    </p:spTree>
    <p:extLst>
      <p:ext uri="{BB962C8B-B14F-4D97-AF65-F5344CB8AC3E}">
        <p14:creationId xmlns:p14="http://schemas.microsoft.com/office/powerpoint/2010/main" val="62365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CF013E-53C7-4488-3FD6-01A08F97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4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C5A52-4D51-BEC3-3BDE-9877FBC9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3FD621-8BB1-645F-86C5-38F85EDD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Statistical Question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71047-A5E9-1959-12AD-B679D9B0E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Question: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variables impact finding the lowest fare for an airline ticket?</a:t>
            </a:r>
          </a:p>
        </p:txBody>
      </p:sp>
    </p:spTree>
    <p:extLst>
      <p:ext uri="{BB962C8B-B14F-4D97-AF65-F5344CB8AC3E}">
        <p14:creationId xmlns:p14="http://schemas.microsoft.com/office/powerpoint/2010/main" val="212476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212F-0104-04D6-D6AD-A89623A6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for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9DA-FF94-B940-5A08-83262D3E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603500"/>
            <a:ext cx="9878917" cy="3416300"/>
          </a:xfrm>
        </p:spPr>
        <p:txBody>
          <a:bodyPr/>
          <a:lstStyle/>
          <a:p>
            <a:r>
              <a:rPr lang="en-US" sz="2400" dirty="0"/>
              <a:t>This analysis will focus on 6 variables:</a:t>
            </a:r>
          </a:p>
          <a:p>
            <a:pPr lvl="1"/>
            <a:r>
              <a:rPr lang="en-US" sz="2000" b="1" dirty="0"/>
              <a:t>Year: </a:t>
            </a:r>
            <a:r>
              <a:rPr lang="en-US" sz="2000" dirty="0"/>
              <a:t>Year of the data record</a:t>
            </a:r>
          </a:p>
          <a:p>
            <a:pPr lvl="1"/>
            <a:r>
              <a:rPr lang="en-US" sz="2000" b="1" dirty="0"/>
              <a:t>fare: </a:t>
            </a:r>
            <a:r>
              <a:rPr lang="en-US" sz="2000" dirty="0"/>
              <a:t>Average fare</a:t>
            </a:r>
          </a:p>
          <a:p>
            <a:pPr lvl="1"/>
            <a:r>
              <a:rPr lang="en-US" sz="2000" b="1" dirty="0" err="1"/>
              <a:t>fare_low</a:t>
            </a:r>
            <a:r>
              <a:rPr lang="en-US" sz="2000" b="1" dirty="0"/>
              <a:t>: </a:t>
            </a:r>
            <a:r>
              <a:rPr lang="en-US" sz="2000" dirty="0"/>
              <a:t>Lowest fare *** trying to predict this!</a:t>
            </a:r>
          </a:p>
          <a:p>
            <a:pPr lvl="1"/>
            <a:r>
              <a:rPr lang="en-US" sz="2000" b="1" dirty="0" err="1"/>
              <a:t>fare_lg</a:t>
            </a:r>
            <a:r>
              <a:rPr lang="en-US" sz="2000" b="1" dirty="0"/>
              <a:t>: </a:t>
            </a:r>
            <a:r>
              <a:rPr lang="en-US" sz="2000" dirty="0"/>
              <a:t>Average fare of the largest carrier</a:t>
            </a:r>
          </a:p>
          <a:p>
            <a:pPr lvl="1"/>
            <a:r>
              <a:rPr lang="en-US" sz="2000" b="1" dirty="0" err="1"/>
              <a:t>nsmiles</a:t>
            </a:r>
            <a:r>
              <a:rPr lang="en-US" sz="2000" b="1" dirty="0"/>
              <a:t>: </a:t>
            </a:r>
            <a:r>
              <a:rPr lang="en-US" sz="2000" dirty="0"/>
              <a:t>Distance between airports in miles</a:t>
            </a:r>
          </a:p>
          <a:p>
            <a:pPr lvl="1"/>
            <a:r>
              <a:rPr lang="en-US" sz="2000" b="1" dirty="0"/>
              <a:t>passengers: </a:t>
            </a:r>
            <a:r>
              <a:rPr lang="en-US" sz="2000" dirty="0"/>
              <a:t>Number of passengers</a:t>
            </a:r>
          </a:p>
        </p:txBody>
      </p:sp>
    </p:spTree>
    <p:extLst>
      <p:ext uri="{BB962C8B-B14F-4D97-AF65-F5344CB8AC3E}">
        <p14:creationId xmlns:p14="http://schemas.microsoft.com/office/powerpoint/2010/main" val="162193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Freeform: Shape 36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271A-B1BB-A4D9-9407-2F608FBC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41622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of </a:t>
            </a:r>
            <a:b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‘Year’ &amp; ‘</a:t>
            </a:r>
            <a:r>
              <a:rPr lang="en-US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nsmiles</a:t>
            </a: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4662E-119A-D1BA-6E02-BBD39CD60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The ‘Year’ variable shows:</a:t>
            </a:r>
          </a:p>
          <a:p>
            <a:pPr marL="800100" lvl="1" indent="-342900">
              <a:buFont typeface="Wingdings 3" charset="2"/>
              <a:buChar char=""/>
            </a:pPr>
            <a:r>
              <a:rPr lang="en-US" sz="2200" dirty="0">
                <a:solidFill>
                  <a:schemeClr val="tx1"/>
                </a:solidFill>
              </a:rPr>
              <a:t>No outliers 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The ‘</a:t>
            </a:r>
            <a:r>
              <a:rPr lang="en-US" sz="2400" dirty="0" err="1">
                <a:solidFill>
                  <a:srgbClr val="FFFFFF"/>
                </a:solidFill>
              </a:rPr>
              <a:t>nsmiles</a:t>
            </a:r>
            <a:r>
              <a:rPr lang="en-US" sz="2400" dirty="0">
                <a:solidFill>
                  <a:srgbClr val="FFFFFF"/>
                </a:solidFill>
              </a:rPr>
              <a:t>’ or Distance Between Airports variable shows:</a:t>
            </a:r>
          </a:p>
          <a:p>
            <a:pPr marL="800100" lvl="1" indent="-342900">
              <a:buFont typeface="Wingdings 3" charset="2"/>
              <a:buChar char=""/>
            </a:pPr>
            <a:r>
              <a:rPr lang="en-US" sz="2400" dirty="0">
                <a:solidFill>
                  <a:schemeClr val="tx1"/>
                </a:solidFill>
              </a:rPr>
              <a:t>No outliers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of a number of years&#10;&#10;Description automatically generated">
            <a:extLst>
              <a:ext uri="{FF2B5EF4-FFF2-40B4-BE49-F238E27FC236}">
                <a16:creationId xmlns:a16="http://schemas.microsoft.com/office/drawing/2014/main" id="{FED4689D-9E71-9283-C90C-12CE33C2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36" y="141138"/>
            <a:ext cx="4099086" cy="3258773"/>
          </a:xfrm>
          <a:prstGeom prst="rect">
            <a:avLst/>
          </a:prstGeom>
        </p:spPr>
      </p:pic>
      <p:pic>
        <p:nvPicPr>
          <p:cNvPr id="17" name="Picture 16" descr="A graph of a number of miles&#10;&#10;Description automatically generated">
            <a:extLst>
              <a:ext uri="{FF2B5EF4-FFF2-40B4-BE49-F238E27FC236}">
                <a16:creationId xmlns:a16="http://schemas.microsoft.com/office/drawing/2014/main" id="{B7192372-473B-F1AD-1E93-F0A38FE2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919" y="3458090"/>
            <a:ext cx="4191000" cy="3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A334-0954-7084-02A4-326EEDB7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‘fare’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4C72-4189-D146-247B-F9D7DD15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914" y="2397211"/>
            <a:ext cx="5482395" cy="3805881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The ‘fare’ variable shows:</a:t>
            </a:r>
          </a:p>
          <a:p>
            <a:pPr lvl="1"/>
            <a:r>
              <a:rPr lang="en-US" sz="2900" dirty="0"/>
              <a:t>4,757 outliers</a:t>
            </a:r>
          </a:p>
          <a:p>
            <a:pPr lvl="1"/>
            <a:r>
              <a:rPr lang="en-US" sz="2900" dirty="0"/>
              <a:t>These fall above the upper bound of $410.295</a:t>
            </a:r>
          </a:p>
          <a:p>
            <a:pPr lvl="1"/>
            <a:r>
              <a:rPr lang="en-US" sz="2900" dirty="0"/>
              <a:t>Highest outlier is &gt; $3,000</a:t>
            </a:r>
          </a:p>
          <a:p>
            <a:pPr lvl="1"/>
            <a:r>
              <a:rPr lang="en-US" sz="2900" dirty="0"/>
              <a:t>This shows there is some variability in fare that could be due to:</a:t>
            </a:r>
          </a:p>
          <a:p>
            <a:pPr lvl="2"/>
            <a:r>
              <a:rPr lang="en-US" sz="2500" dirty="0"/>
              <a:t>Pricing errors</a:t>
            </a:r>
          </a:p>
          <a:p>
            <a:pPr lvl="2"/>
            <a:r>
              <a:rPr lang="en-US" sz="2500" dirty="0"/>
              <a:t>Market variability</a:t>
            </a:r>
          </a:p>
          <a:p>
            <a:pPr lvl="1"/>
            <a:r>
              <a:rPr lang="en-US" sz="2900" dirty="0">
                <a:solidFill>
                  <a:schemeClr val="tx1"/>
                </a:solidFill>
              </a:rPr>
              <a:t>I’m not going to remove outliers</a:t>
            </a:r>
          </a:p>
          <a:p>
            <a:pPr lvl="2"/>
            <a:r>
              <a:rPr lang="en-US" sz="2300" dirty="0">
                <a:solidFill>
                  <a:schemeClr val="tx1"/>
                </a:solidFill>
              </a:rPr>
              <a:t>Need more info to determine if needed</a:t>
            </a:r>
          </a:p>
          <a:p>
            <a:pPr lvl="2"/>
            <a:r>
              <a:rPr lang="en-US" sz="2300" dirty="0">
                <a:solidFill>
                  <a:schemeClr val="tx1"/>
                </a:solidFill>
              </a:rPr>
              <a:t>This could also remove needed </a:t>
            </a:r>
            <a:r>
              <a:rPr lang="en-US" sz="2300" dirty="0" err="1">
                <a:solidFill>
                  <a:schemeClr val="tx1"/>
                </a:solidFill>
              </a:rPr>
              <a:t>fare_low</a:t>
            </a:r>
            <a:r>
              <a:rPr lang="en-US" sz="2300" dirty="0">
                <a:solidFill>
                  <a:schemeClr val="tx1"/>
                </a:solidFill>
              </a:rPr>
              <a:t> data</a:t>
            </a:r>
          </a:p>
          <a:p>
            <a:pPr lvl="2"/>
            <a:r>
              <a:rPr lang="en-US" sz="2300" dirty="0">
                <a:solidFill>
                  <a:schemeClr val="tx1"/>
                </a:solidFill>
              </a:rPr>
              <a:t>Some data was adjusted for accuracy purposes, and they are noted in the slides.</a:t>
            </a:r>
          </a:p>
        </p:txBody>
      </p:sp>
      <p:pic>
        <p:nvPicPr>
          <p:cNvPr id="10" name="Content Placeholder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B9707B24-937E-7567-C72E-B4F76BCDB1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2263852"/>
            <a:ext cx="5141865" cy="4132189"/>
          </a:xfrm>
        </p:spPr>
      </p:pic>
    </p:spTree>
    <p:extLst>
      <p:ext uri="{BB962C8B-B14F-4D97-AF65-F5344CB8AC3E}">
        <p14:creationId xmlns:p14="http://schemas.microsoft.com/office/powerpoint/2010/main" val="410385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0597AF-EA05-0E67-549A-8E0224EA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: Shape 28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1614B-FA06-7436-87C0-D0BE29EA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Histogram of ‘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fare_low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’ </a:t>
            </a:r>
          </a:p>
        </p:txBody>
      </p:sp>
      <p:pic>
        <p:nvPicPr>
          <p:cNvPr id="7" name="Content Placeholder 6" descr="A graph with a blue line&#10;&#10;Description automatically generated">
            <a:extLst>
              <a:ext uri="{FF2B5EF4-FFF2-40B4-BE49-F238E27FC236}">
                <a16:creationId xmlns:a16="http://schemas.microsoft.com/office/drawing/2014/main" id="{C7A19634-DC57-2675-FC96-FDB5869CCB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3396" y="1500272"/>
            <a:ext cx="5372708" cy="431159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5977-D588-BA54-737F-9E163593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‘</a:t>
            </a:r>
            <a:r>
              <a:rPr lang="en-US" sz="2400" dirty="0" err="1">
                <a:solidFill>
                  <a:srgbClr val="FFFFFF"/>
                </a:solidFill>
              </a:rPr>
              <a:t>fare_low</a:t>
            </a:r>
            <a:r>
              <a:rPr lang="en-US" sz="2400" dirty="0">
                <a:solidFill>
                  <a:srgbClr val="FFFFFF"/>
                </a:solidFill>
              </a:rPr>
              <a:t>’ variable shows: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4,685 outliers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These fall above the upper bound of $365.01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Highest outlier is &gt; $2,500</a:t>
            </a:r>
          </a:p>
          <a:p>
            <a:pPr lvl="1"/>
            <a:r>
              <a:rPr lang="en-US" sz="2000" dirty="0"/>
              <a:t>This also shows there is some variability in fare that could be due to:</a:t>
            </a:r>
          </a:p>
          <a:p>
            <a:pPr lvl="2"/>
            <a:r>
              <a:rPr lang="en-US" sz="1800" dirty="0"/>
              <a:t>Pricing errors</a:t>
            </a:r>
          </a:p>
          <a:p>
            <a:pPr lvl="2"/>
            <a:r>
              <a:rPr lang="en-US" sz="1800" dirty="0"/>
              <a:t>Market variability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I’m not going to remove the outliers</a:t>
            </a:r>
          </a:p>
        </p:txBody>
      </p:sp>
    </p:spTree>
    <p:extLst>
      <p:ext uri="{BB962C8B-B14F-4D97-AF65-F5344CB8AC3E}">
        <p14:creationId xmlns:p14="http://schemas.microsoft.com/office/powerpoint/2010/main" val="400084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68738-BC3F-F7A0-4B70-D0D5BA571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C187-1B94-9349-E304-39208A2A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‘</a:t>
            </a:r>
            <a:r>
              <a:rPr lang="en-US" dirty="0" err="1"/>
              <a:t>fare_lg</a:t>
            </a:r>
            <a:r>
              <a:rPr lang="en-US" dirty="0"/>
              <a:t>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601F-1FE9-CA34-3BA7-1E93C635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5572" y="2669157"/>
            <a:ext cx="4825158" cy="3416301"/>
          </a:xfrm>
        </p:spPr>
        <p:txBody>
          <a:bodyPr>
            <a:normAutofit/>
          </a:bodyPr>
          <a:lstStyle/>
          <a:p>
            <a:r>
              <a:rPr lang="en-US" sz="2400" dirty="0"/>
              <a:t>The ‘</a:t>
            </a:r>
            <a:r>
              <a:rPr lang="en-US" sz="2400" dirty="0" err="1"/>
              <a:t>fare_lg</a:t>
            </a:r>
            <a:r>
              <a:rPr lang="en-US" sz="2400" dirty="0"/>
              <a:t>’ variable shows:</a:t>
            </a:r>
          </a:p>
          <a:p>
            <a:pPr lvl="1"/>
            <a:r>
              <a:rPr lang="en-US" sz="2000" dirty="0"/>
              <a:t>5,337 outliers</a:t>
            </a:r>
          </a:p>
          <a:p>
            <a:pPr lvl="1"/>
            <a:r>
              <a:rPr lang="en-US" sz="2000" dirty="0"/>
              <a:t>These fall above the upper bound of $416.85</a:t>
            </a:r>
          </a:p>
          <a:p>
            <a:pPr lvl="1"/>
            <a:r>
              <a:rPr lang="en-US" sz="2000" dirty="0"/>
              <a:t>Highest outlier is &gt; $2,500</a:t>
            </a:r>
          </a:p>
          <a:p>
            <a:pPr lvl="1"/>
            <a:r>
              <a:rPr lang="en-US" sz="2000" dirty="0"/>
              <a:t>This also shows there is some variability in the highest fares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outliers will not be removed</a:t>
            </a:r>
          </a:p>
        </p:txBody>
      </p:sp>
      <p:pic>
        <p:nvPicPr>
          <p:cNvPr id="7" name="Content Placeholder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8DFC4D41-6295-3657-FBFD-CE10E990E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220" y="2386013"/>
            <a:ext cx="5280805" cy="4243847"/>
          </a:xfrm>
        </p:spPr>
      </p:pic>
    </p:spTree>
    <p:extLst>
      <p:ext uri="{BB962C8B-B14F-4D97-AF65-F5344CB8AC3E}">
        <p14:creationId xmlns:p14="http://schemas.microsoft.com/office/powerpoint/2010/main" val="218115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16FAD-A2FA-F5CF-6CF9-C8B5B35E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DBC5-C829-7FF6-F729-90320523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333577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Histogram of ‘passengers’ </a:t>
            </a:r>
          </a:p>
        </p:txBody>
      </p:sp>
      <p:pic>
        <p:nvPicPr>
          <p:cNvPr id="7" name="Content Placeholder 6" descr="A graph with a blue line&#10;&#10;Description automatically generated">
            <a:extLst>
              <a:ext uri="{FF2B5EF4-FFF2-40B4-BE49-F238E27FC236}">
                <a16:creationId xmlns:a16="http://schemas.microsoft.com/office/drawing/2014/main" id="{C0ED8647-857F-7047-1420-53C464A450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2120" y="1155357"/>
            <a:ext cx="6391533" cy="512920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7ED7-5B14-2A49-061D-0AA160487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588" y="2120900"/>
            <a:ext cx="3525093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‘passengers’ variable shows: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24,480 outliers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These fall above the upper bound of 816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Highest outlier is &gt; 8,000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Data shows higher passenger counts but I’m not sure these were entered correctly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Outliers will not be removed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8714</TotalTime>
  <Words>1247</Words>
  <Application>Microsoft Macintosh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inherit</vt:lpstr>
      <vt:lpstr>system-ui</vt:lpstr>
      <vt:lpstr>var(--jp-content-font-family)</vt:lpstr>
      <vt:lpstr>Wingdings 3</vt:lpstr>
      <vt:lpstr>Ion Boardroom</vt:lpstr>
      <vt:lpstr>Term Project US Airline Flights &amp; Fares</vt:lpstr>
      <vt:lpstr>Dataset Information</vt:lpstr>
      <vt:lpstr>Statistical Question</vt:lpstr>
      <vt:lpstr>Variables for Analysis</vt:lpstr>
      <vt:lpstr>Histogram of  ‘Year’ &amp; ‘nsmiles’</vt:lpstr>
      <vt:lpstr>Histogram of ‘fare’ </vt:lpstr>
      <vt:lpstr>Histogram of ‘fare_low’ </vt:lpstr>
      <vt:lpstr>Histogram of ‘fare_lg’ </vt:lpstr>
      <vt:lpstr>Histogram of ‘passengers’ </vt:lpstr>
      <vt:lpstr>Descriptive Characteristics</vt:lpstr>
      <vt:lpstr>PMF Comparison: 2019 vs 2024</vt:lpstr>
      <vt:lpstr>PMF Comparison:  Delta vs. American</vt:lpstr>
      <vt:lpstr>CDF Comparison</vt:lpstr>
      <vt:lpstr>Analytical Distribution</vt:lpstr>
      <vt:lpstr>Scatter Plot Comparing Low Fare to Distance between Airports</vt:lpstr>
      <vt:lpstr>Scatter Plot Comparing Low Fare to Number of Passengers</vt:lpstr>
      <vt:lpstr>Test the Hypothesis Results</vt:lpstr>
      <vt:lpstr>Test the Hypothesis Analysis  </vt:lpstr>
      <vt:lpstr>Correlation Matrix</vt:lpstr>
      <vt:lpstr>Multiple Regression Analysis</vt:lpstr>
      <vt:lpstr>Multiple Regression Analysis (continued)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Debbie McMurrick</dc:creator>
  <cp:lastModifiedBy>Debbie McMurrick</cp:lastModifiedBy>
  <cp:revision>1</cp:revision>
  <dcterms:created xsi:type="dcterms:W3CDTF">2024-11-10T00:14:01Z</dcterms:created>
  <dcterms:modified xsi:type="dcterms:W3CDTF">2024-11-16T01:53:45Z</dcterms:modified>
</cp:coreProperties>
</file>