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launchcode.org/skills-back-end-java/studios/user-signu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6F4B-7051-594E-BCDF-6380A1464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 3.8 – Spring boot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AE964-A19E-924A-BAED-3F34DEE08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Class 3.8 – 1/10/19</a:t>
            </a:r>
          </a:p>
          <a:p>
            <a:pPr algn="ctr"/>
            <a:r>
              <a:rPr lang="en-US" dirty="0"/>
              <a:t>Instructor: Hank </a:t>
            </a:r>
            <a:r>
              <a:rPr lang="en-US" dirty="0" err="1"/>
              <a:t>dedona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9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99F6-F450-E741-9509-5197FC6A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D107-D604-9A42-9FB8-18B9F41C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Studio - User signup!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https://education.launchcode.org/skills-back-end-java/studios/user-signup/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3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569D-9731-C94C-AB79-959FFFD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3.7 Recap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9E62-A31F-7742-8B3A-AD18D118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5212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Abstract classes</a:t>
            </a:r>
          </a:p>
          <a:p>
            <a:r>
              <a:rPr lang="en-US" dirty="0"/>
              <a:t>Abstract methods</a:t>
            </a:r>
          </a:p>
          <a:p>
            <a:r>
              <a:rPr lang="en-US" dirty="0"/>
              <a:t>@override annotation</a:t>
            </a:r>
          </a:p>
          <a:p>
            <a:r>
              <a:rPr lang="en-US" dirty="0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282781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E8FB-8E16-4B49-A57A-40CC341A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0FBC-B4DE-9146-AB6F-8CC568FB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used the Model class provided by Spring Boot.</a:t>
            </a:r>
          </a:p>
          <a:p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key,value</a:t>
            </a:r>
            <a:r>
              <a:rPr lang="en-US" dirty="0"/>
              <a:t>);</a:t>
            </a:r>
          </a:p>
          <a:p>
            <a:r>
              <a:rPr lang="en-US" dirty="0"/>
              <a:t>But really, we can create our own model objects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These are POJOs (Plain Old Java Objects)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A160-C634-5A45-A00F-BA766AD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DB82-1FDB-9648-A0E4-8F065817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better way to contain your data (instead of using Strings and whatnot everywhere)</a:t>
            </a:r>
          </a:p>
          <a:p>
            <a:r>
              <a:rPr lang="en-US" dirty="0"/>
              <a:t>Can be used in </a:t>
            </a:r>
            <a:r>
              <a:rPr lang="en-US" dirty="0" err="1"/>
              <a:t>ThymeLeaf</a:t>
            </a:r>
            <a:r>
              <a:rPr lang="en-US" dirty="0"/>
              <a:t> templates</a:t>
            </a:r>
          </a:p>
          <a:p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33536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52CD-A5A1-9644-B21A-B70B883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Cheese </a:t>
            </a:r>
            <a:r>
              <a:rPr lang="en-US" dirty="0" err="1"/>
              <a:t>POjo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9EB4-707D-9C4E-A98E-4425D70A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3884"/>
            <a:ext cx="9905999" cy="4505899"/>
          </a:xfrm>
        </p:spPr>
        <p:txBody>
          <a:bodyPr>
            <a:norm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Cheese {</a:t>
            </a:r>
          </a:p>
          <a:p>
            <a:r>
              <a:rPr lang="en-US" b="1" dirty="0"/>
              <a:t>private</a:t>
            </a:r>
            <a:r>
              <a:rPr lang="en-US" dirty="0"/>
              <a:t> String name;</a:t>
            </a:r>
          </a:p>
          <a:p>
            <a:r>
              <a:rPr lang="en-US" b="1" dirty="0"/>
              <a:t>private</a:t>
            </a:r>
            <a:r>
              <a:rPr lang="en-US" dirty="0"/>
              <a:t> String description;</a:t>
            </a:r>
          </a:p>
          <a:p>
            <a:r>
              <a:rPr lang="en-US" b="1" dirty="0"/>
              <a:t>public</a:t>
            </a:r>
            <a:r>
              <a:rPr lang="en-US" dirty="0"/>
              <a:t> Cheese(String name, String description) {</a:t>
            </a:r>
          </a:p>
          <a:p>
            <a:pPr lvl="1"/>
            <a:r>
              <a:rPr lang="en-US" b="1" dirty="0" err="1"/>
              <a:t>this</a:t>
            </a:r>
            <a:r>
              <a:rPr lang="en-US" dirty="0" err="1"/>
              <a:t>.name</a:t>
            </a:r>
            <a:r>
              <a:rPr lang="en-US" dirty="0"/>
              <a:t> = name;</a:t>
            </a:r>
          </a:p>
          <a:p>
            <a:pPr lvl="1"/>
            <a:r>
              <a:rPr lang="en-US" b="1" dirty="0" err="1"/>
              <a:t>this</a:t>
            </a:r>
            <a:r>
              <a:rPr lang="en-US" dirty="0" err="1"/>
              <a:t>.description</a:t>
            </a:r>
            <a:r>
              <a:rPr lang="en-US" dirty="0"/>
              <a:t> = description;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7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8B79-3BCF-F644-BDD4-7EE765FD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A803-13E9-B243-A2EB-90B9A007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thymeleaf</a:t>
            </a:r>
            <a:r>
              <a:rPr lang="en-US" dirty="0"/>
              <a:t> template updates to use the new Cheese model object we created is quite simple.</a:t>
            </a:r>
          </a:p>
          <a:p>
            <a:r>
              <a:rPr lang="en-US" dirty="0"/>
              <a:t>&lt;li </a:t>
            </a:r>
            <a:r>
              <a:rPr lang="en-US" dirty="0" err="1"/>
              <a:t>th:each</a:t>
            </a:r>
            <a:r>
              <a:rPr lang="en-US" dirty="0"/>
              <a:t>=</a:t>
            </a:r>
            <a:r>
              <a:rPr lang="en-US" i="1" dirty="0"/>
              <a:t>"cheese : ${cheeses}"</a:t>
            </a:r>
            <a:r>
              <a:rPr lang="en-US" dirty="0"/>
              <a:t> </a:t>
            </a:r>
            <a:r>
              <a:rPr lang="en-US" dirty="0" err="1"/>
              <a:t>th:text</a:t>
            </a:r>
            <a:r>
              <a:rPr lang="en-US" dirty="0"/>
              <a:t>=</a:t>
            </a:r>
            <a:r>
              <a:rPr lang="en-US" i="1" dirty="0"/>
              <a:t>"${</a:t>
            </a:r>
            <a:r>
              <a:rPr lang="en-US" i="1" dirty="0" err="1"/>
              <a:t>cheese.name</a:t>
            </a:r>
            <a:r>
              <a:rPr lang="en-US" i="1" dirty="0"/>
              <a:t> + ': ' + </a:t>
            </a:r>
            <a:r>
              <a:rPr lang="en-US" i="1" dirty="0" err="1"/>
              <a:t>cheese.description</a:t>
            </a:r>
            <a:r>
              <a:rPr lang="en-US" i="1" dirty="0"/>
              <a:t>}"</a:t>
            </a:r>
            <a:r>
              <a:rPr lang="en-US" dirty="0"/>
              <a:t>&gt;&lt;/li&gt;</a:t>
            </a:r>
          </a:p>
          <a:p>
            <a:r>
              <a:rPr lang="en-US" dirty="0" err="1"/>
              <a:t>cheese.name</a:t>
            </a:r>
            <a:r>
              <a:rPr lang="en-US" dirty="0"/>
              <a:t> and </a:t>
            </a:r>
            <a:r>
              <a:rPr lang="en-US" dirty="0" err="1"/>
              <a:t>cheese.description</a:t>
            </a:r>
            <a:r>
              <a:rPr lang="en-US" dirty="0"/>
              <a:t> call the getters in the Cheese model class that represent </a:t>
            </a:r>
            <a:r>
              <a:rPr lang="en-US" dirty="0" err="1"/>
              <a:t>getName</a:t>
            </a:r>
            <a:r>
              <a:rPr lang="en-US" dirty="0"/>
              <a:t>() and </a:t>
            </a:r>
            <a:r>
              <a:rPr lang="en-US" dirty="0" err="1"/>
              <a:t>getDescription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634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4689-1DA6-8246-9FA1-D722DDC7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03D9-C7B9-484F-8BB9-61B43E330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objects should contain a unique identifier (primary key in databases, </a:t>
            </a:r>
            <a:r>
              <a:rPr lang="en-US" dirty="0" err="1"/>
              <a:t>uuids</a:t>
            </a:r>
            <a:r>
              <a:rPr lang="en-US" dirty="0"/>
              <a:t>, </a:t>
            </a:r>
            <a:r>
              <a:rPr lang="en-US" dirty="0" err="1"/>
              <a:t>idenitifers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of some sort</a:t>
            </a:r>
          </a:p>
          <a:p>
            <a:r>
              <a:rPr lang="en-US" dirty="0"/>
              <a:t>This allows for the value in a table/list/</a:t>
            </a:r>
            <a:r>
              <a:rPr lang="en-US" dirty="0" err="1"/>
              <a:t>etc</a:t>
            </a:r>
            <a:r>
              <a:rPr lang="en-US" dirty="0"/>
              <a:t> to be uniquely identified</a:t>
            </a:r>
          </a:p>
          <a:p>
            <a:r>
              <a:rPr lang="en-US" dirty="0"/>
              <a:t>It also allows us to remove a specific cheese</a:t>
            </a:r>
          </a:p>
        </p:txBody>
      </p:sp>
    </p:spTree>
    <p:extLst>
      <p:ext uri="{BB962C8B-B14F-4D97-AF65-F5344CB8AC3E}">
        <p14:creationId xmlns:p14="http://schemas.microsoft.com/office/powerpoint/2010/main" val="3421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1C20-82B4-CF4C-AC83-5B78DD4D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&amp;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46EC-E567-014D-971B-43F7EC17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ModelAttribute</a:t>
            </a:r>
            <a:endParaRPr lang="en-US" dirty="0"/>
          </a:p>
          <a:p>
            <a:r>
              <a:rPr lang="en-US" dirty="0"/>
              <a:t>This allows Spring to know that the model object provided is what will be ”passed in” in the request</a:t>
            </a:r>
          </a:p>
          <a:p>
            <a:r>
              <a:rPr lang="en-US" dirty="0"/>
              <a:t>Looks at getters/setters of the POJO (model) object and matches data</a:t>
            </a:r>
          </a:p>
          <a:p>
            <a:r>
              <a:rPr lang="en-US" dirty="0"/>
              <a:t>Your </a:t>
            </a:r>
            <a:r>
              <a:rPr lang="en-US" dirty="0" err="1"/>
              <a:t>ThymeLeaf</a:t>
            </a:r>
            <a:r>
              <a:rPr lang="en-US" dirty="0"/>
              <a:t> templates name properties must match up with your POJO model object</a:t>
            </a:r>
          </a:p>
          <a:p>
            <a:r>
              <a:rPr lang="en-US" dirty="0"/>
              <a:t>E.g. name = name, description = description,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2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A1AC-7618-C245-AFD9-0C00D508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BED-8A91-E843-8BDF-2F75EA2A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actually happening behind the scenes is Spring is taking in the form input for name and description and calling the constructor of your Cheese class like so</a:t>
            </a:r>
          </a:p>
          <a:p>
            <a:r>
              <a:rPr lang="en-US" dirty="0"/>
              <a:t>new Cheese(name, description)</a:t>
            </a:r>
          </a:p>
        </p:txBody>
      </p:sp>
    </p:spTree>
    <p:extLst>
      <p:ext uri="{BB962C8B-B14F-4D97-AF65-F5344CB8AC3E}">
        <p14:creationId xmlns:p14="http://schemas.microsoft.com/office/powerpoint/2010/main" val="2566194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4336</TotalTime>
  <Words>382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Class 3.8 – Spring boot models</vt:lpstr>
      <vt:lpstr>Class 3.7 Recap </vt:lpstr>
      <vt:lpstr>Models!</vt:lpstr>
      <vt:lpstr>Why use models?</vt:lpstr>
      <vt:lpstr>Cheese POjo</vt:lpstr>
      <vt:lpstr>Thymeleaf template</vt:lpstr>
      <vt:lpstr>Identifying models</vt:lpstr>
      <vt:lpstr>Model binding &amp; Controllers</vt:lpstr>
      <vt:lpstr>Behind the scenes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3.8 – Spring boot models</dc:title>
  <dc:creator>Hank DeDona</dc:creator>
  <cp:lastModifiedBy>Hank DeDona</cp:lastModifiedBy>
  <cp:revision>25</cp:revision>
  <dcterms:created xsi:type="dcterms:W3CDTF">2019-01-08T02:02:21Z</dcterms:created>
  <dcterms:modified xsi:type="dcterms:W3CDTF">2019-01-11T02:18:55Z</dcterms:modified>
</cp:coreProperties>
</file>