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020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76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05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5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3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0EA9-2D1A-5046-8A9D-395F5597BCA7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4737-9F66-3E4B-8543-A8FAD9D07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5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launchcode.org/skills-back-end-java/studios/user-signup-continu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ymeleaf.org/doc/tutorials/2.1/thymeleafspr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6F4B-7051-594E-BCDF-6380A1464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Class 3.9 – Spring boot model validation &amp; </a:t>
            </a:r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AE964-A19E-924A-BAED-3F34DEE08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Class 3.9 </a:t>
            </a:r>
            <a:r>
              <a:rPr lang="en-US"/>
              <a:t>– 1/14/19</a:t>
            </a:r>
            <a:endParaRPr lang="en-US" dirty="0"/>
          </a:p>
          <a:p>
            <a:pPr algn="ctr"/>
            <a:r>
              <a:rPr lang="en-US" dirty="0"/>
              <a:t>Instructor: Hank </a:t>
            </a:r>
            <a:r>
              <a:rPr lang="en-US" dirty="0" err="1"/>
              <a:t>dedona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1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065A-5DC9-FF4F-A119-950BDA92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enum</a:t>
            </a:r>
            <a:r>
              <a:rPr lang="en-US" dirty="0"/>
              <a:t> &amp; </a:t>
            </a:r>
            <a:r>
              <a:rPr lang="en-US" dirty="0" err="1"/>
              <a:t>thymeleaf</a:t>
            </a:r>
            <a:r>
              <a:rPr lang="en-US" dirty="0"/>
              <a:t> select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1667-3781-DF43-93CA-1174D1DB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our new </a:t>
            </a:r>
            <a:r>
              <a:rPr lang="en-US" dirty="0" err="1"/>
              <a:t>enum</a:t>
            </a:r>
            <a:r>
              <a:rPr lang="en-US" dirty="0"/>
              <a:t> to display possible values for a cheese type on our add form (as well as display form)</a:t>
            </a:r>
          </a:p>
          <a:p>
            <a:r>
              <a:rPr lang="en-US" dirty="0"/>
              <a:t>In order to display the cheese type, we must add all possible values to our model!</a:t>
            </a:r>
          </a:p>
          <a:p>
            <a:r>
              <a:rPr lang="en-US" dirty="0" err="1"/>
              <a:t>model.addAttribute</a:t>
            </a:r>
            <a:r>
              <a:rPr lang="en-US" dirty="0"/>
              <a:t>("</a:t>
            </a:r>
            <a:r>
              <a:rPr lang="en-US" dirty="0" err="1"/>
              <a:t>cheeseTypes</a:t>
            </a:r>
            <a:r>
              <a:rPr lang="en-US" dirty="0"/>
              <a:t>", </a:t>
            </a:r>
            <a:r>
              <a:rPr lang="en-US" dirty="0" err="1"/>
              <a:t>CheeseType.</a:t>
            </a:r>
            <a:r>
              <a:rPr lang="en-US" i="1" dirty="0" err="1"/>
              <a:t>values</a:t>
            </a:r>
            <a:r>
              <a:rPr lang="en-US" dirty="0"/>
              <a:t>());</a:t>
            </a:r>
          </a:p>
          <a:p>
            <a:r>
              <a:rPr lang="en-US" dirty="0"/>
              <a:t>The .values() method on a </a:t>
            </a:r>
            <a:r>
              <a:rPr lang="en-US" dirty="0" err="1"/>
              <a:t>enum</a:t>
            </a:r>
            <a:r>
              <a:rPr lang="en-US" dirty="0"/>
              <a:t> returns all possible values in an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8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6E71-BCED-AC43-BF46-A142104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enum</a:t>
            </a:r>
            <a:r>
              <a:rPr lang="en-US" dirty="0"/>
              <a:t> &amp; </a:t>
            </a:r>
            <a:r>
              <a:rPr lang="en-US" dirty="0" err="1"/>
              <a:t>thymeleaf</a:t>
            </a:r>
            <a:r>
              <a:rPr lang="en-US" dirty="0"/>
              <a:t> select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CCFC-9055-A343-BC26-59EB8EF4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6397"/>
          </a:xfrm>
        </p:spPr>
        <p:txBody>
          <a:bodyPr>
            <a:normAutofit fontScale="92500"/>
          </a:bodyPr>
          <a:lstStyle/>
          <a:p>
            <a:r>
              <a:rPr lang="en-US" dirty="0"/>
              <a:t>Once we add all the possible values for a cheese type to the model, we can access them in our </a:t>
            </a:r>
            <a:r>
              <a:rPr lang="en-US" dirty="0" err="1"/>
              <a:t>thymeleaf</a:t>
            </a:r>
            <a:r>
              <a:rPr lang="en-US" dirty="0"/>
              <a:t> templates!</a:t>
            </a:r>
          </a:p>
          <a:p>
            <a:r>
              <a:rPr lang="en-US" dirty="0"/>
              <a:t>&lt;select </a:t>
            </a:r>
            <a:r>
              <a:rPr lang="en-US" dirty="0" err="1"/>
              <a:t>th:field</a:t>
            </a:r>
            <a:r>
              <a:rPr lang="en-US" dirty="0"/>
              <a:t>=</a:t>
            </a:r>
            <a:r>
              <a:rPr lang="en-US" i="1" dirty="0"/>
              <a:t>"*{type}"</a:t>
            </a:r>
            <a:r>
              <a:rPr lang="en-US" dirty="0"/>
              <a:t>&gt;</a:t>
            </a:r>
          </a:p>
          <a:p>
            <a:r>
              <a:rPr lang="en-US" dirty="0"/>
              <a:t>&lt;option </a:t>
            </a:r>
            <a:r>
              <a:rPr lang="en-US" dirty="0" err="1"/>
              <a:t>th:each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cheeseType</a:t>
            </a:r>
            <a:r>
              <a:rPr lang="en-US" i="1" dirty="0"/>
              <a:t> : ${</a:t>
            </a:r>
            <a:r>
              <a:rPr lang="en-US" i="1" dirty="0" err="1"/>
              <a:t>cheeseTypes</a:t>
            </a:r>
            <a:r>
              <a:rPr lang="en-US" i="1" dirty="0"/>
              <a:t>}"</a:t>
            </a:r>
            <a:endParaRPr lang="en-US" dirty="0"/>
          </a:p>
          <a:p>
            <a:r>
              <a:rPr lang="en-US" dirty="0" err="1"/>
              <a:t>th:text</a:t>
            </a:r>
            <a:r>
              <a:rPr lang="en-US" dirty="0"/>
              <a:t>=</a:t>
            </a:r>
            <a:r>
              <a:rPr lang="en-US" i="1" dirty="0"/>
              <a:t>"${</a:t>
            </a:r>
            <a:r>
              <a:rPr lang="en-US" i="1" dirty="0" err="1"/>
              <a:t>cheeseType.name</a:t>
            </a:r>
            <a:r>
              <a:rPr lang="en-US" i="1" dirty="0"/>
              <a:t>}"</a:t>
            </a:r>
            <a:r>
              <a:rPr lang="en-US" dirty="0"/>
              <a:t> </a:t>
            </a:r>
            <a:r>
              <a:rPr lang="en-US" dirty="0" err="1"/>
              <a:t>th:value</a:t>
            </a:r>
            <a:r>
              <a:rPr lang="en-US" dirty="0"/>
              <a:t>=</a:t>
            </a:r>
            <a:r>
              <a:rPr lang="en-US" i="1" dirty="0"/>
              <a:t>"${</a:t>
            </a:r>
            <a:r>
              <a:rPr lang="en-US" i="1" dirty="0" err="1"/>
              <a:t>cheeseType</a:t>
            </a:r>
            <a:r>
              <a:rPr lang="en-US" i="1" dirty="0"/>
              <a:t>}"</a:t>
            </a:r>
            <a:r>
              <a:rPr lang="en-US" dirty="0"/>
              <a:t>&gt;&lt;/option&gt;</a:t>
            </a:r>
          </a:p>
          <a:p>
            <a:r>
              <a:rPr lang="en-US" dirty="0"/>
              <a:t>These tags add a new select field to our form with a number of options using our friend the </a:t>
            </a:r>
            <a:r>
              <a:rPr lang="en-US" dirty="0" err="1"/>
              <a:t>th:each</a:t>
            </a:r>
            <a:r>
              <a:rPr lang="en-US" dirty="0"/>
              <a:t> </a:t>
            </a:r>
            <a:r>
              <a:rPr lang="en-US" dirty="0" err="1"/>
              <a:t>thymeleaf</a:t>
            </a:r>
            <a:r>
              <a:rPr lang="en-US" dirty="0"/>
              <a:t> loop tag</a:t>
            </a:r>
          </a:p>
          <a:p>
            <a:r>
              <a:rPr lang="en-US" dirty="0"/>
              <a:t>These text is the </a:t>
            </a:r>
            <a:r>
              <a:rPr lang="en-US" dirty="0" err="1"/>
              <a:t>cheeseType.name</a:t>
            </a:r>
            <a:r>
              <a:rPr lang="en-US" dirty="0"/>
              <a:t> and the value is the </a:t>
            </a:r>
            <a:r>
              <a:rPr lang="en-US" dirty="0" err="1"/>
              <a:t>cheeseType</a:t>
            </a:r>
            <a:r>
              <a:rPr lang="en-US" dirty="0"/>
              <a:t> (actual </a:t>
            </a:r>
            <a:r>
              <a:rPr lang="en-US" dirty="0" err="1"/>
              <a:t>enum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409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274-9EB2-2649-856D-6B00EED2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enum</a:t>
            </a:r>
            <a:r>
              <a:rPr lang="en-US" dirty="0"/>
              <a:t> &amp; </a:t>
            </a:r>
            <a:r>
              <a:rPr lang="en-US" dirty="0" err="1"/>
              <a:t>Thymeleaf</a:t>
            </a:r>
            <a:r>
              <a:rPr lang="en-US" dirty="0"/>
              <a:t> select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C08F-1A16-5941-A9BD-21CF1D01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display the new cheese type on our listing (</a:t>
            </a:r>
            <a:r>
              <a:rPr lang="en-US" dirty="0" err="1"/>
              <a:t>index.html</a:t>
            </a:r>
            <a:r>
              <a:rPr lang="en-US" dirty="0"/>
              <a:t>) page</a:t>
            </a:r>
          </a:p>
          <a:p>
            <a:r>
              <a:rPr lang="en-US" dirty="0"/>
              <a:t>Accessing it via:</a:t>
            </a:r>
          </a:p>
          <a:p>
            <a:r>
              <a:rPr lang="en-US" i="1" dirty="0" err="1"/>
              <a:t>cheese.type.name</a:t>
            </a:r>
            <a:endParaRPr lang="en-US" dirty="0"/>
          </a:p>
          <a:p>
            <a:r>
              <a:rPr lang="en-US" dirty="0"/>
              <a:t>The .name part of this calls the getter (</a:t>
            </a:r>
            <a:r>
              <a:rPr lang="en-US" dirty="0" err="1"/>
              <a:t>getName</a:t>
            </a:r>
            <a:r>
              <a:rPr lang="en-US" dirty="0"/>
              <a:t>()) on our </a:t>
            </a:r>
            <a:r>
              <a:rPr lang="en-US" dirty="0" err="1"/>
              <a:t>enum</a:t>
            </a:r>
            <a:r>
              <a:rPr lang="en-US" dirty="0"/>
              <a:t> to get the proper capitalization of the </a:t>
            </a:r>
            <a:r>
              <a:rPr lang="en-US" dirty="0" err="1"/>
              <a:t>enum</a:t>
            </a:r>
            <a:r>
              <a:rPr lang="en-US" dirty="0"/>
              <a:t> (instead of the all caps version)</a:t>
            </a:r>
          </a:p>
        </p:txBody>
      </p:sp>
    </p:spTree>
    <p:extLst>
      <p:ext uri="{BB962C8B-B14F-4D97-AF65-F5344CB8AC3E}">
        <p14:creationId xmlns:p14="http://schemas.microsoft.com/office/powerpoint/2010/main" val="40920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B226-7856-274E-89D3-98661E28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915D-ADBA-814C-A562-C4FE0750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know how to create enumerations</a:t>
            </a:r>
          </a:p>
          <a:p>
            <a:r>
              <a:rPr lang="en-US" dirty="0"/>
              <a:t>We can validate input from users (@</a:t>
            </a:r>
            <a:r>
              <a:rPr lang="en-US" dirty="0" err="1"/>
              <a:t>NotNull</a:t>
            </a:r>
            <a:r>
              <a:rPr lang="en-US" dirty="0"/>
              <a:t>, @Size, @Valid)</a:t>
            </a:r>
          </a:p>
          <a:p>
            <a:r>
              <a:rPr lang="en-US" dirty="0"/>
              <a:t>We can include error objects in our views and controllers through the provided Errors class and check to see if they exists with the </a:t>
            </a:r>
            <a:r>
              <a:rPr lang="en-US" dirty="0" err="1"/>
              <a:t>hasErrors</a:t>
            </a:r>
            <a:r>
              <a:rPr lang="en-US" dirty="0"/>
              <a:t>() method</a:t>
            </a:r>
          </a:p>
          <a:p>
            <a:r>
              <a:rPr lang="en-US" dirty="0"/>
              <a:t>We can add select and options with </a:t>
            </a:r>
            <a:r>
              <a:rPr lang="en-US" dirty="0" err="1"/>
              <a:t>enums</a:t>
            </a:r>
            <a:r>
              <a:rPr lang="en-US" dirty="0"/>
              <a:t> and </a:t>
            </a:r>
            <a:r>
              <a:rPr lang="en-US" dirty="0" err="1"/>
              <a:t>thymeleaf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1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B401-1205-674C-A519-26EB7B08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4626-5177-8C44-9E72-6751DB557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signup studio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https://education.launchcode.org</a:t>
            </a:r>
            <a:r>
              <a:rPr lang="en-US">
                <a:hlinkClick r:id="rId2"/>
              </a:rPr>
              <a:t>/skills-back-end-java/studios/user-signup-continued/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FBCF-91E6-E449-8F8B-D6109A01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3.8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8DA2-9723-7246-9526-ED73EAEC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classes and POJOs</a:t>
            </a:r>
          </a:p>
          <a:p>
            <a:r>
              <a:rPr lang="en-US" dirty="0"/>
              <a:t>Model binding with @</a:t>
            </a:r>
            <a:r>
              <a:rPr lang="en-US" dirty="0" err="1"/>
              <a:t>ModelAttribute</a:t>
            </a:r>
            <a:r>
              <a:rPr lang="en-US" dirty="0"/>
              <a:t> annotation</a:t>
            </a:r>
          </a:p>
          <a:p>
            <a:r>
              <a:rPr lang="en-US" dirty="0"/>
              <a:t>Models &amp; </a:t>
            </a:r>
            <a:r>
              <a:rPr lang="en-US" dirty="0" err="1"/>
              <a:t>Thymeleaf</a:t>
            </a:r>
            <a:r>
              <a:rPr lang="en-US" dirty="0"/>
              <a:t> usage</a:t>
            </a:r>
          </a:p>
        </p:txBody>
      </p:sp>
    </p:spTree>
    <p:extLst>
      <p:ext uri="{BB962C8B-B14F-4D97-AF65-F5344CB8AC3E}">
        <p14:creationId xmlns:p14="http://schemas.microsoft.com/office/powerpoint/2010/main" val="14837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B23C-7B2B-EA4D-BC61-9834DF6C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90E6-698B-014C-89EC-33C20499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basically making sure that the input (from users or otherwise) is valid and correct. </a:t>
            </a:r>
          </a:p>
          <a:p>
            <a:r>
              <a:rPr lang="en-US" dirty="0"/>
              <a:t>Validation with Spring Boot can be accomplished via annotations (yay!)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There are various annotations to accomplish validation of your Model POJO’s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5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D3D1-256F-1242-B5DF-7E2BFBA9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A6FE-5DCC-B541-A647-D0131E7E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NotNull</a:t>
            </a:r>
            <a:r>
              <a:rPr lang="en-US" dirty="0"/>
              <a:t> – The variable this is declared above cannot be null, widely used and very helpful</a:t>
            </a:r>
          </a:p>
          <a:p>
            <a:r>
              <a:rPr lang="en-US" dirty="0"/>
              <a:t>@Size(min=1, max=100, message=“error”) – The variable this is declared above cannot have a size less than 1 character (for a String) and greater than 100 characters and will have a message of error if not within those constraints</a:t>
            </a:r>
          </a:p>
          <a:p>
            <a:r>
              <a:rPr lang="en-US" dirty="0"/>
              <a:t>@Valid - Constraints defined on the object and its properties are be validated when the property, method parameter or method return type is validated. This is placed in the 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9EA5-3882-BB41-8A09-76203251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errors!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B7EE-C0F6-8943-922E-F2B3D53B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are bound to happen, users are bound to provide input that is not valid and errors occur</a:t>
            </a:r>
          </a:p>
          <a:p>
            <a:r>
              <a:rPr lang="en-US" dirty="0"/>
              <a:t>Spring Boot provides an Errors class!</a:t>
            </a:r>
          </a:p>
          <a:p>
            <a:r>
              <a:rPr lang="en-US" dirty="0"/>
              <a:t>You can check if there are errors in validation by calling </a:t>
            </a:r>
            <a:r>
              <a:rPr lang="en-US" dirty="0" err="1"/>
              <a:t>Errors.hasErrors</a:t>
            </a:r>
            <a:r>
              <a:rPr lang="en-US" dirty="0"/>
              <a:t>() and see if there are errors present, if not continue as normal, if so, handle!</a:t>
            </a:r>
          </a:p>
        </p:txBody>
      </p:sp>
    </p:spTree>
    <p:extLst>
      <p:ext uri="{BB962C8B-B14F-4D97-AF65-F5344CB8AC3E}">
        <p14:creationId xmlns:p14="http://schemas.microsoft.com/office/powerpoint/2010/main" val="20445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004B-2C1C-ED44-9001-52CFAE1D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errors &amp;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39A6-09D8-4E4A-B2AE-89233019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&lt;span </a:t>
            </a:r>
            <a:r>
              <a:rPr lang="en-US" dirty="0" err="1"/>
              <a:t>th:errors</a:t>
            </a:r>
            <a:r>
              <a:rPr lang="en-US" dirty="0"/>
              <a:t>=</a:t>
            </a:r>
            <a:r>
              <a:rPr lang="en-US" i="1" dirty="0"/>
              <a:t>"*{name}"</a:t>
            </a:r>
            <a:r>
              <a:rPr lang="en-US" dirty="0"/>
              <a:t> class=</a:t>
            </a:r>
            <a:r>
              <a:rPr lang="en-US" i="1" dirty="0"/>
              <a:t>"error"</a:t>
            </a:r>
            <a:r>
              <a:rPr lang="en-US" dirty="0"/>
              <a:t>&gt;&lt;/span&gt;</a:t>
            </a:r>
          </a:p>
          <a:p>
            <a:r>
              <a:rPr lang="en-US" dirty="0"/>
              <a:t>&lt;span </a:t>
            </a:r>
            <a:r>
              <a:rPr lang="en-US" dirty="0" err="1"/>
              <a:t>th:errors</a:t>
            </a:r>
            <a:r>
              <a:rPr lang="en-US" dirty="0"/>
              <a:t>=</a:t>
            </a:r>
            <a:r>
              <a:rPr lang="en-US" i="1" dirty="0"/>
              <a:t>"*{description}"</a:t>
            </a:r>
            <a:r>
              <a:rPr lang="en-US" dirty="0"/>
              <a:t> class=</a:t>
            </a:r>
            <a:r>
              <a:rPr lang="en-US" i="1" dirty="0"/>
              <a:t>"error"</a:t>
            </a:r>
            <a:r>
              <a:rPr lang="en-US" dirty="0"/>
              <a:t>&gt;&lt;/span&gt;</a:t>
            </a:r>
          </a:p>
          <a:p>
            <a:r>
              <a:rPr lang="en-US" dirty="0"/>
              <a:t>These &lt;span&gt; HTML tags define the </a:t>
            </a:r>
            <a:r>
              <a:rPr lang="en-US" dirty="0" err="1"/>
              <a:t>th:errors</a:t>
            </a:r>
            <a:r>
              <a:rPr lang="en-US" dirty="0"/>
              <a:t> tag which display to the user</a:t>
            </a:r>
          </a:p>
          <a:p>
            <a:r>
              <a:rPr lang="en-US" dirty="0"/>
              <a:t>For more error validation, please check the </a:t>
            </a:r>
            <a:r>
              <a:rPr lang="en-US" dirty="0" err="1"/>
              <a:t>Thymeleaf</a:t>
            </a:r>
            <a:r>
              <a:rPr lang="en-US" dirty="0"/>
              <a:t> doc, as it explains it </a:t>
            </a:r>
            <a:r>
              <a:rPr lang="en-US" dirty="0" err="1"/>
              <a:t>verrrrrrry</a:t>
            </a:r>
            <a:r>
              <a:rPr lang="en-US" dirty="0"/>
              <a:t> well!</a:t>
            </a:r>
          </a:p>
          <a:p>
            <a:r>
              <a:rPr lang="en-US" dirty="0">
                <a:hlinkClick r:id="rId2"/>
              </a:rPr>
              <a:t>https://www.thymeleaf.org/doc/tutorials/2.1/thymeleafspring.html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A58E-AB90-7D45-B796-814D512B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 (aka enumerations)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D2A5-21EC-474E-A2E2-11207C46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85212"/>
          </a:xfrm>
        </p:spPr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 is a special data type that enables for a variable to be a set of predefined constants. </a:t>
            </a:r>
          </a:p>
          <a:p>
            <a:r>
              <a:rPr lang="en-US" dirty="0"/>
              <a:t>The variable must be equal to one of the values that have been predefined for it. </a:t>
            </a:r>
          </a:p>
          <a:p>
            <a:r>
              <a:rPr lang="en-US" dirty="0"/>
              <a:t>Common examples include compass directions (values of NORTH, SOUTH, EAST, and WEST) and the days of the week.</a:t>
            </a:r>
          </a:p>
          <a:p>
            <a:r>
              <a:rPr lang="en-US" dirty="0" err="1"/>
              <a:t>Enums</a:t>
            </a:r>
            <a:r>
              <a:rPr lang="en-US" dirty="0"/>
              <a:t> can also store values! </a:t>
            </a:r>
          </a:p>
          <a:p>
            <a:r>
              <a:rPr lang="en-US" dirty="0"/>
              <a:t>Note: </a:t>
            </a:r>
            <a:r>
              <a:rPr lang="en-US" dirty="0" err="1"/>
              <a:t>Enums</a:t>
            </a:r>
            <a:r>
              <a:rPr lang="en-US" dirty="0"/>
              <a:t> by convention are ALL CAPS</a:t>
            </a:r>
          </a:p>
        </p:txBody>
      </p:sp>
    </p:spTree>
    <p:extLst>
      <p:ext uri="{BB962C8B-B14F-4D97-AF65-F5344CB8AC3E}">
        <p14:creationId xmlns:p14="http://schemas.microsoft.com/office/powerpoint/2010/main" val="266740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ECE7-DD70-9E4E-9B27-51A3E53B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4028-0A83-DF4A-984E-8D16697D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Day { </a:t>
            </a:r>
          </a:p>
          <a:p>
            <a:pPr lvl="1"/>
            <a:r>
              <a:rPr lang="en-US" dirty="0"/>
              <a:t>SUNDAY, MONDAY, TUESDAY, WEDNESDAY, THURSDAY, FRIDAY, SATURDAY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This allows us to define a set of possible valid values, in this case days of the week. This allows for a couple of things:</a:t>
            </a:r>
          </a:p>
          <a:p>
            <a:r>
              <a:rPr lang="en-US" dirty="0"/>
              <a:t>Easier validation (can only be one of 7 valid values)</a:t>
            </a:r>
          </a:p>
          <a:p>
            <a:r>
              <a:rPr lang="en-US" dirty="0"/>
              <a:t>No string comparison (yay!)</a:t>
            </a:r>
          </a:p>
          <a:p>
            <a:r>
              <a:rPr lang="en-US" dirty="0"/>
              <a:t>Can be used in a switch statement (double yay!)</a:t>
            </a:r>
          </a:p>
        </p:txBody>
      </p:sp>
    </p:spTree>
    <p:extLst>
      <p:ext uri="{BB962C8B-B14F-4D97-AF65-F5344CB8AC3E}">
        <p14:creationId xmlns:p14="http://schemas.microsoft.com/office/powerpoint/2010/main" val="421858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A0CD-499C-6346-AE68-C8E0FF7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729D-7A9D-4048-A93E-A2103541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0664"/>
            <a:ext cx="9905999" cy="44988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use a new </a:t>
            </a:r>
            <a:r>
              <a:rPr lang="en-US" dirty="0" err="1"/>
              <a:t>enum</a:t>
            </a:r>
            <a:r>
              <a:rPr lang="en-US" dirty="0"/>
              <a:t> for our cheese to store the cheese type (hard, soft, fake).</a:t>
            </a:r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 err="1"/>
              <a:t>enum</a:t>
            </a:r>
            <a:r>
              <a:rPr lang="en-US" dirty="0"/>
              <a:t> </a:t>
            </a:r>
            <a:r>
              <a:rPr lang="en-US" dirty="0" err="1"/>
              <a:t>CheeseType</a:t>
            </a:r>
            <a:r>
              <a:rPr lang="en-US" dirty="0"/>
              <a:t> {</a:t>
            </a:r>
          </a:p>
          <a:p>
            <a:r>
              <a:rPr lang="en-US" b="1" i="1" dirty="0"/>
              <a:t>HARD</a:t>
            </a:r>
            <a:r>
              <a:rPr lang="en-US" dirty="0"/>
              <a:t> ("Hard"), </a:t>
            </a:r>
            <a:r>
              <a:rPr lang="en-US" b="1" i="1" dirty="0"/>
              <a:t>SOFT</a:t>
            </a:r>
            <a:r>
              <a:rPr lang="en-US" dirty="0"/>
              <a:t> ("Soft"), </a:t>
            </a:r>
            <a:r>
              <a:rPr lang="en-US" b="1" i="1" dirty="0"/>
              <a:t>FAKE</a:t>
            </a:r>
            <a:r>
              <a:rPr lang="en-US" dirty="0"/>
              <a:t> ("Fake");</a:t>
            </a:r>
          </a:p>
          <a:p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final</a:t>
            </a:r>
            <a:r>
              <a:rPr lang="en-US" dirty="0"/>
              <a:t> String name;</a:t>
            </a:r>
          </a:p>
          <a:p>
            <a:r>
              <a:rPr lang="en-US" dirty="0" err="1"/>
              <a:t>CheeseType</a:t>
            </a:r>
            <a:r>
              <a:rPr lang="en-US" dirty="0"/>
              <a:t>(String name) {</a:t>
            </a:r>
          </a:p>
          <a:p>
            <a:pPr lvl="1"/>
            <a:r>
              <a:rPr lang="en-US" b="1" dirty="0" err="1"/>
              <a:t>this</a:t>
            </a:r>
            <a:r>
              <a:rPr lang="en-US" dirty="0" err="1"/>
              <a:t>.name</a:t>
            </a:r>
            <a:r>
              <a:rPr lang="en-US" dirty="0"/>
              <a:t> = name;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public</a:t>
            </a:r>
            <a:r>
              <a:rPr lang="en-US" dirty="0"/>
              <a:t>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pPr lvl="1"/>
            <a:r>
              <a:rPr lang="en-US" b="1" dirty="0"/>
              <a:t>return</a:t>
            </a:r>
            <a:r>
              <a:rPr lang="en-US" dirty="0"/>
              <a:t> name;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98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{D51997FF-2CA3-7E4A-889B-E5BE78327B97}tf10001122</Template>
  <TotalTime>38</TotalTime>
  <Words>813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Class 3.9 – Spring boot model validation &amp; Enums</vt:lpstr>
      <vt:lpstr>Class 3.8 recap</vt:lpstr>
      <vt:lpstr>Model validation</vt:lpstr>
      <vt:lpstr>Model validation Annotations</vt:lpstr>
      <vt:lpstr>Model validation errors!</vt:lpstr>
      <vt:lpstr>Model validation errors &amp; thymeleaf</vt:lpstr>
      <vt:lpstr>Enums (aka enumerations)</vt:lpstr>
      <vt:lpstr>Enum example</vt:lpstr>
      <vt:lpstr>Enum example</vt:lpstr>
      <vt:lpstr>Spring boot enum &amp; thymeleaf select </vt:lpstr>
      <vt:lpstr>Spring boot enum &amp; thymeleaf select #2</vt:lpstr>
      <vt:lpstr>Spring boot enum &amp; Thymeleaf select #3</vt:lpstr>
      <vt:lpstr>Summing up</vt:lpstr>
      <vt:lpstr>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3.9 – Spring boot model validation &amp; Enums</dc:title>
  <dc:creator>Hank DeDona</dc:creator>
  <cp:lastModifiedBy>Hank DeDona</cp:lastModifiedBy>
  <cp:revision>40</cp:revision>
  <dcterms:created xsi:type="dcterms:W3CDTF">2019-01-13T21:10:40Z</dcterms:created>
  <dcterms:modified xsi:type="dcterms:W3CDTF">2019-01-13T21:50:04Z</dcterms:modified>
</cp:coreProperties>
</file>