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yOwmqah_nuGNHEtcU5OekdDMkk/ed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launchcode.org/skills-back-end-java/studios/restaurant-menu-continu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6F4B-7051-594E-BCDF-6380A1464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 3.6 – Encapsulating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E964-A19E-924A-BAED-3F34DEE08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Class 3.6 </a:t>
            </a:r>
            <a:r>
              <a:rPr lang="en-US" dirty="0"/>
              <a:t>– 12/20/18</a:t>
            </a:r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4D5B-35A1-FF45-BB6A-09CA09B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equals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BDDC-64F5-604E-8E78-A0CD3EB3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1) Reflexivity:</a:t>
            </a:r>
            <a:r>
              <a:rPr lang="en-US" dirty="0"/>
              <a:t> For any non-null reference value x, </a:t>
            </a:r>
            <a:r>
              <a:rPr lang="en-US" dirty="0" err="1"/>
              <a:t>x.equals</a:t>
            </a:r>
            <a:r>
              <a:rPr lang="en-US" dirty="0"/>
              <a:t>(x) should return true.</a:t>
            </a:r>
          </a:p>
          <a:p>
            <a:r>
              <a:rPr lang="en-US" b="1" dirty="0"/>
              <a:t>2) Symmetry:</a:t>
            </a:r>
            <a:r>
              <a:rPr lang="en-US" dirty="0"/>
              <a:t> For any non-null reference values x and y, </a:t>
            </a:r>
            <a:r>
              <a:rPr lang="en-US" dirty="0" err="1"/>
              <a:t>x.equals</a:t>
            </a:r>
            <a:r>
              <a:rPr lang="en-US" dirty="0"/>
              <a:t>(y) should return true if and only if </a:t>
            </a:r>
            <a:r>
              <a:rPr lang="en-US" dirty="0" err="1"/>
              <a:t>y.equals</a:t>
            </a:r>
            <a:r>
              <a:rPr lang="en-US" dirty="0"/>
              <a:t>(x) returns true.</a:t>
            </a:r>
          </a:p>
          <a:p>
            <a:r>
              <a:rPr lang="en-US" b="1" dirty="0"/>
              <a:t>3) Transitivity:</a:t>
            </a:r>
            <a:r>
              <a:rPr lang="en-US" dirty="0"/>
              <a:t> For any non-null reference values x, y, and z, if </a:t>
            </a:r>
            <a:r>
              <a:rPr lang="en-US" dirty="0" err="1"/>
              <a:t>x.equals</a:t>
            </a:r>
            <a:r>
              <a:rPr lang="en-US" dirty="0"/>
              <a:t>(y) returns true and </a:t>
            </a:r>
            <a:r>
              <a:rPr lang="en-US" dirty="0" err="1"/>
              <a:t>y.equals</a:t>
            </a:r>
            <a:r>
              <a:rPr lang="en-US" dirty="0"/>
              <a:t>(z) returns true, then </a:t>
            </a:r>
            <a:r>
              <a:rPr lang="en-US" dirty="0" err="1"/>
              <a:t>x.equals</a:t>
            </a:r>
            <a:r>
              <a:rPr lang="en-US" dirty="0"/>
              <a:t>(z) should return true.</a:t>
            </a:r>
          </a:p>
          <a:p>
            <a:r>
              <a:rPr lang="en-US" b="1" dirty="0"/>
              <a:t>4) Consistency:</a:t>
            </a:r>
            <a:r>
              <a:rPr lang="en-US" dirty="0"/>
              <a:t> As long as x and y do not change </a:t>
            </a:r>
            <a:r>
              <a:rPr lang="en-US" dirty="0" err="1"/>
              <a:t>x.equals</a:t>
            </a:r>
            <a:r>
              <a:rPr lang="en-US" dirty="0"/>
              <a:t>(y) should always return the same result.</a:t>
            </a:r>
          </a:p>
          <a:p>
            <a:r>
              <a:rPr lang="en-US" b="1" dirty="0"/>
              <a:t>5) Non-null:</a:t>
            </a:r>
            <a:r>
              <a:rPr lang="en-US" dirty="0"/>
              <a:t> For any non-null reference value x, </a:t>
            </a:r>
            <a:r>
              <a:rPr lang="en-US" dirty="0" err="1"/>
              <a:t>x.equals</a:t>
            </a:r>
            <a:r>
              <a:rPr lang="en-US" dirty="0"/>
              <a:t>(null) should return false.</a:t>
            </a:r>
          </a:p>
        </p:txBody>
      </p:sp>
    </p:spTree>
    <p:extLst>
      <p:ext uri="{BB962C8B-B14F-4D97-AF65-F5344CB8AC3E}">
        <p14:creationId xmlns:p14="http://schemas.microsoft.com/office/powerpoint/2010/main" val="174528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2583-4A6B-6246-B96B-C74A831F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AE30-2C8C-4847-A917-25EBE4FF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SRP or Single Responsibility Principle was introduced by Robert C. Martin that defines that a class should have one and only one responsibility.</a:t>
            </a:r>
          </a:p>
          <a:p>
            <a:r>
              <a:rPr lang="en-US" dirty="0"/>
              <a:t>This was introduced in his book Agile Software Development Principles, Patterns and Practices</a:t>
            </a:r>
          </a:p>
          <a:p>
            <a:pPr lvl="1"/>
            <a:r>
              <a:rPr lang="en-US" dirty="0"/>
              <a:t>(great book by the way, highly recommended)</a:t>
            </a:r>
          </a:p>
          <a:p>
            <a:r>
              <a:rPr lang="en-US" dirty="0"/>
              <a:t>Well organized, less fragile, less coupled, more maintainable and more testable!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https://docs.google.com/file/d/0ByOwmqah_nuGNHEtcU5OekdDMkk/edit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7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A41-4784-6340-B90E-256783C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86EC-302C-C14D-B674-78BDB911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Studio: Restaurant menu continued…</a:t>
            </a:r>
          </a:p>
          <a:p>
            <a:r>
              <a:rPr lang="en-US" dirty="0">
                <a:hlinkClick r:id="rId2"/>
              </a:rPr>
              <a:t>https://education.launchcode.org/skills-back-end-java/studios/restaurant-menu-continued/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96B-39CE-A84E-96DD-FF99DEBF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3.5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C844-1C3A-3E4C-B2A6-A34584EB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Inheritance, Polymorphism, Encapsulation, oh my!</a:t>
            </a:r>
          </a:p>
          <a:p>
            <a:r>
              <a:rPr lang="en-US" dirty="0"/>
              <a:t>Class design, access modifiers, constructors</a:t>
            </a:r>
          </a:p>
          <a:p>
            <a:r>
              <a:rPr lang="en-US" b="1" u="sng" dirty="0"/>
              <a:t>THIS</a:t>
            </a:r>
            <a:r>
              <a:rPr lang="en-US" dirty="0"/>
              <a:t> keyword</a:t>
            </a:r>
          </a:p>
          <a:p>
            <a:r>
              <a:rPr lang="en-US" dirty="0"/>
              <a:t>Getters and setters</a:t>
            </a:r>
          </a:p>
          <a:p>
            <a:r>
              <a:rPr lang="en-US" dirty="0"/>
              <a:t>Overloading constructors and methods</a:t>
            </a:r>
          </a:p>
          <a:p>
            <a:r>
              <a:rPr lang="en-US" dirty="0"/>
              <a:t>Constants and the </a:t>
            </a:r>
            <a:r>
              <a:rPr lang="en-US" b="1" u="sng" dirty="0"/>
              <a:t>final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23966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1E9-FDC3-9B47-B6B7-F9F38EB1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CCAE-5155-4A47-BF6D-50161C44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methods: Called on instantiated objects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/>
              <a:t>HelloWorld hello = new HelloWorld(); </a:t>
            </a:r>
          </a:p>
          <a:p>
            <a:pPr lvl="1"/>
            <a:r>
              <a:rPr lang="en-US" dirty="0" err="1"/>
              <a:t>hello.sayHello</a:t>
            </a:r>
            <a:r>
              <a:rPr lang="en-US" dirty="0"/>
              <a:t>();</a:t>
            </a:r>
          </a:p>
          <a:p>
            <a:r>
              <a:rPr lang="en-US" dirty="0"/>
              <a:t>Static methods: Called on classes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(10);</a:t>
            </a:r>
          </a:p>
          <a:p>
            <a:pPr lvl="1"/>
            <a:r>
              <a:rPr lang="en-US" dirty="0" err="1"/>
              <a:t>Message.getMessage</a:t>
            </a:r>
            <a:r>
              <a:rPr lang="en-US" dirty="0"/>
              <a:t>("</a:t>
            </a:r>
            <a:r>
              <a:rPr lang="en-US" dirty="0" err="1"/>
              <a:t>fr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0100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1DCD-4D98-8D41-A553-30C852B0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 (otherwise known as object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5FAD-26B3-F84C-97C4-E42F72B4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provides a bunch of methods by default through the Object class</a:t>
            </a:r>
          </a:p>
          <a:p>
            <a:r>
              <a:rPr lang="en-US" dirty="0" err="1"/>
              <a:t>toString</a:t>
            </a:r>
            <a:r>
              <a:rPr lang="en-US" dirty="0"/>
              <a:t>() – Prints a String representation of your class</a:t>
            </a:r>
          </a:p>
          <a:p>
            <a:r>
              <a:rPr lang="en-US" dirty="0"/>
              <a:t>equals(Object object) – Comparison method to compare your instance of a class to another</a:t>
            </a:r>
          </a:p>
          <a:p>
            <a:r>
              <a:rPr lang="en-US" dirty="0" err="1"/>
              <a:t>hashCode</a:t>
            </a:r>
            <a:r>
              <a:rPr lang="en-US" dirty="0"/>
              <a:t>() - Generates a hash of your class instance, used for things such as </a:t>
            </a:r>
            <a:r>
              <a:rPr lang="en-US" dirty="0" err="1"/>
              <a:t>HashMaps</a:t>
            </a:r>
            <a:endParaRPr lang="en-US" dirty="0"/>
          </a:p>
          <a:p>
            <a:r>
              <a:rPr lang="en-US" dirty="0" err="1"/>
              <a:t>getClass</a:t>
            </a:r>
            <a:r>
              <a:rPr lang="en-US" dirty="0"/>
              <a:t>() – Gets the class itself (and name, methods on the class, rarely used)</a:t>
            </a:r>
          </a:p>
          <a:p>
            <a:r>
              <a:rPr lang="en-US" dirty="0"/>
              <a:t>clone() – Used to clone the class</a:t>
            </a:r>
          </a:p>
        </p:txBody>
      </p:sp>
    </p:spTree>
    <p:extLst>
      <p:ext uri="{BB962C8B-B14F-4D97-AF65-F5344CB8AC3E}">
        <p14:creationId xmlns:p14="http://schemas.microsoft.com/office/powerpoint/2010/main" val="32936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2CE9-2CD7-A74F-86D5-9C12B1AA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379-0748-8C4D-A785-B33184A7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default </a:t>
            </a:r>
            <a:r>
              <a:rPr lang="en-US" dirty="0" err="1"/>
              <a:t>toString</a:t>
            </a:r>
            <a:r>
              <a:rPr lang="en-US" dirty="0"/>
              <a:t>() method provided by Java will simply give you the class name and a memory address (not super useful) </a:t>
            </a:r>
          </a:p>
          <a:p>
            <a:r>
              <a:rPr lang="en-US" dirty="0"/>
              <a:t>E.g. org.launchcode.java.demos.java4python.school.Student@61bbe9ba</a:t>
            </a:r>
          </a:p>
          <a:p>
            <a:r>
              <a:rPr lang="en-US" dirty="0"/>
              <a:t>You should override the </a:t>
            </a:r>
            <a:r>
              <a:rPr lang="en-US" dirty="0" err="1"/>
              <a:t>toString</a:t>
            </a:r>
            <a:r>
              <a:rPr lang="en-US" dirty="0"/>
              <a:t>() method like such:</a:t>
            </a:r>
          </a:p>
          <a:p>
            <a:r>
              <a:rPr lang="en-US" dirty="0"/>
              <a:t>@Override</a:t>
            </a:r>
          </a:p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{ </a:t>
            </a:r>
          </a:p>
          <a:p>
            <a:pPr lvl="1"/>
            <a:r>
              <a:rPr lang="en-US" dirty="0"/>
              <a:t>return name + " (Credits: " + </a:t>
            </a:r>
            <a:r>
              <a:rPr lang="en-US" dirty="0" err="1"/>
              <a:t>numberOfCredits</a:t>
            </a:r>
            <a:r>
              <a:rPr lang="en-US" dirty="0"/>
              <a:t> + ", GPA: " + </a:t>
            </a:r>
            <a:r>
              <a:rPr lang="en-US" dirty="0" err="1"/>
              <a:t>gpa</a:t>
            </a:r>
            <a:r>
              <a:rPr lang="en-US" dirty="0"/>
              <a:t> + ")";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88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E599-F7D9-8240-878E-AC533F10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2FE9-6EB9-C543-94D7-B7DE24FD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seriously just gloss over overriding methods in this class…</a:t>
            </a:r>
          </a:p>
          <a:p>
            <a:r>
              <a:rPr lang="en-US" dirty="0"/>
              <a:t>In java, if you inherit from another class (and in Java all classes inherit from the Object class) and you want to override a method that’s provided by the parent class, you must use the @override annotation. </a:t>
            </a:r>
          </a:p>
          <a:p>
            <a:r>
              <a:rPr lang="en-US" dirty="0"/>
              <a:t>The @override annotation tells java to ignore the parent classes method (with the same method signature) and use yours. It is required for overriding any of the default object methods mentioned 2 slides ago!</a:t>
            </a:r>
          </a:p>
        </p:txBody>
      </p:sp>
    </p:spTree>
    <p:extLst>
      <p:ext uri="{BB962C8B-B14F-4D97-AF65-F5344CB8AC3E}">
        <p14:creationId xmlns:p14="http://schemas.microsoft.com/office/powerpoint/2010/main" val="290945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8925-313C-6547-A243-456FAAB7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B6FF-4AD3-F64F-94F5-6D1C0B5C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equals method simply returns true if the instance variables are equivalent (i.e. the same object). This is not really helpful or useful.</a:t>
            </a:r>
          </a:p>
          <a:p>
            <a:r>
              <a:rPr lang="en-US" dirty="0"/>
              <a:t>You should always override the equals method to do a comparison that makes sense for your class, like comparing the values of variables in your class.</a:t>
            </a:r>
          </a:p>
          <a:p>
            <a:r>
              <a:rPr lang="en-US" dirty="0"/>
              <a:t>When comparing objects, do not use the “==” as this will ONLY return true if the two objects refer to the same space in memory, use equals().</a:t>
            </a:r>
          </a:p>
        </p:txBody>
      </p:sp>
    </p:spTree>
    <p:extLst>
      <p:ext uri="{BB962C8B-B14F-4D97-AF65-F5344CB8AC3E}">
        <p14:creationId xmlns:p14="http://schemas.microsoft.com/office/powerpoint/2010/main" val="108789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CE95-0EFB-5644-B9F2-4AF6C520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vs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DDCB-FD90-9F49-8125-26B9450E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Equality means two different objects, based on your equals() method implementation, have equal values.</a:t>
            </a:r>
          </a:p>
          <a:p>
            <a:r>
              <a:rPr lang="en-US" dirty="0"/>
              <a:t>Identity means that the two objects point to the same reference in memory.</a:t>
            </a:r>
          </a:p>
          <a:p>
            <a:r>
              <a:rPr lang="en-US" dirty="0"/>
              <a:t>i.e. they are the same, identical, object.</a:t>
            </a:r>
          </a:p>
        </p:txBody>
      </p:sp>
    </p:spTree>
    <p:extLst>
      <p:ext uri="{BB962C8B-B14F-4D97-AF65-F5344CB8AC3E}">
        <p14:creationId xmlns:p14="http://schemas.microsoft.com/office/powerpoint/2010/main" val="120038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4B97-211B-D948-986E-AC4C54AA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equals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A4A8-871D-224E-92FD-600AEF5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92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1) Reference check:</a:t>
            </a:r>
            <a:r>
              <a:rPr lang="en-US" dirty="0"/>
              <a:t> If the two objects are the same, return true right away.</a:t>
            </a:r>
          </a:p>
          <a:p>
            <a:r>
              <a:rPr lang="en-US" b="1" dirty="0"/>
              <a:t>2) Null check:</a:t>
            </a:r>
            <a:r>
              <a:rPr lang="en-US" dirty="0"/>
              <a:t> If the argument is null, return false.</a:t>
            </a:r>
          </a:p>
          <a:p>
            <a:r>
              <a:rPr lang="en-US" b="1" dirty="0"/>
              <a:t>3) Class check:</a:t>
            </a:r>
            <a:r>
              <a:rPr lang="en-US" dirty="0"/>
              <a:t> Compare the classes of the two objects to ensure a safe cast.</a:t>
            </a:r>
          </a:p>
          <a:p>
            <a:r>
              <a:rPr lang="en-US" b="1" dirty="0"/>
              <a:t>4) Cast:</a:t>
            </a:r>
            <a:r>
              <a:rPr lang="en-US" dirty="0"/>
              <a:t> Convert the argument to the type of our class, so getters and other methods can be called.</a:t>
            </a:r>
          </a:p>
          <a:p>
            <a:r>
              <a:rPr lang="en-US" b="1" dirty="0"/>
              <a:t>5) Custom comparison:</a:t>
            </a:r>
            <a:r>
              <a:rPr lang="en-US" dirty="0"/>
              <a:t> Use custom logic to determine whether or not the two objects should be considered equal. This will usually be a comparison of properties or fields.</a:t>
            </a:r>
          </a:p>
          <a:p>
            <a:r>
              <a:rPr lang="en-US" dirty="0"/>
              <a:t>Note: There are libraries that do this for you such as apache commons that make life easier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13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4250</TotalTime>
  <Words>616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Class 3.6 – Encapsulating behavior</vt:lpstr>
      <vt:lpstr>Class 3.5 recap</vt:lpstr>
      <vt:lpstr>Calling methods</vt:lpstr>
      <vt:lpstr>Special methods (otherwise known as object methods)</vt:lpstr>
      <vt:lpstr>toString()</vt:lpstr>
      <vt:lpstr>@Override</vt:lpstr>
      <vt:lpstr>Equals</vt:lpstr>
      <vt:lpstr>Equality vs identity</vt:lpstr>
      <vt:lpstr>Components of equals</vt:lpstr>
      <vt:lpstr>Characteristics of equals</vt:lpstr>
      <vt:lpstr>Single responsibility principle 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3.6 – Encapsulating behavior</dc:title>
  <dc:creator>Hank DeDona</dc:creator>
  <cp:lastModifiedBy>Hank DeDona</cp:lastModifiedBy>
  <cp:revision>25</cp:revision>
  <dcterms:created xsi:type="dcterms:W3CDTF">2018-12-18T01:25:20Z</dcterms:created>
  <dcterms:modified xsi:type="dcterms:W3CDTF">2018-12-21T00:15:36Z</dcterms:modified>
</cp:coreProperties>
</file>