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2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5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14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81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19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2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2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0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0E2F-6D1A-1341-8998-DFFC1679E84F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D241-9405-A84E-84DE-DAC0F767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0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launchcode.org/skills-back-end-java/studios/cheese-mvc-persist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8055-E4B1-7840-9AC3-C2E26DE6B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Class 3.13 – ORM’s part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0F3D-015A-2245-AF79-E882AC38D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Class 3.13 – 1/31/19</a:t>
            </a:r>
          </a:p>
          <a:p>
            <a:pPr algn="ctr"/>
            <a:r>
              <a:rPr lang="en-US" dirty="0"/>
              <a:t>Instructor: Hank </a:t>
            </a:r>
            <a:r>
              <a:rPr lang="en-US" dirty="0" err="1"/>
              <a:t>dedona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194F-4BE3-9C40-85B8-3DA77CD0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3.12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F16A-DE0C-F041-8A60-93C43F38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database review</a:t>
            </a:r>
          </a:p>
          <a:p>
            <a:r>
              <a:rPr lang="en-US" dirty="0"/>
              <a:t>SQL review (Selects, joins,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ORMs </a:t>
            </a:r>
          </a:p>
          <a:p>
            <a:r>
              <a:rPr lang="en-US" dirty="0"/>
              <a:t>CRUD – Create/Read/Update/Delete</a:t>
            </a:r>
          </a:p>
          <a:p>
            <a:pPr lvl="1"/>
            <a:r>
              <a:rPr lang="en-US" dirty="0" err="1"/>
              <a:t>CrudRepository</a:t>
            </a:r>
            <a:r>
              <a:rPr lang="en-US" dirty="0"/>
              <a:t> - @Repository &amp; @Transactional annotations</a:t>
            </a:r>
          </a:p>
          <a:p>
            <a:r>
              <a:rPr lang="en-US" dirty="0"/>
              <a:t>JPA – Java Persistence API</a:t>
            </a:r>
          </a:p>
          <a:p>
            <a:pPr lvl="1"/>
            <a:r>
              <a:rPr lang="en-US" dirty="0"/>
              <a:t>@Entity, @Id, @</a:t>
            </a:r>
            <a:r>
              <a:rPr lang="en-US" dirty="0" err="1"/>
              <a:t>GeneratedValue</a:t>
            </a:r>
            <a:r>
              <a:rPr lang="en-US" dirty="0"/>
              <a:t> annotations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0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175D-D408-2946-B92C-2E9C8D47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1FAA7-8FEA-1441-ABBC-4E8FC62D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 many relationships represent relationships where both member tables/objects of the relationship can have multiple relationships to each other</a:t>
            </a:r>
          </a:p>
          <a:p>
            <a:r>
              <a:rPr lang="en-US" dirty="0"/>
              <a:t>This means the usual one-to-many relationship where we have a foreign key in the table won’t work</a:t>
            </a:r>
          </a:p>
          <a:p>
            <a:r>
              <a:rPr lang="en-US" dirty="0"/>
              <a:t>We need </a:t>
            </a:r>
            <a:r>
              <a:rPr lang="en-US"/>
              <a:t>a relationship (or join) </a:t>
            </a:r>
            <a:r>
              <a:rPr lang="en-US" dirty="0"/>
              <a:t>table and TWO one-to-many relationships to it!</a:t>
            </a:r>
          </a:p>
        </p:txBody>
      </p:sp>
    </p:spTree>
    <p:extLst>
      <p:ext uri="{BB962C8B-B14F-4D97-AF65-F5344CB8AC3E}">
        <p14:creationId xmlns:p14="http://schemas.microsoft.com/office/powerpoint/2010/main" val="293065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E830-FE03-7449-AE83-703FA32B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8B3D-0C38-7948-A223-FE2FE6A3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tables allow for two tables to each have their own one-to-many relationship</a:t>
            </a:r>
          </a:p>
          <a:p>
            <a:r>
              <a:rPr lang="en-US" dirty="0"/>
              <a:t>The join table usually contains two columns, each one is the primary key of the other tables that are attempting to create 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09099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1C57-9E94-3445-AF52-A5E5A970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relationships and </a:t>
            </a:r>
            <a:r>
              <a:rPr lang="en-US" dirty="0" err="1"/>
              <a:t>Jpa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7FBC-5A28-6C4E-AE64-364F41CC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creating a many-to-many relationship, what that means (from a code perspective) is that you’ll have a collection of that class in your class.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Menu class 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	// new annotation to represent a many-to-many relationship</a:t>
            </a:r>
          </a:p>
          <a:p>
            <a:pPr lvl="1"/>
            <a:r>
              <a:rPr lang="en-US" dirty="0"/>
              <a:t>List&lt;cheese&gt; cheeses;</a:t>
            </a:r>
          </a:p>
        </p:txBody>
      </p:sp>
    </p:spTree>
    <p:extLst>
      <p:ext uri="{BB962C8B-B14F-4D97-AF65-F5344CB8AC3E}">
        <p14:creationId xmlns:p14="http://schemas.microsoft.com/office/powerpoint/2010/main" val="175209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5069-996D-894D-A5C6-C4F18E20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side…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8038-1218-2541-AFFB-8D8D0370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a many-to-many relationship to work, you need to have both sides configured with the proper collection and annotation.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Cheese class: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(</a:t>
            </a:r>
            <a:r>
              <a:rPr lang="en-US" dirty="0" err="1"/>
              <a:t>mappedBy</a:t>
            </a:r>
            <a:r>
              <a:rPr lang="en-US" dirty="0"/>
              <a:t> = “cheeses”)     // look at cheeses variable on Menu class</a:t>
            </a:r>
          </a:p>
          <a:p>
            <a:pPr lvl="1"/>
            <a:r>
              <a:rPr lang="en-US" dirty="0"/>
              <a:t>List&lt;Menu&gt; menus;</a:t>
            </a:r>
          </a:p>
          <a:p>
            <a:r>
              <a:rPr lang="en-US" dirty="0"/>
              <a:t>Note: </a:t>
            </a:r>
            <a:r>
              <a:rPr lang="en-US" dirty="0" err="1"/>
              <a:t>mappedBy</a:t>
            </a:r>
            <a:r>
              <a:rPr lang="en-US" dirty="0"/>
              <a:t> can be done on either side, but is required.</a:t>
            </a:r>
          </a:p>
        </p:txBody>
      </p:sp>
    </p:spTree>
    <p:extLst>
      <p:ext uri="{BB962C8B-B14F-4D97-AF65-F5344CB8AC3E}">
        <p14:creationId xmlns:p14="http://schemas.microsoft.com/office/powerpoint/2010/main" val="36583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C0AD-822F-5F48-B608-9960718E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3D0F-ECC4-2A4A-9066-7A410106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Behind the scenes, hibernate creates the join table</a:t>
            </a:r>
          </a:p>
          <a:p>
            <a:r>
              <a:rPr lang="en-US" dirty="0"/>
              <a:t>Has 2 columns</a:t>
            </a:r>
          </a:p>
          <a:p>
            <a:r>
              <a:rPr lang="en-US" dirty="0"/>
              <a:t>1) </a:t>
            </a:r>
            <a:r>
              <a:rPr lang="en-US" dirty="0" err="1"/>
              <a:t>MenuId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 err="1"/>
              <a:t>CheeseId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EA7D-B249-2B4D-85FF-81E6C895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Daos</a:t>
            </a:r>
            <a:r>
              <a:rPr lang="en-US" dirty="0"/>
              <a:t> &amp; 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3D05-1FB0-0349-A437-E81DE5AC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Creating a DAO (data access object) for a many-to-many relationship is no different than a one-to-many relationship or any other entity that’s being persisted</a:t>
            </a:r>
          </a:p>
          <a:p>
            <a:r>
              <a:rPr lang="en-US" dirty="0"/>
              <a:t>Still need to create an interface that extends </a:t>
            </a:r>
            <a:r>
              <a:rPr lang="en-US" dirty="0" err="1"/>
              <a:t>CrudRepository</a:t>
            </a:r>
            <a:r>
              <a:rPr lang="en-US" dirty="0"/>
              <a:t> and add the @Repository &amp; @Transactional annotations</a:t>
            </a:r>
          </a:p>
          <a:p>
            <a:r>
              <a:rPr lang="en-US" dirty="0"/>
              <a:t>Something to note: I mentioned this last class, but it’s worth repeating, when you use the save() method, the identifier, if auto-generated, is populated for you!</a:t>
            </a:r>
          </a:p>
        </p:txBody>
      </p:sp>
    </p:spTree>
    <p:extLst>
      <p:ext uri="{BB962C8B-B14F-4D97-AF65-F5344CB8AC3E}">
        <p14:creationId xmlns:p14="http://schemas.microsoft.com/office/powerpoint/2010/main" val="264765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CD28-C84F-3E48-998C-13ACBB1E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2FC7-F1FA-DD47-80E2-B6C0682E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Studio: Same studio from last class: cheese-</a:t>
            </a:r>
            <a:r>
              <a:rPr lang="en-US" dirty="0" err="1"/>
              <a:t>mvc</a:t>
            </a:r>
            <a:r>
              <a:rPr lang="en-US"/>
              <a:t>-persistent!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https://education.launchcode.org/skills-back-end-java/studios/cheese-mvc-persistent/</a:t>
            </a:r>
            <a:endParaRPr lang="en-US" dirty="0"/>
          </a:p>
          <a:p>
            <a:endParaRPr lang="en-US" dirty="0"/>
          </a:p>
          <a:p>
            <a:r>
              <a:rPr lang="en-US" dirty="0"/>
              <a:t>Last class is on Monday, February 4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8882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{D51997FF-2CA3-7E4A-889B-E5BE78327B97}tf10001122</Template>
  <TotalTime>23</TotalTime>
  <Words>405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Class 3.13 – ORM’s part two</vt:lpstr>
      <vt:lpstr>Class 3.12 recap</vt:lpstr>
      <vt:lpstr>Many-to-many relationships</vt:lpstr>
      <vt:lpstr>Join tables</vt:lpstr>
      <vt:lpstr>Many-to-many relationships and Jpa</vt:lpstr>
      <vt:lpstr>The other side…</vt:lpstr>
      <vt:lpstr>What happens</vt:lpstr>
      <vt:lpstr>Daos &amp; Many-to-many relationships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3.13 – ORM’s part two</dc:title>
  <dc:creator>Hank DeDona</dc:creator>
  <cp:lastModifiedBy>Hank DeDona</cp:lastModifiedBy>
  <cp:revision>31</cp:revision>
  <dcterms:created xsi:type="dcterms:W3CDTF">2019-01-30T23:07:29Z</dcterms:created>
  <dcterms:modified xsi:type="dcterms:W3CDTF">2019-01-30T23:31:42Z</dcterms:modified>
</cp:coreProperties>
</file>