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skills-back-end-java/studios/cheese-mvc/" TargetMode="External"/><Relationship Id="rId2" Type="http://schemas.openxmlformats.org/officeDocument/2006/relationships/hyperlink" Target="https://github.com/LaunchCodeEducation/cheatsheets/blob/master/thymeleaf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F4B-7051-594E-BCDF-6380A1464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3.4 – Views and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E964-A19E-924A-BAED-3F34DEE0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3.4 – 12/13/18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2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BE0-FAE3-7844-9154-66D94A6E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err="1"/>
              <a:t>Intellj</a:t>
            </a:r>
            <a:r>
              <a:rPr lang="en-US" dirty="0"/>
              <a:t>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312E-7F0D-9440-9FA7-C7BA0C58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reusable </a:t>
            </a:r>
            <a:r>
              <a:rPr lang="en-US" dirty="0" err="1"/>
              <a:t>IntellJ</a:t>
            </a:r>
            <a:r>
              <a:rPr lang="en-US" dirty="0"/>
              <a:t> templates prevent duplicate code and copy/paste.</a:t>
            </a:r>
          </a:p>
          <a:p>
            <a:r>
              <a:rPr lang="en-US" dirty="0"/>
              <a:t>For example, not having to add the XML namespace for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everytime</a:t>
            </a:r>
            <a:r>
              <a:rPr lang="en-US" dirty="0"/>
              <a:t> you create a new HTML file.</a:t>
            </a:r>
          </a:p>
          <a:p>
            <a:r>
              <a:rPr lang="en-US" dirty="0"/>
              <a:t>Right click on project -&gt; new -&gt; edit file templates -&gt; +</a:t>
            </a:r>
          </a:p>
        </p:txBody>
      </p:sp>
    </p:spTree>
    <p:extLst>
      <p:ext uri="{BB962C8B-B14F-4D97-AF65-F5344CB8AC3E}">
        <p14:creationId xmlns:p14="http://schemas.microsoft.com/office/powerpoint/2010/main" val="155989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D892-EEA8-514F-AE5D-68A34D6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F3817-DAB4-1641-B20B-1DBF706F5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206" y="1714430"/>
            <a:ext cx="5724308" cy="4697256"/>
          </a:xfrm>
        </p:spPr>
      </p:pic>
    </p:spTree>
    <p:extLst>
      <p:ext uri="{BB962C8B-B14F-4D97-AF65-F5344CB8AC3E}">
        <p14:creationId xmlns:p14="http://schemas.microsoft.com/office/powerpoint/2010/main" val="375701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9138-160A-FD43-9766-423E75C0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Fragements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E232-5DA9-1446-BB73-9923FA59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492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Thymeleaf</a:t>
            </a:r>
            <a:r>
              <a:rPr lang="en-US" dirty="0"/>
              <a:t> fragments allow you to create code “snippets” that can be shared among your </a:t>
            </a:r>
            <a:r>
              <a:rPr lang="en-US" dirty="0" err="1"/>
              <a:t>Thymeleaf</a:t>
            </a:r>
            <a:r>
              <a:rPr lang="en-US" dirty="0"/>
              <a:t> template HTML files. Note: This can only be for a single HTML element!</a:t>
            </a:r>
          </a:p>
          <a:p>
            <a:r>
              <a:rPr lang="en-US" dirty="0"/>
              <a:t>&lt;head </a:t>
            </a:r>
            <a:r>
              <a:rPr lang="en-US" dirty="0" err="1"/>
              <a:t>th:fragment</a:t>
            </a:r>
            <a:r>
              <a:rPr lang="en-US" dirty="0"/>
              <a:t>="head"&gt;</a:t>
            </a:r>
            <a:br>
              <a:rPr lang="en-US" dirty="0"/>
            </a:br>
            <a:r>
              <a:rPr lang="en-US" dirty="0"/>
              <a:t>    &lt;meta charset="UTF-8"&gt;</a:t>
            </a:r>
            <a:br>
              <a:rPr lang="en-US" dirty="0"/>
            </a:br>
            <a:r>
              <a:rPr lang="en-US" dirty="0"/>
              <a:t>    &lt;title </a:t>
            </a:r>
            <a:r>
              <a:rPr lang="en-US" dirty="0" err="1"/>
              <a:t>th:text</a:t>
            </a:r>
            <a:r>
              <a:rPr lang="en-US" dirty="0"/>
              <a:t>="${title}"&gt;My Default Cheeses Title&lt;/title&gt;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r>
              <a:rPr lang="en-US" dirty="0"/>
              <a:t>This allows any other template to use this fragment using the following tag</a:t>
            </a:r>
          </a:p>
          <a:p>
            <a:pPr lvl="1"/>
            <a:r>
              <a:rPr lang="en-US" dirty="0" err="1"/>
              <a:t>th:replace</a:t>
            </a:r>
            <a:r>
              <a:rPr lang="en-US" dirty="0"/>
              <a:t>=“fragments :: head”</a:t>
            </a:r>
          </a:p>
          <a:p>
            <a:pPr lvl="1"/>
            <a:r>
              <a:rPr lang="en-US" dirty="0"/>
              <a:t>Replace this entire element with the code in the </a:t>
            </a:r>
            <a:r>
              <a:rPr lang="en-US" dirty="0" err="1"/>
              <a:t>fragments.html</a:t>
            </a:r>
            <a:r>
              <a:rPr lang="en-US" dirty="0"/>
              <a:t> file called head</a:t>
            </a:r>
          </a:p>
          <a:p>
            <a:r>
              <a:rPr lang="en-US" dirty="0"/>
              <a:t>Template fragments allow you to make changes in one place instead of multiple files!</a:t>
            </a:r>
          </a:p>
        </p:txBody>
      </p:sp>
    </p:spTree>
    <p:extLst>
      <p:ext uri="{BB962C8B-B14F-4D97-AF65-F5344CB8AC3E}">
        <p14:creationId xmlns:p14="http://schemas.microsoft.com/office/powerpoint/2010/main" val="274872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0741-F57E-EC4A-B3F1-D7F3246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Resources (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4D40-369D-2E42-86F4-B56B0284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Static content like CSS and JS files (by convention) should be stored in the </a:t>
            </a:r>
            <a:r>
              <a:rPr lang="en-US" dirty="0" err="1"/>
              <a:t>src</a:t>
            </a:r>
            <a:r>
              <a:rPr lang="en-US" dirty="0"/>
              <a:t>/main/resources/static directory</a:t>
            </a:r>
          </a:p>
          <a:p>
            <a:r>
              <a:rPr lang="en-US" dirty="0"/>
              <a:t>In order to include them into your </a:t>
            </a:r>
            <a:r>
              <a:rPr lang="en-US" dirty="0" err="1"/>
              <a:t>Thymeleaf</a:t>
            </a:r>
            <a:r>
              <a:rPr lang="en-US" dirty="0"/>
              <a:t> templates, you must tell </a:t>
            </a:r>
            <a:r>
              <a:rPr lang="en-US" dirty="0" err="1"/>
              <a:t>Thymeleaf</a:t>
            </a:r>
            <a:r>
              <a:rPr lang="en-US" dirty="0"/>
              <a:t> where to find them. 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CSS: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th:href</a:t>
            </a:r>
            <a:r>
              <a:rPr lang="en-US" dirty="0"/>
              <a:t>="@{/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styles.css</a:t>
            </a:r>
            <a:r>
              <a:rPr lang="en-US" dirty="0"/>
              <a:t>}" /&gt;</a:t>
            </a:r>
          </a:p>
          <a:p>
            <a:r>
              <a:rPr lang="en-US" dirty="0"/>
              <a:t>JS: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th:src</a:t>
            </a:r>
            <a:r>
              <a:rPr lang="en-US" dirty="0"/>
              <a:t>="@{/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script.js</a:t>
            </a:r>
            <a:r>
              <a:rPr lang="en-US" dirty="0"/>
              <a:t>"} /&gt;</a:t>
            </a:r>
          </a:p>
        </p:txBody>
      </p:sp>
    </p:spTree>
    <p:extLst>
      <p:ext uri="{BB962C8B-B14F-4D97-AF65-F5344CB8AC3E}">
        <p14:creationId xmlns:p14="http://schemas.microsoft.com/office/powerpoint/2010/main" val="90195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F6D7-D66E-6D4F-BE43-F84503DC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2977-820E-BF47-B7BE-EA4507F4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1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Don’t forget about the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cheatsheet</a:t>
            </a:r>
            <a:r>
              <a:rPr lang="en-US" dirty="0"/>
              <a:t>!</a:t>
            </a:r>
          </a:p>
          <a:p>
            <a:r>
              <a:rPr lang="en-US" dirty="0">
                <a:hlinkClick r:id="rId2"/>
              </a:rPr>
              <a:t>https://github.com/LaunchCodeEducation/cheatsheets/blob/master/thymeleaf/README.md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Studio: Cheese MVC</a:t>
            </a:r>
          </a:p>
          <a:p>
            <a:r>
              <a:rPr lang="en-US" dirty="0">
                <a:hlinkClick r:id="rId3"/>
              </a:rPr>
              <a:t>https://education.launchcode.org/skills-back-end-java/studios/cheese-mvc/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Also, don’t forget that the </a:t>
            </a:r>
            <a:r>
              <a:rPr lang="en-US" dirty="0" err="1"/>
              <a:t>TechJobs</a:t>
            </a:r>
            <a:r>
              <a:rPr lang="en-US" dirty="0"/>
              <a:t> (Console Edition) is due today!!!!</a:t>
            </a:r>
          </a:p>
        </p:txBody>
      </p:sp>
    </p:spTree>
    <p:extLst>
      <p:ext uri="{BB962C8B-B14F-4D97-AF65-F5344CB8AC3E}">
        <p14:creationId xmlns:p14="http://schemas.microsoft.com/office/powerpoint/2010/main" val="203695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55E-C2AE-3F43-98FC-2F9CD64A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3.3 – 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14C4-67E5-7744-A148-99518F7C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controllers and routes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“path”, 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– For returning values as HTTP bodies</a:t>
            </a:r>
          </a:p>
        </p:txBody>
      </p:sp>
    </p:spTree>
    <p:extLst>
      <p:ext uri="{BB962C8B-B14F-4D97-AF65-F5344CB8AC3E}">
        <p14:creationId xmlns:p14="http://schemas.microsoft.com/office/powerpoint/2010/main" val="419443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CA71-82C9-5D45-A9BA-42723F68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</a:t>
            </a:r>
            <a:r>
              <a:rPr lang="en-US" dirty="0" err="1"/>
              <a:t>depencies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D665-790B-0940-A53A-BC921038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{</a:t>
            </a:r>
            <a:br>
              <a:rPr lang="en-US" dirty="0"/>
            </a:br>
            <a:r>
              <a:rPr lang="en-US" dirty="0"/>
              <a:t>   implementation('</a:t>
            </a:r>
            <a:r>
              <a:rPr lang="en-US" dirty="0" err="1"/>
              <a:t>org.springframework.boot:spring-boot-starter-thymeleaf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   implementation('</a:t>
            </a:r>
            <a:r>
              <a:rPr lang="en-US" dirty="0" err="1"/>
              <a:t>org.springframework.boot:spring-boot-starter-web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runtimeOnly</a:t>
            </a:r>
            <a:r>
              <a:rPr lang="en-US" dirty="0"/>
              <a:t>('</a:t>
            </a:r>
            <a:r>
              <a:rPr lang="en-US" dirty="0" err="1"/>
              <a:t>org.springframework.boot:spring-boot-devtools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testImplementation</a:t>
            </a:r>
            <a:r>
              <a:rPr lang="en-US" dirty="0"/>
              <a:t>('</a:t>
            </a:r>
            <a:r>
              <a:rPr lang="en-US" dirty="0" err="1"/>
              <a:t>org.springframework.boot:spring-boot-starter-test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5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5D9F-671E-E54E-8DF3-204AEA52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 Templates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24D9-4FEE-DE40-A9AB-44A1642C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thyme templates are based on HTML files and have .html file suffixes.</a:t>
            </a:r>
          </a:p>
          <a:p>
            <a:r>
              <a:rPr lang="en-US" dirty="0"/>
              <a:t>By default, templates are stored in </a:t>
            </a:r>
            <a:r>
              <a:rPr lang="en-US" dirty="0" err="1"/>
              <a:t>src</a:t>
            </a:r>
            <a:r>
              <a:rPr lang="en-US" dirty="0"/>
              <a:t>/main/resource/templates</a:t>
            </a:r>
          </a:p>
          <a:p>
            <a:r>
              <a:rPr lang="en-US" dirty="0"/>
              <a:t>If you use the default template directory, then you only need to return the name of the template in your controller, if it’s in a sub-directory then the subdirectory must be included. (e.g. ”cheese/index”)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E2C0-79DA-E04D-9B29-DF57DB8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thymeleaf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048B-4EA2-014E-BCDC-CF3AE422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use </a:t>
            </a:r>
            <a:r>
              <a:rPr lang="en-US" dirty="0" err="1"/>
              <a:t>Thymeleaf</a:t>
            </a:r>
            <a:r>
              <a:rPr lang="en-US" dirty="0"/>
              <a:t> in your HTML templates, you must add the XML namespace to the HTML tag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 </a:t>
            </a:r>
            <a:r>
              <a:rPr lang="en-US" dirty="0" err="1"/>
              <a:t>xmlns:th</a:t>
            </a:r>
            <a:r>
              <a:rPr lang="en-US" dirty="0"/>
              <a:t>="http://</a:t>
            </a:r>
            <a:r>
              <a:rPr lang="en-US" dirty="0" err="1"/>
              <a:t>www.thymeleaf.org</a:t>
            </a:r>
            <a:r>
              <a:rPr lang="en-US" dirty="0"/>
              <a:t>/"&gt;</a:t>
            </a:r>
          </a:p>
          <a:p>
            <a:r>
              <a:rPr lang="en-US" dirty="0"/>
              <a:t>After that, you can use </a:t>
            </a:r>
            <a:r>
              <a:rPr lang="en-US" dirty="0" err="1"/>
              <a:t>thymeleaf</a:t>
            </a:r>
            <a:r>
              <a:rPr lang="en-US" dirty="0"/>
              <a:t> as such: </a:t>
            </a:r>
            <a:r>
              <a:rPr lang="en-US" dirty="0" err="1"/>
              <a:t>th:text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Variables are denoted in </a:t>
            </a:r>
            <a:r>
              <a:rPr lang="en-US" dirty="0" err="1"/>
              <a:t>thymeleaf</a:t>
            </a:r>
            <a:r>
              <a:rPr lang="en-US" dirty="0"/>
              <a:t> templates using “${</a:t>
            </a:r>
            <a:r>
              <a:rPr lang="en-US" dirty="0" err="1"/>
              <a:t>variable_name</a:t>
            </a:r>
            <a:r>
              <a:rPr lang="en-US" dirty="0"/>
              <a:t>}”</a:t>
            </a:r>
          </a:p>
          <a:p>
            <a:r>
              <a:rPr lang="en-US" dirty="0"/>
              <a:t>E.g. &lt;title </a:t>
            </a:r>
            <a:r>
              <a:rPr lang="en-US" dirty="0" err="1"/>
              <a:t>th:text</a:t>
            </a:r>
            <a:r>
              <a:rPr lang="en-US" dirty="0"/>
              <a:t>="${title}" /&gt;</a:t>
            </a:r>
          </a:p>
        </p:txBody>
      </p:sp>
    </p:spTree>
    <p:extLst>
      <p:ext uri="{BB962C8B-B14F-4D97-AF65-F5344CB8AC3E}">
        <p14:creationId xmlns:p14="http://schemas.microsoft.com/office/powerpoint/2010/main" val="405166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F767-0C3A-5D4B-A926-AB86C9AD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Controller model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7D36-7D22-3249-AAAD-970CE854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pass in variables to the </a:t>
            </a:r>
            <a:r>
              <a:rPr lang="en-US" dirty="0" err="1"/>
              <a:t>Thymeleaf</a:t>
            </a:r>
            <a:r>
              <a:rPr lang="en-US" dirty="0"/>
              <a:t> template, you have to denote the model in the controller and add attributes (in key/value pairs)</a:t>
            </a:r>
          </a:p>
          <a:p>
            <a:r>
              <a:rPr lang="en-US" dirty="0"/>
              <a:t>public String index(Model model) {</a:t>
            </a:r>
          </a:p>
          <a:p>
            <a:r>
              <a:rPr lang="en-US" dirty="0"/>
              <a:t>       </a:t>
            </a:r>
            <a:r>
              <a:rPr lang="en-US" dirty="0" err="1"/>
              <a:t>model.addAttribute</a:t>
            </a:r>
            <a:r>
              <a:rPr lang="en-US" dirty="0"/>
              <a:t>("title", "My Cheeses");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Then you can access that variable in your template as such ”${title}” will be replaced with “My Cheeses”</a:t>
            </a:r>
          </a:p>
        </p:txBody>
      </p:sp>
    </p:spTree>
    <p:extLst>
      <p:ext uri="{BB962C8B-B14F-4D97-AF65-F5344CB8AC3E}">
        <p14:creationId xmlns:p14="http://schemas.microsoft.com/office/powerpoint/2010/main" val="169286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80EE-8A07-424E-A0D4-8EB9E9F0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templates -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1554-450F-754C-931C-5574E25C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th:each</a:t>
            </a:r>
            <a:r>
              <a:rPr lang="en-US" dirty="0"/>
              <a:t> loop is similar to the for-each loop. This will create an li (list item) element for each item in the cheeses model (which is a list)</a:t>
            </a:r>
          </a:p>
          <a:p>
            <a:endParaRPr lang="en-US" dirty="0"/>
          </a:p>
          <a:p>
            <a:r>
              <a:rPr lang="en-US" dirty="0"/>
              <a:t>&lt;li </a:t>
            </a:r>
            <a:r>
              <a:rPr lang="en-US" dirty="0" err="1"/>
              <a:t>th:each</a:t>
            </a:r>
            <a:r>
              <a:rPr lang="en-US" dirty="0"/>
              <a:t>="cheese : ${cheeses}" </a:t>
            </a:r>
            <a:r>
              <a:rPr lang="en-US" dirty="0" err="1"/>
              <a:t>th:text</a:t>
            </a:r>
            <a:r>
              <a:rPr lang="en-US" dirty="0"/>
              <a:t>="${cheese}"&gt;&lt;/li&gt;</a:t>
            </a:r>
          </a:p>
          <a:p>
            <a:endParaRPr lang="en-US" dirty="0"/>
          </a:p>
          <a:p>
            <a:r>
              <a:rPr lang="en-US" dirty="0"/>
              <a:t>This will create a new list item (li tag) for each item in the list (array) cheeses and set the value to cheese and then set the text to cheese</a:t>
            </a:r>
          </a:p>
        </p:txBody>
      </p:sp>
    </p:spTree>
    <p:extLst>
      <p:ext uri="{BB962C8B-B14F-4D97-AF65-F5344CB8AC3E}">
        <p14:creationId xmlns:p14="http://schemas.microsoft.com/office/powerpoint/2010/main" val="228613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A070-EAD0-CC4B-8D55-AEECD610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if’s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F5FE-3229-3A4D-B62D-FB7DE26E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If’s (or if not’s in this case) in </a:t>
            </a:r>
            <a:r>
              <a:rPr lang="en-US" dirty="0" err="1"/>
              <a:t>Thymeleaf</a:t>
            </a:r>
            <a:r>
              <a:rPr lang="en-US" dirty="0"/>
              <a:t> is the </a:t>
            </a:r>
            <a:r>
              <a:rPr lang="en-US" dirty="0" err="1"/>
              <a:t>th:unless</a:t>
            </a:r>
            <a:r>
              <a:rPr lang="en-US" dirty="0"/>
              <a:t> tag</a:t>
            </a:r>
          </a:p>
          <a:p>
            <a:r>
              <a:rPr lang="en-US" dirty="0"/>
              <a:t>&lt;p </a:t>
            </a:r>
            <a:r>
              <a:rPr lang="en-US" dirty="0" err="1"/>
              <a:t>th:unless</a:t>
            </a:r>
            <a:r>
              <a:rPr lang="en-US" dirty="0"/>
              <a:t>="${cheeses} and ${</a:t>
            </a:r>
            <a:r>
              <a:rPr lang="en-US" dirty="0" err="1"/>
              <a:t>cheeses.size</a:t>
            </a:r>
            <a:r>
              <a:rPr lang="en-US" dirty="0"/>
              <a:t>()}"&gt;no cheese :(&lt;/p&gt;</a:t>
            </a:r>
          </a:p>
          <a:p>
            <a:r>
              <a:rPr lang="en-US" dirty="0"/>
              <a:t>What this says is if not the key of cheeses is passed in, display this tag.</a:t>
            </a:r>
          </a:p>
          <a:p>
            <a:r>
              <a:rPr lang="en-US" dirty="0"/>
              <a:t>You can also call methods on the objects passed in (e.g. </a:t>
            </a:r>
            <a:r>
              <a:rPr lang="en-US" dirty="0" err="1"/>
              <a:t>cheeses.size</a:t>
            </a:r>
            <a:r>
              <a:rPr lang="en-US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361315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0FDC-9601-1D45-AE8F-D6AB082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requestParam’s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01F0-CA7D-F34E-AB25-536120BD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7657"/>
            <a:ext cx="9905999" cy="4212772"/>
          </a:xfrm>
        </p:spPr>
        <p:txBody>
          <a:bodyPr>
            <a:normAutofit/>
          </a:bodyPr>
          <a:lstStyle/>
          <a:p>
            <a:r>
              <a:rPr lang="en-US" dirty="0"/>
              <a:t>We can access the request parameters in Spring two ways</a:t>
            </a:r>
          </a:p>
          <a:p>
            <a:r>
              <a:rPr lang="en-US" dirty="0"/>
              <a:t>1) Use the </a:t>
            </a:r>
            <a:r>
              <a:rPr lang="en-US" dirty="0" err="1"/>
              <a:t>HttpServletRequest</a:t>
            </a:r>
            <a:r>
              <a:rPr lang="en-US" dirty="0"/>
              <a:t> and call </a:t>
            </a:r>
            <a:r>
              <a:rPr lang="en-US" dirty="0" err="1"/>
              <a:t>request.getParamter</a:t>
            </a:r>
            <a:r>
              <a:rPr lang="en-US" dirty="0"/>
              <a:t>(“key”);</a:t>
            </a:r>
          </a:p>
          <a:p>
            <a:r>
              <a:rPr lang="en-US" dirty="0"/>
              <a:t>2) Use the @</a:t>
            </a:r>
            <a:r>
              <a:rPr lang="en-US" dirty="0" err="1"/>
              <a:t>RequestParam</a:t>
            </a:r>
            <a:r>
              <a:rPr lang="en-US" dirty="0"/>
              <a:t> annotation</a:t>
            </a:r>
          </a:p>
          <a:p>
            <a:r>
              <a:rPr lang="en-US" dirty="0"/>
              <a:t>The @</a:t>
            </a:r>
            <a:r>
              <a:rPr lang="en-US" dirty="0" err="1"/>
              <a:t>RequestParam</a:t>
            </a:r>
            <a:r>
              <a:rPr lang="en-US" dirty="0"/>
              <a:t> annotation is much more widely used</a:t>
            </a:r>
          </a:p>
          <a:p>
            <a:r>
              <a:rPr lang="en-US" dirty="0"/>
              <a:t>E.g. public String </a:t>
            </a:r>
            <a:r>
              <a:rPr lang="en-US" dirty="0" err="1"/>
              <a:t>processAddCheeseForm</a:t>
            </a:r>
            <a:r>
              <a:rPr lang="en-US" dirty="0"/>
              <a:t>(@</a:t>
            </a:r>
            <a:r>
              <a:rPr lang="en-US" dirty="0" err="1"/>
              <a:t>RequestParam</a:t>
            </a:r>
            <a:r>
              <a:rPr lang="en-US" dirty="0"/>
              <a:t> String </a:t>
            </a:r>
            <a:r>
              <a:rPr lang="en-US" dirty="0" err="1"/>
              <a:t>cheeseName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Note: The variable name (</a:t>
            </a:r>
            <a:r>
              <a:rPr lang="en-US" dirty="0" err="1"/>
              <a:t>cheeseName</a:t>
            </a:r>
            <a:r>
              <a:rPr lang="en-US" dirty="0"/>
              <a:t> in this example) must match the key of your form, query </a:t>
            </a:r>
            <a:r>
              <a:rPr lang="en-US" dirty="0" err="1"/>
              <a:t>param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3605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94</TotalTime>
  <Words>775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Class 3.4 – Views and thymeleaf</vt:lpstr>
      <vt:lpstr>Class 3.3 – Recap </vt:lpstr>
      <vt:lpstr>Gradle depencies </vt:lpstr>
      <vt:lpstr>Thyme Templates </vt:lpstr>
      <vt:lpstr>First thymeleaf template</vt:lpstr>
      <vt:lpstr>Spring Controller model usage</vt:lpstr>
      <vt:lpstr>Thymeleaf templates - loops</vt:lpstr>
      <vt:lpstr>Thymeleaf if’s </vt:lpstr>
      <vt:lpstr>Spring requestParam’s</vt:lpstr>
      <vt:lpstr>Reusable Intellj templates</vt:lpstr>
      <vt:lpstr>New file template</vt:lpstr>
      <vt:lpstr>Thymeleaf Fragements</vt:lpstr>
      <vt:lpstr>static Resources (css/js)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3.4 – Views and thymeleaf</dc:title>
  <dc:creator>Hank DeDona</dc:creator>
  <cp:lastModifiedBy>Hank DeDona</cp:lastModifiedBy>
  <cp:revision>54</cp:revision>
  <dcterms:created xsi:type="dcterms:W3CDTF">2018-12-11T00:57:50Z</dcterms:created>
  <dcterms:modified xsi:type="dcterms:W3CDTF">2018-12-11T02:32:27Z</dcterms:modified>
</cp:coreProperties>
</file>