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61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7AF-8386-054D-B864-A2780300523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35CB-B2DC-EF45-8FC0-22F269E2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skills-back-end-java/assignments/techjobs-oo/" TargetMode="External"/><Relationship Id="rId2" Type="http://schemas.openxmlformats.org/officeDocument/2006/relationships/hyperlink" Target="https://github.com/LaunchCodeEducation/cheatsheets/blob/master/exceptions-best-practices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F4B-7051-594E-BCDF-6380A146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3.10 – Exceptions!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E964-A19E-924A-BAED-3F34DEE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3.10 – 1/17/19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9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FCF7-4D86-3444-A25F-D4DBB843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exceptions (aka unchecked)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9C0B-9130-3044-9CFA-9758BB2C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exceptions are sometimes used incorrectly since they do not require the use of a try/catch block.</a:t>
            </a:r>
          </a:p>
          <a:p>
            <a:r>
              <a:rPr lang="en-US" dirty="0"/>
              <a:t>This can lead to poor error handling for the programmer and a poor experience for the user.</a:t>
            </a:r>
          </a:p>
          <a:p>
            <a:r>
              <a:rPr lang="en-US" dirty="0"/>
              <a:t>Runtime exceptions should only be used for exceptional cases that the programmer cannot recover from</a:t>
            </a:r>
          </a:p>
        </p:txBody>
      </p:sp>
    </p:spTree>
    <p:extLst>
      <p:ext uri="{BB962C8B-B14F-4D97-AF65-F5344CB8AC3E}">
        <p14:creationId xmlns:p14="http://schemas.microsoft.com/office/powerpoint/2010/main" val="225538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E627-1A5A-1042-A68C-44CD3F4C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vs error-handling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A715-3789-124A-AFAD-F6DCFF8E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have your code return some error code or value (like null for instance) instead of throwing an exception</a:t>
            </a:r>
          </a:p>
          <a:p>
            <a:r>
              <a:rPr lang="en-US" dirty="0"/>
              <a:t>This puts the burden of error handling on every caller of your function/method</a:t>
            </a:r>
          </a:p>
          <a:p>
            <a:r>
              <a:rPr lang="en-US" dirty="0"/>
              <a:t>It is better to clearly define your methods API and throw exceptions accordingly and spell out how they should be handled to any programmer using your APIS</a:t>
            </a:r>
          </a:p>
        </p:txBody>
      </p:sp>
    </p:spTree>
    <p:extLst>
      <p:ext uri="{BB962C8B-B14F-4D97-AF65-F5344CB8AC3E}">
        <p14:creationId xmlns:p14="http://schemas.microsoft.com/office/powerpoint/2010/main" val="404125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9EA5-4A7E-8E46-A732-325812CF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7086-B75E-6F4B-BEB7-CAE46B22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studio today (yay!)</a:t>
            </a:r>
          </a:p>
          <a:p>
            <a:r>
              <a:rPr lang="en-US" dirty="0"/>
              <a:t>Exceptions best practices cheat sheet - </a:t>
            </a:r>
            <a:r>
              <a:rPr lang="en-US" dirty="0">
                <a:hlinkClick r:id="rId2"/>
              </a:rPr>
              <a:t>https://github.com/LaunchCodeEducation/cheatsheets/blob/master/exceptions-best-practices/README.md</a:t>
            </a:r>
            <a:endParaRPr lang="en-US" dirty="0"/>
          </a:p>
          <a:p>
            <a:r>
              <a:rPr lang="en-US"/>
              <a:t>Please </a:t>
            </a:r>
            <a:r>
              <a:rPr lang="en-US" dirty="0"/>
              <a:t>start working on your </a:t>
            </a:r>
            <a:r>
              <a:rPr lang="en-US" dirty="0" err="1"/>
              <a:t>Techjobs</a:t>
            </a:r>
            <a:r>
              <a:rPr lang="en-US" dirty="0"/>
              <a:t> (OO edition) assignment - </a:t>
            </a:r>
            <a:r>
              <a:rPr lang="en-US" dirty="0">
                <a:hlinkClick r:id="rId3"/>
              </a:rPr>
              <a:t>https://education.launchcode.org/skills-back-end-java/assignments/techjobs-oo/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0208-60C3-474B-9BB8-53CCE0CE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3.9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EAD3-1ED6-6A4F-AE5F-1709C8E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pPr lvl="1"/>
            <a:r>
              <a:rPr lang="en-US" dirty="0"/>
              <a:t>@Size</a:t>
            </a:r>
          </a:p>
          <a:p>
            <a:pPr lvl="1"/>
            <a:r>
              <a:rPr lang="en-US" dirty="0"/>
              <a:t>@Valid</a:t>
            </a:r>
          </a:p>
          <a:p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B1A6-BE68-7A44-BAB3-B183917F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DF49-EADA-C64C-99B6-37DF876F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event that occurs during the execution of a program that disrupts the normal flow of instructions.</a:t>
            </a:r>
          </a:p>
          <a:p>
            <a:r>
              <a:rPr lang="en-US" dirty="0"/>
              <a:t>Usually these are considered errors, alternative workflows, etc.</a:t>
            </a:r>
          </a:p>
          <a:p>
            <a:r>
              <a:rPr lang="en-US" dirty="0"/>
              <a:t>Exceptions are thrown at runtime while running your code/application</a:t>
            </a:r>
          </a:p>
          <a:p>
            <a:r>
              <a:rPr lang="en-US" dirty="0"/>
              <a:t>Exceptions throw an exception object that contains information about the error, including type, program state and more!</a:t>
            </a:r>
          </a:p>
        </p:txBody>
      </p:sp>
    </p:spTree>
    <p:extLst>
      <p:ext uri="{BB962C8B-B14F-4D97-AF65-F5344CB8AC3E}">
        <p14:creationId xmlns:p14="http://schemas.microsoft.com/office/powerpoint/2010/main" val="26785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273-6169-7D45-9045-B5FCF5C3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FE75-7476-1E48-9107-74B24DE3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are thrown and handled by “handlers”</a:t>
            </a:r>
          </a:p>
          <a:p>
            <a:pPr lvl="1"/>
            <a:r>
              <a:rPr lang="en-US" dirty="0"/>
              <a:t>This is code you’ve written that can handle the exception, usually through a try-catch block</a:t>
            </a:r>
          </a:p>
          <a:p>
            <a:r>
              <a:rPr lang="en-US" dirty="0"/>
              <a:t>Exceptions are thrown until they can be handled (this could mean that they’re not handled at all and thrown to the JRE and cause the program to exit)</a:t>
            </a:r>
          </a:p>
        </p:txBody>
      </p:sp>
    </p:spTree>
    <p:extLst>
      <p:ext uri="{BB962C8B-B14F-4D97-AF65-F5344CB8AC3E}">
        <p14:creationId xmlns:p14="http://schemas.microsoft.com/office/powerpoint/2010/main" val="1431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CF2C-55E3-5844-8F54-A837A919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(2 if you ask me) 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09A6-A3CC-7C4E-9E56-3CBC678B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exceptions - These are exceptional conditions that a well-written application should anticipate and recover from. They are required to be either a) re-thrown or b) in a try/catch block</a:t>
            </a:r>
          </a:p>
          <a:p>
            <a:r>
              <a:rPr lang="en-US" dirty="0"/>
              <a:t>Runtime exceptions –  These are exceptional conditions that are internal to the application, and that the application usually cannot anticipate or recover from.</a:t>
            </a:r>
          </a:p>
          <a:p>
            <a:r>
              <a:rPr lang="en-US" dirty="0"/>
              <a:t>Errors (which are really just runtime exceptions)</a:t>
            </a:r>
          </a:p>
        </p:txBody>
      </p:sp>
    </p:spTree>
    <p:extLst>
      <p:ext uri="{BB962C8B-B14F-4D97-AF65-F5344CB8AC3E}">
        <p14:creationId xmlns:p14="http://schemas.microsoft.com/office/powerpoint/2010/main" val="271995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0149-45F4-BE4D-994C-C1E98DEB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583A-AE1F-AB4F-9745-D672405D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exceptions is accomplished via the THROW keyword</a:t>
            </a:r>
          </a:p>
          <a:p>
            <a:endParaRPr lang="en-US" dirty="0"/>
          </a:p>
          <a:p>
            <a:r>
              <a:rPr lang="en-US" dirty="0"/>
              <a:t>E.g. throw new Exception(“Something terrible has happened!”);</a:t>
            </a:r>
          </a:p>
        </p:txBody>
      </p:sp>
    </p:spTree>
    <p:extLst>
      <p:ext uri="{BB962C8B-B14F-4D97-AF65-F5344CB8AC3E}">
        <p14:creationId xmlns:p14="http://schemas.microsoft.com/office/powerpoint/2010/main" val="327111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E46C-E2E2-6544-AC25-D0BEE2EA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8CC6-40B8-3746-A019-14AF8D4A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“chain” exceptions in Java.</a:t>
            </a:r>
          </a:p>
          <a:p>
            <a:r>
              <a:rPr lang="en-US" dirty="0"/>
              <a:t>This is accomplished when you include the original exception in your exception creating a chain</a:t>
            </a:r>
          </a:p>
          <a:p>
            <a:r>
              <a:rPr lang="en-US" dirty="0"/>
              <a:t>try { </a:t>
            </a:r>
          </a:p>
          <a:p>
            <a:r>
              <a:rPr lang="en-US" dirty="0"/>
              <a:t>} catch (</a:t>
            </a:r>
            <a:r>
              <a:rPr lang="en-US" dirty="0" err="1"/>
              <a:t>IOException</a:t>
            </a:r>
            <a:r>
              <a:rPr lang="en-US" dirty="0"/>
              <a:t> e) { </a:t>
            </a:r>
          </a:p>
          <a:p>
            <a:pPr lvl="1"/>
            <a:r>
              <a:rPr lang="en-US" dirty="0"/>
              <a:t>throw new </a:t>
            </a:r>
            <a:r>
              <a:rPr lang="en-US" dirty="0" err="1"/>
              <a:t>SampleException</a:t>
            </a:r>
            <a:r>
              <a:rPr lang="en-US" dirty="0"/>
              <a:t>("Other </a:t>
            </a:r>
            <a:r>
              <a:rPr lang="en-US" dirty="0" err="1"/>
              <a:t>IOException</a:t>
            </a:r>
            <a:r>
              <a:rPr lang="en-US" dirty="0"/>
              <a:t>", e); 	// Includes original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15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55F3-590F-4F4D-B7BA-F1C301E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Throwable, Exception &amp; </a:t>
            </a:r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A9E4-C485-074D-A94C-A4EF045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in earlier classes, all classes inherit from the Object class, there is no exception (</a:t>
            </a:r>
            <a:r>
              <a:rPr lang="en-US" dirty="0" err="1"/>
              <a:t>haha</a:t>
            </a:r>
            <a:r>
              <a:rPr lang="en-US" dirty="0"/>
              <a:t>) for exception classes.</a:t>
            </a:r>
          </a:p>
          <a:p>
            <a:r>
              <a:rPr lang="en-US" dirty="0"/>
              <a:t>Throwable is the most top-level class for java errors.</a:t>
            </a:r>
          </a:p>
          <a:p>
            <a:r>
              <a:rPr lang="en-US" dirty="0"/>
              <a:t>Exception and error inherit from Throwable (Exception actually extends Throwable)</a:t>
            </a:r>
          </a:p>
          <a:p>
            <a:r>
              <a:rPr lang="en-US" dirty="0" err="1"/>
              <a:t>RuntimeException</a:t>
            </a:r>
            <a:r>
              <a:rPr lang="en-US" dirty="0"/>
              <a:t> inherits from Exception</a:t>
            </a:r>
          </a:p>
        </p:txBody>
      </p:sp>
    </p:spTree>
    <p:extLst>
      <p:ext uri="{BB962C8B-B14F-4D97-AF65-F5344CB8AC3E}">
        <p14:creationId xmlns:p14="http://schemas.microsoft.com/office/powerpoint/2010/main" val="260943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2C2-915A-9147-AEF6-764C3BB8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 class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908EA-0937-7E49-B89D-8B4A131C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229" y="2249488"/>
            <a:ext cx="4730368" cy="3541712"/>
          </a:xfrm>
        </p:spPr>
      </p:pic>
    </p:spTree>
    <p:extLst>
      <p:ext uri="{BB962C8B-B14F-4D97-AF65-F5344CB8AC3E}">
        <p14:creationId xmlns:p14="http://schemas.microsoft.com/office/powerpoint/2010/main" val="96999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{D51997FF-2CA3-7E4A-889B-E5BE78327B97}tf10001122</Template>
  <TotalTime>30</TotalTime>
  <Words>509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Class 3.10 – Exceptions!</vt:lpstr>
      <vt:lpstr>Class 3.9 Recap</vt:lpstr>
      <vt:lpstr>Exceptions!</vt:lpstr>
      <vt:lpstr>Handlers!</vt:lpstr>
      <vt:lpstr>3 (2 if you ask me) Types of Exceptions</vt:lpstr>
      <vt:lpstr>Throwing exceptions</vt:lpstr>
      <vt:lpstr>Chained exceptions</vt:lpstr>
      <vt:lpstr>Throwable, Exception &amp; Runtimeexception</vt:lpstr>
      <vt:lpstr>Throwable class hierarchy</vt:lpstr>
      <vt:lpstr>Runtime exceptions (aka unchecked)</vt:lpstr>
      <vt:lpstr>Exceptions vs error-handling code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3.10 – Exceptions!</dc:title>
  <dc:creator>Hank DeDona</dc:creator>
  <cp:lastModifiedBy>Hank DeDona</cp:lastModifiedBy>
  <cp:revision>27</cp:revision>
  <dcterms:created xsi:type="dcterms:W3CDTF">2019-01-17T00:20:51Z</dcterms:created>
  <dcterms:modified xsi:type="dcterms:W3CDTF">2019-01-17T00:51:45Z</dcterms:modified>
</cp:coreProperties>
</file>