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b2ce50154d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b2ce50154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b2ce50154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b2ce50154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b2ce50154d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b2ce50154d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b2ce50154d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b2ce50154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b2ce50154d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b2ce50154d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31" y="0"/>
            <a:ext cx="908094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>
            <p:ph type="ctrTitle"/>
          </p:nvPr>
        </p:nvSpPr>
        <p:spPr>
          <a:xfrm>
            <a:off x="311700" y="592175"/>
            <a:ext cx="8525400" cy="6129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980"/>
              <a:t>Computer Science / Information Technology</a:t>
            </a:r>
            <a:endParaRPr b="1" sz="3700"/>
          </a:p>
        </p:txBody>
      </p:sp>
      <p:sp>
        <p:nvSpPr>
          <p:cNvPr id="88" name="Google Shape;88;p13"/>
          <p:cNvSpPr txBox="1"/>
          <p:nvPr/>
        </p:nvSpPr>
        <p:spPr>
          <a:xfrm>
            <a:off x="402425" y="1205000"/>
            <a:ext cx="7362600" cy="152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</a:rPr>
              <a:t>2024 NH Educators Cluster Meeting</a:t>
            </a:r>
            <a:endParaRPr sz="3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800">
                <a:solidFill>
                  <a:schemeClr val="dk1"/>
                </a:solidFill>
              </a:rPr>
              <a:t>Attendance Certificate</a:t>
            </a:r>
            <a:endParaRPr sz="3800">
              <a:solidFill>
                <a:schemeClr val="dk1"/>
              </a:solidFill>
            </a:endParaRPr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2025" y="2975300"/>
            <a:ext cx="1352824" cy="13968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311700" y="2504325"/>
            <a:ext cx="5868300" cy="19653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97188"/>
                </a:solidFill>
              </a:rPr>
              <a:t>This certifies that </a:t>
            </a:r>
            <a:r>
              <a:rPr b="1" lang="en" sz="2700" u="sng">
                <a:solidFill>
                  <a:srgbClr val="F97188"/>
                </a:solidFill>
              </a:rPr>
              <a:t>Deborah Minassian</a:t>
            </a:r>
            <a:r>
              <a:rPr lang="en" sz="2300"/>
              <a:t> </a:t>
            </a:r>
            <a:endParaRPr sz="2300"/>
          </a:p>
          <a:p>
            <a:pPr indent="0" lvl="0" marL="0" rtl="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383"/>
              <a:t>has </a:t>
            </a:r>
            <a:r>
              <a:rPr lang="en" sz="2383"/>
              <a:t>earned 8 professional development hours  by attending the cluster meeting from 8a - 4p</a:t>
            </a:r>
            <a:r>
              <a:rPr lang="en" sz="1708"/>
              <a:t> </a:t>
            </a:r>
            <a:endParaRPr sz="1708"/>
          </a:p>
          <a:p>
            <a:pPr indent="0" lvl="0" marL="0" rtl="0" algn="ctr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400">
                <a:solidFill>
                  <a:srgbClr val="6974E5"/>
                </a:solidFill>
              </a:rPr>
              <a:t>on January 23, 2024</a:t>
            </a:r>
            <a:r>
              <a:rPr lang="en" sz="2400">
                <a:solidFill>
                  <a:srgbClr val="B4EB42"/>
                </a:solidFill>
              </a:rPr>
              <a:t>.</a:t>
            </a:r>
            <a:endParaRPr sz="2400">
              <a:solidFill>
                <a:srgbClr val="B4EB4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31" y="0"/>
            <a:ext cx="908094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/>
          <p:nvPr>
            <p:ph type="ctrTitle"/>
          </p:nvPr>
        </p:nvSpPr>
        <p:spPr>
          <a:xfrm>
            <a:off x="311700" y="592175"/>
            <a:ext cx="8525400" cy="6129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980"/>
              <a:t>Computer Science / Information Technology</a:t>
            </a:r>
            <a:endParaRPr b="1" sz="3700"/>
          </a:p>
        </p:txBody>
      </p:sp>
      <p:sp>
        <p:nvSpPr>
          <p:cNvPr id="97" name="Google Shape;97;p14"/>
          <p:cNvSpPr txBox="1"/>
          <p:nvPr/>
        </p:nvSpPr>
        <p:spPr>
          <a:xfrm>
            <a:off x="402425" y="1205000"/>
            <a:ext cx="7362600" cy="152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</a:rPr>
              <a:t>2024 NH Educators Cluster Meeting</a:t>
            </a:r>
            <a:endParaRPr sz="3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dk1"/>
                </a:solidFill>
              </a:rPr>
              <a:t>Attendance Certificate</a:t>
            </a:r>
            <a:endParaRPr sz="3800">
              <a:solidFill>
                <a:schemeClr val="dk1"/>
              </a:solidFill>
            </a:endParaRPr>
          </a:p>
        </p:txBody>
      </p:sp>
      <p:pic>
        <p:nvPicPr>
          <p:cNvPr id="98" name="Google Shape;9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2025" y="2975300"/>
            <a:ext cx="1352824" cy="13968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 txBox="1"/>
          <p:nvPr>
            <p:ph idx="1" type="subTitle"/>
          </p:nvPr>
        </p:nvSpPr>
        <p:spPr>
          <a:xfrm>
            <a:off x="311700" y="2504325"/>
            <a:ext cx="5868300" cy="19653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97188"/>
                </a:solidFill>
              </a:rPr>
              <a:t>This certifies that </a:t>
            </a:r>
            <a:r>
              <a:rPr b="1" lang="en" sz="2700" u="sng">
                <a:solidFill>
                  <a:srgbClr val="F97188"/>
                </a:solidFill>
              </a:rPr>
              <a:t>Andrew Hundt</a:t>
            </a:r>
            <a:r>
              <a:rPr b="1" lang="en" sz="2300"/>
              <a:t> </a:t>
            </a:r>
            <a:endParaRPr b="1" sz="2300"/>
          </a:p>
          <a:p>
            <a:pPr indent="0" lvl="0" marL="0" rtl="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383"/>
              <a:t>has earned 8 professional development hours  by attending the cluster meeting from 8a - 4p</a:t>
            </a:r>
            <a:r>
              <a:rPr lang="en" sz="1708"/>
              <a:t> </a:t>
            </a:r>
            <a:endParaRPr sz="1708"/>
          </a:p>
          <a:p>
            <a:pPr indent="0" lvl="0" marL="0" rtl="0" algn="ctr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400">
                <a:solidFill>
                  <a:srgbClr val="6974E5"/>
                </a:solidFill>
              </a:rPr>
              <a:t>on January 23, 2024</a:t>
            </a:r>
            <a:r>
              <a:rPr lang="en" sz="2400">
                <a:solidFill>
                  <a:srgbClr val="B4EB42"/>
                </a:solidFill>
              </a:rPr>
              <a:t>.</a:t>
            </a:r>
            <a:endParaRPr sz="2400">
              <a:solidFill>
                <a:srgbClr val="B4EB4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31" y="0"/>
            <a:ext cx="908094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>
            <p:ph type="ctrTitle"/>
          </p:nvPr>
        </p:nvSpPr>
        <p:spPr>
          <a:xfrm>
            <a:off x="311700" y="592175"/>
            <a:ext cx="8525400" cy="6129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980"/>
              <a:t>Computer Science / Information Technology</a:t>
            </a:r>
            <a:endParaRPr b="1" sz="3700"/>
          </a:p>
        </p:txBody>
      </p:sp>
      <p:sp>
        <p:nvSpPr>
          <p:cNvPr id="106" name="Google Shape;106;p15"/>
          <p:cNvSpPr txBox="1"/>
          <p:nvPr/>
        </p:nvSpPr>
        <p:spPr>
          <a:xfrm>
            <a:off x="402425" y="1205000"/>
            <a:ext cx="7362600" cy="152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</a:rPr>
              <a:t>2024 NH Educators Cluster Meeting</a:t>
            </a:r>
            <a:endParaRPr sz="3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dk1"/>
                </a:solidFill>
              </a:rPr>
              <a:t>Attendance Certificate</a:t>
            </a:r>
            <a:endParaRPr sz="3800">
              <a:solidFill>
                <a:schemeClr val="dk1"/>
              </a:solidFill>
            </a:endParaRPr>
          </a:p>
        </p:txBody>
      </p:sp>
      <p:pic>
        <p:nvPicPr>
          <p:cNvPr id="107" name="Google Shape;10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2025" y="2975300"/>
            <a:ext cx="1352824" cy="139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5"/>
          <p:cNvSpPr txBox="1"/>
          <p:nvPr>
            <p:ph idx="1" type="subTitle"/>
          </p:nvPr>
        </p:nvSpPr>
        <p:spPr>
          <a:xfrm>
            <a:off x="311700" y="2504325"/>
            <a:ext cx="5868300" cy="19653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97188"/>
                </a:solidFill>
              </a:rPr>
              <a:t>This certifies that </a:t>
            </a:r>
            <a:r>
              <a:rPr b="1" lang="en" sz="2700" u="sng">
                <a:solidFill>
                  <a:srgbClr val="F97188"/>
                </a:solidFill>
              </a:rPr>
              <a:t>Jeffrey Curless</a:t>
            </a:r>
            <a:endParaRPr b="1" sz="2300"/>
          </a:p>
          <a:p>
            <a:pPr indent="0" lvl="0" marL="0" rtl="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383"/>
              <a:t>has earned 8 professional development hours  by attending the cluster meeting from 8a - 4p</a:t>
            </a:r>
            <a:r>
              <a:rPr lang="en" sz="1708"/>
              <a:t> </a:t>
            </a:r>
            <a:endParaRPr sz="1708"/>
          </a:p>
          <a:p>
            <a:pPr indent="0" lvl="0" marL="0" rtl="0" algn="ctr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400">
                <a:solidFill>
                  <a:srgbClr val="6974E5"/>
                </a:solidFill>
              </a:rPr>
              <a:t>on January 23, 2024</a:t>
            </a:r>
            <a:r>
              <a:rPr lang="en" sz="2400">
                <a:solidFill>
                  <a:srgbClr val="B4EB42"/>
                </a:solidFill>
              </a:rPr>
              <a:t>.</a:t>
            </a:r>
            <a:endParaRPr sz="2400">
              <a:solidFill>
                <a:srgbClr val="B4EB4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31" y="0"/>
            <a:ext cx="908094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 txBox="1"/>
          <p:nvPr>
            <p:ph type="ctrTitle"/>
          </p:nvPr>
        </p:nvSpPr>
        <p:spPr>
          <a:xfrm>
            <a:off x="311700" y="592175"/>
            <a:ext cx="8525400" cy="6129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980"/>
              <a:t>Computer Science / Information Technology</a:t>
            </a:r>
            <a:endParaRPr b="1" sz="3700"/>
          </a:p>
        </p:txBody>
      </p:sp>
      <p:sp>
        <p:nvSpPr>
          <p:cNvPr id="115" name="Google Shape;115;p16"/>
          <p:cNvSpPr txBox="1"/>
          <p:nvPr/>
        </p:nvSpPr>
        <p:spPr>
          <a:xfrm>
            <a:off x="402425" y="1205000"/>
            <a:ext cx="7362600" cy="152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</a:rPr>
              <a:t>2024 NH Educators Cluster Meeting</a:t>
            </a:r>
            <a:endParaRPr sz="3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dk1"/>
                </a:solidFill>
              </a:rPr>
              <a:t>Attendance Certificate</a:t>
            </a:r>
            <a:endParaRPr sz="3800">
              <a:solidFill>
                <a:schemeClr val="dk1"/>
              </a:solidFill>
            </a:endParaRPr>
          </a:p>
        </p:txBody>
      </p:sp>
      <p:pic>
        <p:nvPicPr>
          <p:cNvPr id="116" name="Google Shape;11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2025" y="2975300"/>
            <a:ext cx="1352824" cy="139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 txBox="1"/>
          <p:nvPr>
            <p:ph idx="1" type="subTitle"/>
          </p:nvPr>
        </p:nvSpPr>
        <p:spPr>
          <a:xfrm>
            <a:off x="311700" y="2504325"/>
            <a:ext cx="5868300" cy="19653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97188"/>
                </a:solidFill>
              </a:rPr>
              <a:t>This certifies that </a:t>
            </a:r>
            <a:r>
              <a:rPr b="1" lang="en" sz="2700" u="sng">
                <a:solidFill>
                  <a:srgbClr val="F97188"/>
                </a:solidFill>
              </a:rPr>
              <a:t>Nickolas</a:t>
            </a:r>
            <a:r>
              <a:rPr b="1" lang="en" sz="2700" u="sng">
                <a:solidFill>
                  <a:srgbClr val="F97188"/>
                </a:solidFill>
              </a:rPr>
              <a:t> Stolos</a:t>
            </a:r>
            <a:endParaRPr b="1" sz="2300"/>
          </a:p>
          <a:p>
            <a:pPr indent="0" lvl="0" marL="0" rtl="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383"/>
              <a:t>has earned 8 professional development hours  by attending the cluster meeting from 8a - 4p</a:t>
            </a:r>
            <a:r>
              <a:rPr lang="en" sz="1708"/>
              <a:t> </a:t>
            </a:r>
            <a:endParaRPr sz="1708"/>
          </a:p>
          <a:p>
            <a:pPr indent="0" lvl="0" marL="0" rtl="0" algn="ctr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400">
                <a:solidFill>
                  <a:srgbClr val="6974E5"/>
                </a:solidFill>
              </a:rPr>
              <a:t>on January 23, 2024</a:t>
            </a:r>
            <a:r>
              <a:rPr lang="en" sz="2400">
                <a:solidFill>
                  <a:srgbClr val="B4EB42"/>
                </a:solidFill>
              </a:rPr>
              <a:t>.</a:t>
            </a:r>
            <a:endParaRPr sz="2400">
              <a:solidFill>
                <a:srgbClr val="B4EB4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31" y="0"/>
            <a:ext cx="908094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7"/>
          <p:cNvSpPr txBox="1"/>
          <p:nvPr>
            <p:ph type="ctrTitle"/>
          </p:nvPr>
        </p:nvSpPr>
        <p:spPr>
          <a:xfrm>
            <a:off x="311700" y="592175"/>
            <a:ext cx="8525400" cy="6129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980"/>
              <a:t>Computer Science / Information Technology</a:t>
            </a:r>
            <a:endParaRPr b="1" sz="3700"/>
          </a:p>
        </p:txBody>
      </p:sp>
      <p:sp>
        <p:nvSpPr>
          <p:cNvPr id="124" name="Google Shape;124;p17"/>
          <p:cNvSpPr txBox="1"/>
          <p:nvPr/>
        </p:nvSpPr>
        <p:spPr>
          <a:xfrm>
            <a:off x="402425" y="1205000"/>
            <a:ext cx="7362600" cy="152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</a:rPr>
              <a:t>2024 NH Educators Cluster Meeting</a:t>
            </a:r>
            <a:endParaRPr sz="3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dk1"/>
                </a:solidFill>
              </a:rPr>
              <a:t>Attendance Certificate</a:t>
            </a:r>
            <a:endParaRPr sz="3800">
              <a:solidFill>
                <a:schemeClr val="dk1"/>
              </a:solidFill>
            </a:endParaRPr>
          </a:p>
        </p:txBody>
      </p:sp>
      <p:pic>
        <p:nvPicPr>
          <p:cNvPr id="125" name="Google Shape;12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2025" y="2975300"/>
            <a:ext cx="1352824" cy="139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7"/>
          <p:cNvSpPr txBox="1"/>
          <p:nvPr>
            <p:ph idx="1" type="subTitle"/>
          </p:nvPr>
        </p:nvSpPr>
        <p:spPr>
          <a:xfrm>
            <a:off x="311700" y="2504325"/>
            <a:ext cx="5868300" cy="19653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97188"/>
                </a:solidFill>
              </a:rPr>
              <a:t>This certifies that </a:t>
            </a:r>
            <a:r>
              <a:rPr b="1" lang="en" sz="2700" u="sng">
                <a:solidFill>
                  <a:srgbClr val="F97188"/>
                </a:solidFill>
              </a:rPr>
              <a:t>Daniel Mack</a:t>
            </a:r>
            <a:endParaRPr b="1" sz="2300"/>
          </a:p>
          <a:p>
            <a:pPr indent="0" lvl="0" marL="0" rtl="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383"/>
              <a:t>has earned 8 professional development hours  by attending the cluster meeting from 8a - 4p</a:t>
            </a:r>
            <a:r>
              <a:rPr lang="en" sz="1708"/>
              <a:t> </a:t>
            </a:r>
            <a:endParaRPr sz="1708"/>
          </a:p>
          <a:p>
            <a:pPr indent="0" lvl="0" marL="0" rtl="0" algn="ctr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400">
                <a:solidFill>
                  <a:srgbClr val="6974E5"/>
                </a:solidFill>
              </a:rPr>
              <a:t>on January 23, 2024</a:t>
            </a:r>
            <a:r>
              <a:rPr lang="en" sz="2400">
                <a:solidFill>
                  <a:srgbClr val="B4EB42"/>
                </a:solidFill>
              </a:rPr>
              <a:t>.</a:t>
            </a:r>
            <a:endParaRPr sz="2400">
              <a:solidFill>
                <a:srgbClr val="B4EB4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18"/>
          <p:cNvGrpSpPr/>
          <p:nvPr/>
        </p:nvGrpSpPr>
        <p:grpSpPr>
          <a:xfrm>
            <a:off x="31531" y="0"/>
            <a:ext cx="9080940" cy="5143501"/>
            <a:chOff x="31531" y="0"/>
            <a:chExt cx="9080940" cy="5143501"/>
          </a:xfrm>
        </p:grpSpPr>
        <p:pic>
          <p:nvPicPr>
            <p:cNvPr id="132" name="Google Shape;132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531" y="0"/>
              <a:ext cx="9080940" cy="5143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" name="Google Shape;133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522025" y="2975300"/>
              <a:ext cx="1352824" cy="1396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4" name="Google Shape;134;p18"/>
          <p:cNvSpPr txBox="1"/>
          <p:nvPr>
            <p:ph type="ctrTitle"/>
          </p:nvPr>
        </p:nvSpPr>
        <p:spPr>
          <a:xfrm>
            <a:off x="311700" y="592175"/>
            <a:ext cx="8525400" cy="6129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980"/>
              <a:t>Computer Science / Information Technology</a:t>
            </a:r>
            <a:endParaRPr b="1" sz="3700"/>
          </a:p>
        </p:txBody>
      </p:sp>
      <p:sp>
        <p:nvSpPr>
          <p:cNvPr id="135" name="Google Shape;135;p18"/>
          <p:cNvSpPr txBox="1"/>
          <p:nvPr/>
        </p:nvSpPr>
        <p:spPr>
          <a:xfrm>
            <a:off x="402425" y="1205000"/>
            <a:ext cx="7362600" cy="152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</a:rPr>
              <a:t>2024 NH Educators Cluster Meeting</a:t>
            </a:r>
            <a:endParaRPr sz="3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dk1"/>
                </a:solidFill>
              </a:rPr>
              <a:t>Attendance Certificate</a:t>
            </a:r>
            <a:endParaRPr sz="3800">
              <a:solidFill>
                <a:schemeClr val="dk1"/>
              </a:solidFill>
            </a:endParaRPr>
          </a:p>
        </p:txBody>
      </p:sp>
      <p:sp>
        <p:nvSpPr>
          <p:cNvPr id="136" name="Google Shape;136;p18"/>
          <p:cNvSpPr txBox="1"/>
          <p:nvPr>
            <p:ph idx="1" type="subTitle"/>
          </p:nvPr>
        </p:nvSpPr>
        <p:spPr>
          <a:xfrm>
            <a:off x="311700" y="2504325"/>
            <a:ext cx="5868300" cy="19653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97188"/>
                </a:solidFill>
              </a:rPr>
              <a:t>This certifies that </a:t>
            </a:r>
            <a:r>
              <a:rPr b="1" lang="en" sz="2700" u="sng">
                <a:solidFill>
                  <a:srgbClr val="F97188"/>
                </a:solidFill>
              </a:rPr>
              <a:t>Lisa Marcou</a:t>
            </a:r>
            <a:endParaRPr b="1" sz="2300"/>
          </a:p>
          <a:p>
            <a:pPr indent="0" lvl="0" marL="0" rtl="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383"/>
              <a:t>has earned 8 professional development hours  by attending the cluster meeting from 8a - 4p</a:t>
            </a:r>
            <a:r>
              <a:rPr lang="en" sz="1708"/>
              <a:t> </a:t>
            </a:r>
            <a:endParaRPr sz="1708"/>
          </a:p>
          <a:p>
            <a:pPr indent="0" lvl="0" marL="0" rtl="0" algn="ctr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400">
                <a:solidFill>
                  <a:srgbClr val="6974E5"/>
                </a:solidFill>
              </a:rPr>
              <a:t>on January 23, 2024</a:t>
            </a:r>
            <a:r>
              <a:rPr lang="en" sz="2400">
                <a:solidFill>
                  <a:srgbClr val="B4EB42"/>
                </a:solidFill>
              </a:rPr>
              <a:t>.</a:t>
            </a:r>
            <a:endParaRPr sz="2400">
              <a:solidFill>
                <a:srgbClr val="B4EB4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