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Wireless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Wireless Security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Never use default settings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default SSID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SSID is the WiFi’s name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Example: “Coffee Shop WiFi”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default password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Easy to find a default password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Should never use the default password</a:t>
            </a:r>
            <a:endParaRPr/>
          </a:p>
        </p:txBody>
      </p:sp>
      <p:pic>
        <p:nvPicPr>
          <p:cNvPr descr="Wireless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19269">
            <a:off x="5916966" y="1000956"/>
            <a:ext cx="2598384" cy="2598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080" y="1610070"/>
            <a:ext cx="1380155" cy="138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ptic Wifi Networks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983" y="636141"/>
            <a:ext cx="4244034" cy="425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253666" y="5560389"/>
            <a:ext cx="26366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https://xkcd.com/2199/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Wireless Security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Encryption Standards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- No encryption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Very unsecure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WEP (Wired Equivalent Privacy)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Outdated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40-bit encryption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WPA (Wireless Protected Access)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More secure than WEP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WPA2 (Wireless Protected Access 2)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Enhanced WPA</a:t>
            </a:r>
            <a:endParaRPr/>
          </a:p>
        </p:txBody>
      </p:sp>
      <p:pic>
        <p:nvPicPr>
          <p:cNvPr descr="Wireless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19269">
            <a:off x="5916966" y="1000956"/>
            <a:ext cx="2598384" cy="2598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080" y="1610070"/>
            <a:ext cx="1380155" cy="138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