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dc51baec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9dc51baec8_0_15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dc51baec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9dc51baec8_0_14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dc51baec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9dc51baec8_0_16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dc51baec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9dc51baec8_0_1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dc51baec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9dc51baec8_0_17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dc51baec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9dc51baec8_0_18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dc51baec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9dc51baec8_0_19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dc51baec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9dc51baec8_0_20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dc51baec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9dc51baec8_0_21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dc51baec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9dc51baec8_0_21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c51baec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9dc51baec8_0_8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dc51baec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9dc51baec8_0_10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dc51baec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9dc51baec8_0_9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dc51baec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9dc51baec8_0_11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dc51baec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9dc51baec8_0_11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dc51baec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9dc51baec8_0_12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dc51baec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9dc51baec8_0_13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www.youtube.com/watch?v=yYYtBFSxoCg" TargetMode="Externa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www.youtube.com/watch?v=zQvWMdWhFCc"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Game Feeling</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ctrTitle"/>
          </p:nvPr>
        </p:nvSpPr>
        <p:spPr>
          <a:xfrm>
            <a:off x="429875" y="160694"/>
            <a:ext cx="8281500" cy="14874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8 Kinds of Fun Introduction</a:t>
            </a:r>
            <a:endParaRPr sz="4800"/>
          </a:p>
        </p:txBody>
      </p:sp>
      <p:sp>
        <p:nvSpPr>
          <p:cNvPr id="134" name="Google Shape;134;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descr="In this video, a few game designers talk about some fundamental game design concepts—from understanding “fun,” to setting clear goals, and creating opposition. They also explain how design decisions can impact the theme and tone of a game, even without any art at all, underscoring the importance of cohesive art and design. Hopefully after watching this video you'll start thinking about all the ways art functions to support design choices and vice versa. Maybe you'll even get inspired to try designing, yourself!&#10;&#10;Visit our website for additional resources: https://www.riotgames.com/en/artedu/game-design" id="135" name="Google Shape;135;p24" title="So You Wanna Make Games?? | Episode 10: Game Design">
            <a:hlinkClick r:id="rId3"/>
          </p:cNvPr>
          <p:cNvPicPr preferRelativeResize="0"/>
          <p:nvPr/>
        </p:nvPicPr>
        <p:blipFill rotWithShape="1">
          <a:blip r:embed="rId4">
            <a:alphaModFix/>
          </a:blip>
          <a:srcRect b="0" l="0" r="0" t="0"/>
          <a:stretch/>
        </p:blipFill>
        <p:spPr>
          <a:xfrm>
            <a:off x="2073650" y="16481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Types of Fun</a:t>
            </a:r>
            <a:endParaRPr sz="4800"/>
          </a:p>
        </p:txBody>
      </p:sp>
      <p:sp>
        <p:nvSpPr>
          <p:cNvPr id="141" name="Google Shape;141;p25"/>
          <p:cNvSpPr txBox="1"/>
          <p:nvPr/>
        </p:nvSpPr>
        <p:spPr>
          <a:xfrm>
            <a:off x="431250" y="1762650"/>
            <a:ext cx="8281500" cy="1733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types of fun are not exclusive. Some types of fun lend themselves well to being combined with others. For example, sensation, fantasy, and narrative can typically form a cohesive package as they tend to create immersive and resonant experiences. Some types of fun don’t blend well together.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E.g., challenge and narrative (as shown in the video).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42" name="Google Shape;142;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Sensation</a:t>
            </a:r>
            <a:endParaRPr sz="4800"/>
          </a:p>
        </p:txBody>
      </p:sp>
      <p:sp>
        <p:nvSpPr>
          <p:cNvPr id="148" name="Google Shape;148;p26"/>
          <p:cNvSpPr txBox="1"/>
          <p:nvPr/>
        </p:nvSpPr>
        <p:spPr>
          <a:xfrm>
            <a:off x="431250" y="1762650"/>
            <a:ext cx="82815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Some examples of fun derived from the senses: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Touch: Collecting objects, moving board game pieces around.</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Auditory: Music or audio feedback that can create a response in the player.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Visual: Splendor that can create a sense of wonder or magnificence, visual effects, such as rewards that play on the screen or victory screens.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49" name="Google Shape;149;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Fellowship</a:t>
            </a:r>
            <a:endParaRPr sz="4800"/>
          </a:p>
        </p:txBody>
      </p:sp>
      <p:sp>
        <p:nvSpPr>
          <p:cNvPr id="155" name="Google Shape;155;p27"/>
          <p:cNvSpPr txBox="1"/>
          <p:nvPr/>
        </p:nvSpPr>
        <p:spPr>
          <a:xfrm>
            <a:off x="431250" y="1762650"/>
            <a:ext cx="8281500" cy="748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working together to complete an objective or to have fun through a shared experience.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56" name="Google Shape;156;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Challenge</a:t>
            </a:r>
            <a:endParaRPr sz="4800"/>
          </a:p>
        </p:txBody>
      </p:sp>
      <p:sp>
        <p:nvSpPr>
          <p:cNvPr id="162" name="Google Shape;162;p28"/>
          <p:cNvSpPr txBox="1"/>
          <p:nvPr/>
        </p:nvSpPr>
        <p:spPr>
          <a:xfrm>
            <a:off x="431250" y="1762650"/>
            <a:ext cx="8281500" cy="748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make meaningful decisions to overcome challenges and gain mastery over time to overcome increasingly difficult obstacles.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63" name="Google Shape;163;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Fantasy</a:t>
            </a:r>
            <a:endParaRPr sz="4800"/>
          </a:p>
        </p:txBody>
      </p:sp>
      <p:sp>
        <p:nvSpPr>
          <p:cNvPr id="169" name="Google Shape;169;p29"/>
          <p:cNvSpPr txBox="1"/>
          <p:nvPr/>
        </p:nvSpPr>
        <p:spPr>
          <a:xfrm>
            <a:off x="431250" y="1762650"/>
            <a:ext cx="8281500" cy="748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Living out a game experience as if you were a character in that world.</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Role playing games typically index strongly on this type of fun.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70" name="Google Shape;170;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Narrative</a:t>
            </a:r>
            <a:endParaRPr sz="4800"/>
          </a:p>
        </p:txBody>
      </p:sp>
      <p:sp>
        <p:nvSpPr>
          <p:cNvPr id="176" name="Google Shape;176;p30"/>
          <p:cNvSpPr txBox="1"/>
          <p:nvPr/>
        </p:nvSpPr>
        <p:spPr>
          <a:xfrm>
            <a:off x="431250" y="1762650"/>
            <a:ext cx="8281500" cy="748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experience a story as it develops, usually combined with sensation and fantasy to increase immersion.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77" name="Google Shape;177;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Discovery</a:t>
            </a:r>
            <a:endParaRPr sz="4800"/>
          </a:p>
        </p:txBody>
      </p:sp>
      <p:sp>
        <p:nvSpPr>
          <p:cNvPr id="183" name="Google Shape;183;p31"/>
          <p:cNvSpPr txBox="1"/>
          <p:nvPr/>
        </p:nvSpPr>
        <p:spPr>
          <a:xfrm>
            <a:off x="431250" y="1762650"/>
            <a:ext cx="8281500" cy="748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explore hidden things, discover new content/areas/quests and are rewarded for it.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84" name="Google Shape;184;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Expression</a:t>
            </a:r>
            <a:endParaRPr sz="4800"/>
          </a:p>
        </p:txBody>
      </p:sp>
      <p:sp>
        <p:nvSpPr>
          <p:cNvPr id="190" name="Google Shape;190;p32"/>
          <p:cNvSpPr txBox="1"/>
          <p:nvPr/>
        </p:nvSpPr>
        <p:spPr>
          <a:xfrm>
            <a:off x="431250" y="1762650"/>
            <a:ext cx="8281500" cy="748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are able to make choices where they can showcase their creativity, to create something unique or express their individuality.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91" name="Google Shape;191;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Submission</a:t>
            </a:r>
            <a:endParaRPr sz="4800"/>
          </a:p>
        </p:txBody>
      </p:sp>
      <p:sp>
        <p:nvSpPr>
          <p:cNvPr id="197" name="Google Shape;197;p33"/>
          <p:cNvSpPr txBox="1"/>
          <p:nvPr/>
        </p:nvSpPr>
        <p:spPr>
          <a:xfrm>
            <a:off x="431250" y="1762650"/>
            <a:ext cx="8281500" cy="1733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Players are able to relax and complete tasks with minimal effort or mental burden.</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This type of fun is usually combined with sensation to create a baseline level of fun for the player that doesn’t require much effort to engage with.</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98" name="Google Shape;198;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6" name="Google Shape;76;p16"/>
          <p:cNvSpPr txBox="1"/>
          <p:nvPr/>
        </p:nvSpPr>
        <p:spPr>
          <a:xfrm>
            <a:off x="431250" y="1518825"/>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Games evoke emotions and feelings from their audience.</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Constructing a game to evoke specific emotions is likely to lead to the most cohesive experience.</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same game experience can lead to different feelings for different audiences.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Fun can be sorted into 8 different categories.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Specific kinds of fun produce different feelings in games.</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Different kinds of fun appeal to different players.</a:t>
            </a:r>
            <a:endParaRPr sz="1600">
              <a:solidFill>
                <a:srgbClr val="FFFFFF"/>
              </a:solidFill>
              <a:latin typeface="Lucida Sans"/>
              <a:ea typeface="Lucida Sans"/>
              <a:cs typeface="Lucida Sans"/>
              <a:sym typeface="Lucida Sans"/>
            </a:endParaRPr>
          </a:p>
        </p:txBody>
      </p:sp>
      <p:sp>
        <p:nvSpPr>
          <p:cNvPr id="77" name="Google Shape;77;p1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14874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4800"/>
              <a:t>So You want to be a Game Designer</a:t>
            </a:r>
            <a:endParaRPr sz="4800"/>
          </a:p>
        </p:txBody>
      </p:sp>
      <p:sp>
        <p:nvSpPr>
          <p:cNvPr id="83" name="Google Shape;83;p17"/>
          <p:cNvSpPr txBox="1"/>
          <p:nvPr/>
        </p:nvSpPr>
        <p:spPr>
          <a:xfrm>
            <a:off x="431250" y="1762650"/>
            <a:ext cx="8281500" cy="9948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SzPts val="1100"/>
              <a:buNone/>
            </a:pPr>
            <a:r>
              <a:rPr lang="en" sz="1600">
                <a:solidFill>
                  <a:srgbClr val="FFFFFF"/>
                </a:solidFill>
                <a:latin typeface="Lucida Sans"/>
                <a:ea typeface="Lucida Sans"/>
                <a:cs typeface="Lucida Sans"/>
                <a:sym typeface="Lucida Sans"/>
              </a:rPr>
              <a:t>So you want to be a game designer? The eloquent and skilled people at Extra Credits have covered this topic, with excellent advice to aspiring game designers. It is a fun and entertaining video, and they have a lot of very good points to share. Watch the video below or go here.</a:t>
            </a:r>
            <a:endParaRPr sz="16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14874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So You want to be a Game Designer</a:t>
            </a:r>
            <a:endParaRPr sz="4800"/>
          </a:p>
        </p:txBody>
      </p:sp>
      <p:sp>
        <p:nvSpPr>
          <p:cNvPr id="90" name="Google Shape;90;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descr="Let's address some of the common misconceptions about what a game designer is, and the skills/knowledge you'll need to be successful. The best way to get practice is to start making games on your own, today!&#10;Subscribe for new episodes every Wednesday! http://bit.ly/SubToEC (---More below)&#10;&#10;(Original air date: November 10, 2010)&#10;_______&#10;&#10;Get your Extra Credits gear at the store! http://bit.ly/ExtraStore&#10;Play games with us on Extra Play! http://bit.ly/WatchEXP&#10;&#10;Watch more episodes from this season of Extra Credits! http://bit.ly/2nrLiSZ&#10;&#10;Contribute community subtitles to Extra Credits: http://www.youtube.com/timedtext_cs_panel?c=UCCODtTcd5M1JavPCOr_Uydg&amp;tab=2&#10;&#10;Talk to us on Twitter (@ExtraCreditz): http://bit.ly/ECTweet&#10;Follow us on Facebook: http://bit.ly/ECFBPage&#10;Get our list of recommended games on Steam: http://bit.ly/ECCurator&#10;_________&#10;&#10;Would you like James to speak at your school or organization? For info, contact us at: contact@extra-credits.net&#10;_________&#10;&#10;♪ Intro Music: &quot;Penguin Cap&quot; by CarboHydroM&#10;http://bit.ly/1eIHTDS&#10;&#10;♪ Outro Music: &quot;Space Cowboys&quot; by bLINd&#10;http://ocremix.org/remix/OCR01083/" id="91" name="Google Shape;91;p18" title="So You Want To Be a Game Designer - Career Advice for Making Games - Extra Credits">
            <a:hlinkClick r:id="rId3"/>
          </p:cNvPr>
          <p:cNvPicPr preferRelativeResize="0"/>
          <p:nvPr/>
        </p:nvPicPr>
        <p:blipFill rotWithShape="1">
          <a:blip r:embed="rId4">
            <a:alphaModFix/>
          </a:blip>
          <a:srcRect b="0" l="0" r="0" t="0"/>
          <a:stretch/>
        </p:blipFill>
        <p:spPr>
          <a:xfrm>
            <a:off x="2472813" y="1747550"/>
            <a:ext cx="4198375" cy="314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Getting it all out</a:t>
            </a:r>
            <a:endParaRPr sz="4800"/>
          </a:p>
        </p:txBody>
      </p:sp>
      <p:sp>
        <p:nvSpPr>
          <p:cNvPr id="97" name="Google Shape;97;p19"/>
          <p:cNvSpPr txBox="1"/>
          <p:nvPr/>
        </p:nvSpPr>
        <p:spPr>
          <a:xfrm>
            <a:off x="431250" y="1762650"/>
            <a:ext cx="8281500" cy="1733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Divide up into groups of 3-4.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write down 3 feelings on 3 separate cards (positive and negative) when they play games (two words maximum).</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Place their cards face down on the table.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98" name="Google Shape;98;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Discussion Within Group</a:t>
            </a:r>
            <a:endParaRPr sz="4800"/>
          </a:p>
        </p:txBody>
      </p:sp>
      <p:sp>
        <p:nvSpPr>
          <p:cNvPr id="104" name="Google Shape;104;p20"/>
          <p:cNvSpPr txBox="1"/>
          <p:nvPr/>
        </p:nvSpPr>
        <p:spPr>
          <a:xfrm>
            <a:off x="431250" y="1762650"/>
            <a:ext cx="8281500" cy="9948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Each student then takes turns to flip one of the feeling cards face up.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owner of that card explains why they wrote that feeling on that card.</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05" name="Google Shape;105;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429875" y="160694"/>
            <a:ext cx="8281500" cy="7485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Sort them Feelings</a:t>
            </a:r>
            <a:endParaRPr sz="4800"/>
          </a:p>
        </p:txBody>
      </p:sp>
      <p:sp>
        <p:nvSpPr>
          <p:cNvPr id="111" name="Google Shape;111;p21"/>
          <p:cNvSpPr txBox="1"/>
          <p:nvPr/>
        </p:nvSpPr>
        <p:spPr>
          <a:xfrm>
            <a:off x="431250" y="1762650"/>
            <a:ext cx="8281500" cy="7485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Finally, as a group, create categories that best describe their cards and sort the feeling cards that they have accumulated into these categories.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12" name="Google Shape;112;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13" name="Google Shape;113;p21"/>
          <p:cNvPicPr preferRelativeResize="0"/>
          <p:nvPr/>
        </p:nvPicPr>
        <p:blipFill rotWithShape="1">
          <a:blip r:embed="rId3">
            <a:alphaModFix/>
          </a:blip>
          <a:srcRect b="0" l="0" r="0" t="0"/>
          <a:stretch/>
        </p:blipFill>
        <p:spPr>
          <a:xfrm>
            <a:off x="4349496" y="2350171"/>
            <a:ext cx="4794499" cy="2800750"/>
          </a:xfrm>
          <a:prstGeom prst="rect">
            <a:avLst/>
          </a:prstGeom>
          <a:noFill/>
          <a:ln>
            <a:noFill/>
          </a:ln>
        </p:spPr>
      </p:pic>
      <p:pic>
        <p:nvPicPr>
          <p:cNvPr id="114" name="Google Shape;114;p21"/>
          <p:cNvPicPr preferRelativeResize="0"/>
          <p:nvPr/>
        </p:nvPicPr>
        <p:blipFill rotWithShape="1">
          <a:blip r:embed="rId4">
            <a:alphaModFix/>
          </a:blip>
          <a:srcRect b="0" l="0" r="0" t="0"/>
          <a:stretch/>
        </p:blipFill>
        <p:spPr>
          <a:xfrm>
            <a:off x="-4" y="2357596"/>
            <a:ext cx="4794499" cy="278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429875" y="160694"/>
            <a:ext cx="8281500" cy="14874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What does this comes down to?</a:t>
            </a:r>
            <a:endParaRPr sz="4800"/>
          </a:p>
        </p:txBody>
      </p:sp>
      <p:sp>
        <p:nvSpPr>
          <p:cNvPr id="120" name="Google Shape;120;p22"/>
          <p:cNvSpPr txBox="1"/>
          <p:nvPr/>
        </p:nvSpPr>
        <p:spPr>
          <a:xfrm>
            <a:off x="431250" y="1762650"/>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Games evoke emotions and feelings from their audience.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Constructing a game to evoke specific emotions is likely to lead to the greatest, most cohesive experience.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same game experience can lead to different feelings for different audiences.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21" name="Google Shape;121;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ctrTitle"/>
          </p:nvPr>
        </p:nvSpPr>
        <p:spPr>
          <a:xfrm>
            <a:off x="429875" y="160694"/>
            <a:ext cx="8281500" cy="14874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4800"/>
              <a:t>8 Kinds of Fun Introduction</a:t>
            </a:r>
            <a:endParaRPr sz="4800"/>
          </a:p>
        </p:txBody>
      </p:sp>
      <p:sp>
        <p:nvSpPr>
          <p:cNvPr id="127" name="Google Shape;127;p23"/>
          <p:cNvSpPr txBox="1"/>
          <p:nvPr/>
        </p:nvSpPr>
        <p:spPr>
          <a:xfrm>
            <a:off x="431250" y="1762650"/>
            <a:ext cx="8281500" cy="24723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As seen in the video from Lesson 1, Mark Rosewater explains that designers are focused primarily on the idea of curating an experience for players.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When we know what type of feeling we want the player to experience, we also want to know what kinds of fun can best create this experience and how our game can produce these kinds of fun.</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We also talk about how types of fun can be combined to create a more cohesive experience for players.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SzPts val="1100"/>
              <a:buNone/>
            </a:pPr>
            <a:r>
              <a:t/>
            </a:r>
            <a:endParaRPr sz="1600">
              <a:solidFill>
                <a:srgbClr val="FFFFFF"/>
              </a:solidFill>
              <a:latin typeface="Lucida Sans"/>
              <a:ea typeface="Lucida Sans"/>
              <a:cs typeface="Lucida Sans"/>
              <a:sym typeface="Lucida Sans"/>
            </a:endParaRPr>
          </a:p>
        </p:txBody>
      </p:sp>
      <p:sp>
        <p:nvSpPr>
          <p:cNvPr id="128" name="Google Shape;128;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