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dd04820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9dd0482038_0_6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dd048203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9dd0482038_0_6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dd04820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9dd0482038_0_7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e3d969e7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8e3d969e70_0_17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dd04820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9dd0482038_0_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dd048203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9dd0482038_0_1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dd04820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9dd0482038_0_2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dd048203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9dd0482038_0_3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dd048203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9dd0482038_0_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dd048203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9dd0482038_0_5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www.youtube.com/watch?v=rDjrOaoHz9s"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18258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Problem Solving and Iteration</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Five Whys</a:t>
            </a:r>
            <a:endParaRPr sz="3600"/>
          </a:p>
        </p:txBody>
      </p:sp>
      <p:sp>
        <p:nvSpPr>
          <p:cNvPr id="134" name="Google Shape;134;p24"/>
          <p:cNvSpPr txBox="1"/>
          <p:nvPr/>
        </p:nvSpPr>
        <p:spPr>
          <a:xfrm>
            <a:off x="429875" y="1330650"/>
            <a:ext cx="8281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Problem: Robot Lost</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the robot lose?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the tanks kill the robot?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didn’t the robot kill the tanks or go to the goal?</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the robot keep running into walls?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it keep using face left and move?</a:t>
            </a:r>
            <a:endParaRPr sz="1600">
              <a:solidFill>
                <a:srgbClr val="FFFFFF"/>
              </a:solidFill>
              <a:latin typeface="Lucida Sans"/>
              <a:ea typeface="Lucida Sans"/>
              <a:cs typeface="Lucida Sans"/>
              <a:sym typeface="Lucida Sans"/>
            </a:endParaRPr>
          </a:p>
        </p:txBody>
      </p:sp>
      <p:sp>
        <p:nvSpPr>
          <p:cNvPr id="135" name="Google Shape;135;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Balance</a:t>
            </a:r>
            <a:endParaRPr sz="3600"/>
          </a:p>
        </p:txBody>
      </p:sp>
      <p:sp>
        <p:nvSpPr>
          <p:cNvPr id="141" name="Google Shape;141;p25"/>
          <p:cNvSpPr txBox="1"/>
          <p:nvPr/>
        </p:nvSpPr>
        <p:spPr>
          <a:xfrm>
            <a:off x="429875" y="1330650"/>
            <a:ext cx="8281500" cy="502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goal is to make a “balanced” game. A balanced game is one where you could not tell whether the tanks or robots are winning until the very end.</a:t>
            </a:r>
            <a:endParaRPr sz="1600">
              <a:solidFill>
                <a:srgbClr val="FFFFFF"/>
              </a:solidFill>
              <a:latin typeface="Lucida Sans"/>
              <a:ea typeface="Lucida Sans"/>
              <a:cs typeface="Lucida Sans"/>
              <a:sym typeface="Lucida Sans"/>
            </a:endParaRPr>
          </a:p>
        </p:txBody>
      </p:sp>
      <p:sp>
        <p:nvSpPr>
          <p:cNvPr id="142" name="Google Shape;142;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Let’s Balance the Game</a:t>
            </a:r>
            <a:endParaRPr sz="3600"/>
          </a:p>
        </p:txBody>
      </p:sp>
      <p:sp>
        <p:nvSpPr>
          <p:cNvPr id="148" name="Google Shape;148;p26"/>
          <p:cNvSpPr txBox="1"/>
          <p:nvPr/>
        </p:nvSpPr>
        <p:spPr>
          <a:xfrm>
            <a:off x="429875" y="1330650"/>
            <a:ext cx="8281500" cy="2472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You can change any of the following:</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number of actions the robot conducts.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order of the actions in the action order.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actions in the action order.</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number of actions the tanks can take. </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Or anything else you can think of!</a:t>
            </a:r>
            <a:endParaRPr sz="1600">
              <a:solidFill>
                <a:srgbClr val="FFFFFF"/>
              </a:solidFill>
              <a:latin typeface="Lucida Sans"/>
              <a:ea typeface="Lucida Sans"/>
              <a:cs typeface="Lucida Sans"/>
              <a:sym typeface="Lucida Sans"/>
            </a:endParaRPr>
          </a:p>
        </p:txBody>
      </p:sp>
      <p:sp>
        <p:nvSpPr>
          <p:cNvPr id="149" name="Google Shape;149;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51882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learn about the concept of opposition in game design by “programming” a balanced game of Us vs It.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Balancing the game is the primary output of this module.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By continually iterating, changing and playtesting their games, students will learn how to use the playtest &gt; analyse &gt; iteration loop to work towards putting the game’s players into a flow state (defined below).</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Setup</a:t>
            </a:r>
            <a:endParaRPr sz="3600"/>
          </a:p>
        </p:txBody>
      </p:sp>
      <p:sp>
        <p:nvSpPr>
          <p:cNvPr id="83" name="Google Shape;83;p17"/>
          <p:cNvSpPr txBox="1"/>
          <p:nvPr/>
        </p:nvSpPr>
        <p:spPr>
          <a:xfrm>
            <a:off x="429875" y="1330650"/>
            <a:ext cx="8281500" cy="1487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Split up into groups</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Each Group gets a different action sheet</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Each Group gets a robot and has to name it.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rotWithShape="1">
          <a:blip r:embed="rId3">
            <a:alphaModFix/>
          </a:blip>
          <a:srcRect b="82145" l="0" r="73183" t="0"/>
          <a:stretch/>
        </p:blipFill>
        <p:spPr>
          <a:xfrm rot="10800000">
            <a:off x="5861776" y="1365999"/>
            <a:ext cx="2237474" cy="2173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Game Premise</a:t>
            </a:r>
            <a:endParaRPr sz="3600"/>
          </a:p>
        </p:txBody>
      </p:sp>
      <p:sp>
        <p:nvSpPr>
          <p:cNvPr id="91" name="Google Shape;91;p18"/>
          <p:cNvSpPr txBox="1"/>
          <p:nvPr/>
        </p:nvSpPr>
        <p:spPr>
          <a:xfrm>
            <a:off x="429875" y="1330650"/>
            <a:ext cx="82815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A group of scientists programmed a giant robot to protect their town from invaders. But something has gone horribly wrong and now the robot is charging towards the town, destroying everything in its path. Players must work together and each control a tank (four in total) to prevent the rogue robot from reaching their town.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The robot and four tanks alternate turns to see who reigns victorious.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Game Setup</a:t>
            </a:r>
            <a:endParaRPr sz="3600"/>
          </a:p>
        </p:txBody>
      </p:sp>
      <p:sp>
        <p:nvSpPr>
          <p:cNvPr id="98" name="Google Shape;98;p19"/>
          <p:cNvSpPr txBox="1"/>
          <p:nvPr/>
        </p:nvSpPr>
        <p:spPr>
          <a:xfrm>
            <a:off x="429875" y="1330650"/>
            <a:ext cx="4870800" cy="994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600">
                <a:solidFill>
                  <a:srgbClr val="FFFFFF"/>
                </a:solidFill>
                <a:latin typeface="Lucida Sans"/>
                <a:ea typeface="Lucida Sans"/>
                <a:cs typeface="Lucida Sans"/>
                <a:sym typeface="Lucida Sans"/>
              </a:rPr>
              <a:t>Place the game boards together as shown in the diagram on the side with the pieces in their starting locations and tanks facing forwards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99" name="Google Shape;99;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0" name="Google Shape;100;p19"/>
          <p:cNvPicPr preferRelativeResize="0"/>
          <p:nvPr/>
        </p:nvPicPr>
        <p:blipFill rotWithShape="1">
          <a:blip r:embed="rId3">
            <a:alphaModFix/>
          </a:blip>
          <a:srcRect b="0" l="0" r="0" t="0"/>
          <a:stretch/>
        </p:blipFill>
        <p:spPr>
          <a:xfrm>
            <a:off x="5578675" y="76200"/>
            <a:ext cx="3421558" cy="4991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Rules</a:t>
            </a:r>
            <a:endParaRPr sz="3600"/>
          </a:p>
        </p:txBody>
      </p:sp>
      <p:sp>
        <p:nvSpPr>
          <p:cNvPr id="106" name="Google Shape;106;p20"/>
          <p:cNvSpPr txBox="1"/>
          <p:nvPr/>
        </p:nvSpPr>
        <p:spPr>
          <a:xfrm>
            <a:off x="429875" y="1330650"/>
            <a:ext cx="8281500" cy="32112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Robot executes its complete sequence by enacting the actions on the Action Order list in order.</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robot is not on the players’ team, but the players need to execute the robot’s action order.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Each of the tanks take their turn in order</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Don’t alternate a robot’s turn in between each tank turn</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Tanks can use up to 3 of their abilities (as indicated on their sheet) and can use multiple of the same ability in a row if they desire. Players are on the tank team</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Repeat until a victor is decided.</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robot wins if it passes the goal line or if all the tanks are destroyed.</a:t>
            </a:r>
            <a:endParaRPr sz="1600">
              <a:solidFill>
                <a:srgbClr val="FFFFFF"/>
              </a:solidFill>
              <a:latin typeface="Lucida Sans"/>
              <a:ea typeface="Lucida Sans"/>
              <a:cs typeface="Lucida Sans"/>
              <a:sym typeface="Lucida Sans"/>
            </a:endParaRPr>
          </a:p>
          <a:p>
            <a:pPr indent="-330200" lvl="1" marL="9144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The tanks win if the robot is destroyed (hit points reach 0).</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p:txBody>
      </p:sp>
      <p:sp>
        <p:nvSpPr>
          <p:cNvPr id="107" name="Google Shape;107;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Five Whys</a:t>
            </a:r>
            <a:endParaRPr sz="3600"/>
          </a:p>
        </p:txBody>
      </p:sp>
      <p:sp>
        <p:nvSpPr>
          <p:cNvPr id="113" name="Google Shape;113;p21"/>
          <p:cNvSpPr txBox="1"/>
          <p:nvPr/>
        </p:nvSpPr>
        <p:spPr>
          <a:xfrm>
            <a:off x="429875" y="1330650"/>
            <a:ext cx="8281500" cy="32112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Five Whys is a problem solving technique pioneered and used to great success by Toyota founder Sakichi Toyoda.</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Compared to modern standards, it is not the most robust problem solving framework, but it has great appeal for memorability and simplicity for URF Academy students.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Discovering the root cause of a problem is important to ensure that the actual problem is being treated, not the symptoms of a problem.</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Treating the symptoms of a problem rather than the root cause will result in either the same problem reocurring or a different problem occurring due to the same root cause. In a professional setting, this costs time and resources. </a:t>
            </a:r>
            <a:endParaRPr sz="1600">
              <a:solidFill>
                <a:srgbClr val="FFFFFF"/>
              </a:solidFill>
              <a:latin typeface="Lucida Sans"/>
              <a:ea typeface="Lucida Sans"/>
              <a:cs typeface="Lucida Sans"/>
              <a:sym typeface="Lucida Sans"/>
            </a:endParaRPr>
          </a:p>
        </p:txBody>
      </p:sp>
      <p:sp>
        <p:nvSpPr>
          <p:cNvPr id="114" name="Google Shape;114;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Failing Faster</a:t>
            </a:r>
            <a:endParaRPr sz="3600"/>
          </a:p>
        </p:txBody>
      </p:sp>
      <p:sp>
        <p:nvSpPr>
          <p:cNvPr id="120" name="Google Shape;120;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descr="No one creates a perfect game, book, or project on their first try. Don't waste time trying to polish your idea: put yourself out there, create something, and learn quickly to improve upon your failures.&#10;Subscribe for new episodes every Wednesday! http://bit.ly/SubToEC (---More below)&#10;_______&#10;&#10;Get your Extra Credits gear at the store! http://bit.ly/ExtraStore&#10;Play games with us on Extra Play! http://bit.ly/WatchEXP&#10;&#10;Watch more episodes from this season of Extra Credits! http://bit.ly/2qMiJ6G&#10;&#10;Contribute community subtitles to Extra Credits: http://www.youtube.com/timedtext_cs_panel?c=UCCODtTcd5M1JavPCOr_Uydg&amp;tab=2&#10;&#10;Talk to us on Twitter (@ExtraCreditz): http://bit.ly/ECTweet&#10;Follow us on Facebook: http://bit.ly/ECFBPage&#10;Get our list of recommended games on Steam: http://bit.ly/ECCurator&#10;_________&#10;&#10;Would you like James to speak at your school or organization? For info, contact us at: contact@extra-credits.net&#10;_________&#10;&#10;♪ Intro Music: &quot;Penguin Cap&quot; by CarboHydroM&#10;http://bit.ly/1eIHTDS&#10;&#10;♪ Outro Music: &quot;Rolling Through Time&quot; by Cursed Lemon&#10;http://bit.ly/1ne8tNp" id="121" name="Google Shape;121;p22" title="Fail Faster - A Mantra for Creative Thinkers - Extra Credits">
            <a:hlinkClick r:id="rId3"/>
          </p:cNvPr>
          <p:cNvPicPr preferRelativeResize="0"/>
          <p:nvPr/>
        </p:nvPicPr>
        <p:blipFill rotWithShape="1">
          <a:blip r:embed="rId4">
            <a:alphaModFix/>
          </a:blip>
          <a:srcRect b="0" l="0" r="0" t="0"/>
          <a:stretch/>
        </p:blipFill>
        <p:spPr>
          <a:xfrm>
            <a:off x="2286000" y="1146175"/>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Clr>
                <a:srgbClr val="000000"/>
              </a:buClr>
              <a:buFont typeface="Arial"/>
              <a:buNone/>
            </a:pPr>
            <a:r>
              <a:rPr lang="en" sz="3600"/>
              <a:t>Five Whys</a:t>
            </a:r>
            <a:endParaRPr sz="3600"/>
          </a:p>
        </p:txBody>
      </p:sp>
      <p:sp>
        <p:nvSpPr>
          <p:cNvPr id="127" name="Google Shape;127;p23"/>
          <p:cNvSpPr txBox="1"/>
          <p:nvPr/>
        </p:nvSpPr>
        <p:spPr>
          <a:xfrm>
            <a:off x="429875" y="1330650"/>
            <a:ext cx="8281500" cy="1979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Lucida Sans"/>
                <a:ea typeface="Lucida Sans"/>
                <a:cs typeface="Lucida Sans"/>
                <a:sym typeface="Lucida Sans"/>
              </a:rPr>
              <a:t>Problem: Tanks Lost</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the tanks lose?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was the robot able to kill the tanks?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it do too much damage?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Why did the robot have too many damage abilities?</a:t>
            </a:r>
            <a:endParaRPr sz="1600">
              <a:solidFill>
                <a:srgbClr val="FFFFFF"/>
              </a:solidFill>
              <a:latin typeface="Lucida Sans"/>
              <a:ea typeface="Lucida Sans"/>
              <a:cs typeface="Lucida Sans"/>
              <a:sym typeface="Lucida Sans"/>
            </a:endParaRPr>
          </a:p>
        </p:txBody>
      </p:sp>
      <p:sp>
        <p:nvSpPr>
          <p:cNvPr id="128" name="Google Shape;128;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