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dd6a2a9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dd6a2a959_0_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dd6a2a95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9dd6a2a959_0_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d6a2a95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9dd6a2a959_0_6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dd6a2a95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9dd6a2a959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d2267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d2267f4b_0_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d6a2a9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dd6a2a959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dd6a2a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dd6a2a959_0_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dd6a2a9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9dd6a2a959_0_1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dd6a2a9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9dd6a2a959_0_2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d6a2a9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9dd6a2a959_0_3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dd6a2a9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9dd6a2a959_0_4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youtube.com/watch?v=QHHg99hwQGY"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Theme</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Theme Exercise</a:t>
            </a:r>
            <a:endParaRPr sz="3600"/>
          </a:p>
        </p:txBody>
      </p:sp>
      <p:sp>
        <p:nvSpPr>
          <p:cNvPr id="132" name="Google Shape;132;p24"/>
          <p:cNvSpPr txBox="1"/>
          <p:nvPr/>
        </p:nvSpPr>
        <p:spPr>
          <a:xfrm>
            <a:off x="410225" y="918138"/>
            <a:ext cx="83208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Brainstorm</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populate a list of all the ideas for themes they can think of. There are no bad ideas. Encourage them to create a list of at least 10 ideas.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Examples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i="1" lang="en" sz="1600">
                <a:solidFill>
                  <a:srgbClr val="FFFFFF"/>
                </a:solidFill>
                <a:latin typeface="Lucida Sans"/>
                <a:ea typeface="Lucida Sans"/>
                <a:cs typeface="Lucida Sans"/>
                <a:sym typeface="Lucida Sans"/>
              </a:rPr>
              <a:t>■ Cats vs Dogs</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i="1" lang="en" sz="1600">
                <a:solidFill>
                  <a:srgbClr val="FFFFFF"/>
                </a:solidFill>
                <a:latin typeface="Lucida Sans"/>
                <a:ea typeface="Lucida Sans"/>
                <a:cs typeface="Lucida Sans"/>
                <a:sym typeface="Lucida Sans"/>
              </a:rPr>
              <a:t>■ Good vs Evil</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i="1" lang="en" sz="1600">
                <a:solidFill>
                  <a:srgbClr val="FFFFFF"/>
                </a:solidFill>
                <a:latin typeface="Lucida Sans"/>
                <a:ea typeface="Lucida Sans"/>
                <a:cs typeface="Lucida Sans"/>
                <a:sym typeface="Lucida Sans"/>
              </a:rPr>
              <a:t>■ Nature vs Society</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i="1" lang="en" sz="1600">
                <a:solidFill>
                  <a:srgbClr val="FFFFFF"/>
                </a:solidFill>
                <a:latin typeface="Lucida Sans"/>
                <a:ea typeface="Lucida Sans"/>
                <a:cs typeface="Lucida Sans"/>
                <a:sym typeface="Lucida Sans"/>
              </a:rPr>
              <a:t>■ Diseases (The Plague) vs Humanity</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33" name="Google Shape;133;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Need some Help?</a:t>
            </a:r>
            <a:endParaRPr sz="3600"/>
          </a:p>
        </p:txBody>
      </p:sp>
      <p:sp>
        <p:nvSpPr>
          <p:cNvPr id="139" name="Google Shape;139;p25"/>
          <p:cNvSpPr txBox="1"/>
          <p:nvPr/>
        </p:nvSpPr>
        <p:spPr>
          <a:xfrm>
            <a:off x="410225" y="918138"/>
            <a:ext cx="83208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Popular Media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Fantasy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Society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Whacky Themes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Sports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Romance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Genres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Friends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etc.</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40" name="Google Shape;140;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Narrow it Down!</a:t>
            </a:r>
            <a:endParaRPr sz="3600"/>
          </a:p>
        </p:txBody>
      </p:sp>
      <p:sp>
        <p:nvSpPr>
          <p:cNvPr id="146" name="Google Shape;146;p26"/>
          <p:cNvSpPr txBox="1"/>
          <p:nvPr/>
        </p:nvSpPr>
        <p:spPr>
          <a:xfrm>
            <a:off x="410225" y="918138"/>
            <a:ext cx="83208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cut their list down to the top 1 or 2 ideas.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should spend the next 10 minutes debating within their groups and cutting ideas that are not going to work, due to the criteria below (or some other criteria).</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Checklist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Narrative is resonant.</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Are these two parties likely to be in conflict?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☑Able to re-theme the mechanics appropriately.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☑Appropriate theming for the player controlled characters (tanks) and the main character (robot).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☑Ability to create new abilities.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47" name="Google Shape;14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Complete the Theme</a:t>
            </a:r>
            <a:endParaRPr sz="3600"/>
          </a:p>
        </p:txBody>
      </p:sp>
      <p:sp>
        <p:nvSpPr>
          <p:cNvPr id="153" name="Google Shape;153;p27"/>
          <p:cNvSpPr txBox="1"/>
          <p:nvPr/>
        </p:nvSpPr>
        <p:spPr>
          <a:xfrm>
            <a:off x="410225" y="918138"/>
            <a:ext cx="83208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take one of the ideas to completion, including the following components: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Narrative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Game Name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“Robot Name”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“Robot” (should no longer be a robot)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Ability Names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“Tanks” (these should no longer be tanks)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54" name="Google Shape;154;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the concept of theme in board game design.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explain how themes can enhance the mechanics of a board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analyze the impact of the theme on player immersion in board games.</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Theme</a:t>
            </a:r>
            <a:endParaRPr sz="3600"/>
          </a:p>
        </p:txBody>
      </p:sp>
      <p:sp>
        <p:nvSpPr>
          <p:cNvPr id="83" name="Google Shape;83;p17"/>
          <p:cNvSpPr txBox="1"/>
          <p:nvPr/>
        </p:nvSpPr>
        <p:spPr>
          <a:xfrm>
            <a:off x="411600" y="1041288"/>
            <a:ext cx="83208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theme is a unifying idea that is present throughout a game’s mechanics, narrative, audio, visual effects, and general aesthetic.</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strong theme that is consistent across all of these pieces of content aids immersion for the players through resonance.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Examples of theme used in games include: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Medieval with High Fantasy (E.g., Dragons)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Space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Modern Day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Futuristic</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Theme</a:t>
            </a:r>
            <a:endParaRPr sz="3600"/>
          </a:p>
        </p:txBody>
      </p:sp>
      <p:sp>
        <p:nvSpPr>
          <p:cNvPr id="90" name="Google Shape;90;p18"/>
          <p:cNvSpPr txBox="1"/>
          <p:nvPr/>
        </p:nvSpPr>
        <p:spPr>
          <a:xfrm>
            <a:off x="410225" y="1062575"/>
            <a:ext cx="83208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Your goal is to come up with  a new Theme for Us vs. It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game is not selling well and the publisher has decided that the current theme is too masculine and wants a more exciting and equitable theme.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This involves re-doing the narrative, renaming the game, renaming each ability (including their custom ability), and re-theming the player controlled characters (the tanks). The game’s mechanics must remain intact.</a:t>
            </a:r>
            <a:endParaRPr sz="16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Resonance</a:t>
            </a:r>
            <a:endParaRPr sz="3600"/>
          </a:p>
        </p:txBody>
      </p:sp>
      <p:sp>
        <p:nvSpPr>
          <p:cNvPr id="97" name="Google Shape;97;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descr="Magic the Gathering head designer Mark Rosewater shares twenty lessons learned over twenty years of designing one of the world's most popular collectible card games. Watch to learn lessons such as &quot;Restrictions Breed Creativity&quot;, &quot;Fighting Human Nature Is a Losing Battle&quot; and &quot;If Everyone Likes Your Game, But No One Loves It, It Will Fail&quot;.&#10;&#10;GDC talks cover a range of developmental topics including game design, programming, audio, visual arts, business management, production, online games, and much more. We post a fresh GDC video every weekday.  Subscribe to the channel to stay on top of regular updates, and check out GDC Vault  for thousands of more in-depth talks from our archives.&#10;&#10;Follow us on Twitter&#10;https://twitter.com/Official_GDC&#10;&#10;Checkout our Facebook page for GDC exclusives&#10;https://www.facebook.com/GameDevelopersConference&#10;&#10;http://www.gdconf.com/" id="98" name="Google Shape;98;p19" title="'Magic: the Gathering': 20 Years, 20 Lessons Learned">
            <a:hlinkClick r:id="rId3"/>
          </p:cNvPr>
          <p:cNvPicPr preferRelativeResize="0"/>
          <p:nvPr/>
        </p:nvPicPr>
        <p:blipFill rotWithShape="1">
          <a:blip r:embed="rId4">
            <a:alphaModFix/>
          </a:blip>
          <a:srcRect b="0" l="0" r="0" t="0"/>
          <a:stretch/>
        </p:blipFill>
        <p:spPr>
          <a:xfrm>
            <a:off x="228600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1117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Think about resonance and dissonance.</a:t>
            </a:r>
            <a:endParaRPr sz="3600"/>
          </a:p>
        </p:txBody>
      </p:sp>
      <p:sp>
        <p:nvSpPr>
          <p:cNvPr id="104" name="Google Shape;104;p20"/>
          <p:cNvSpPr txBox="1"/>
          <p:nvPr/>
        </p:nvSpPr>
        <p:spPr>
          <a:xfrm>
            <a:off x="429875" y="1424350"/>
            <a:ext cx="8320800" cy="3457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Is this something that a player can imagine role-playing (acting as if they were that character)?</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If the theme is “dragon," the ability to replace is laser and the student chose “throw a rock," it is not as thematically resonant as “breathe fire” or “shoot a fireball."</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Breathing fire makes you feel like a dragon (you could imagine being that character), whereas throwing rocks feels lame and is unlikely to immerse a player.</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Resonant designs use the narrative, art, sound, theme, and mechanics (game rules) together to reinforce the tone and themes of a game and create a greater sense of immersion.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In dissonant designs, the narrative, thematic, and mechanics clash, which reduce immersion.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come with expectations preset for thematics, that will differ by culture. </a:t>
            </a:r>
            <a:endParaRPr sz="16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Example</a:t>
            </a:r>
            <a:endParaRPr sz="3600"/>
          </a:p>
        </p:txBody>
      </p:sp>
      <p:sp>
        <p:nvSpPr>
          <p:cNvPr id="111" name="Google Shape;111;p21"/>
          <p:cNvSpPr txBox="1"/>
          <p:nvPr/>
        </p:nvSpPr>
        <p:spPr>
          <a:xfrm>
            <a:off x="410225" y="918138"/>
            <a:ext cx="83208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Western dragons and Eastern dragons carry different expectations within their audiences.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 game that depicts a dragon as having a fiery temperament or being greedy may run afoul of a primarily Eastern audience that perceives dragons as being auspicious or lucky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12" name="Google Shape;112;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Piggy Backing</a:t>
            </a:r>
            <a:endParaRPr sz="3600"/>
          </a:p>
        </p:txBody>
      </p:sp>
      <p:sp>
        <p:nvSpPr>
          <p:cNvPr id="118" name="Google Shape;118;p22"/>
          <p:cNvSpPr txBox="1"/>
          <p:nvPr/>
        </p:nvSpPr>
        <p:spPr>
          <a:xfrm>
            <a:off x="410225" y="918138"/>
            <a:ext cx="8320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Think about how choosing your theme can explain otherwise nonsensical behavior.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If our new theme is “library," it is unlikely that the students will find a good fit for the “laser” ability, because it has long range.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If our new theme is “dragons," laser could easily be replaced by “shoot a fireball."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19" name="Google Shape;119;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Motivation and Narrative</a:t>
            </a:r>
            <a:endParaRPr sz="3600"/>
          </a:p>
        </p:txBody>
      </p:sp>
      <p:sp>
        <p:nvSpPr>
          <p:cNvPr id="125" name="Google Shape;125;p23"/>
          <p:cNvSpPr txBox="1"/>
          <p:nvPr/>
        </p:nvSpPr>
        <p:spPr>
          <a:xfrm>
            <a:off x="410225" y="918138"/>
            <a:ext cx="8320800" cy="2964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Think about the motivations of the characters and the overall narrative.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Who would be invading an area (the robot) and who would want to stop them (the tanks)?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Perhaps it’s a territorial dispute between cats and dogs.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We wouldn’t choose a theme where two sides don't like fighting as it is likely to be dissonant (E.g., two villages of pacifists who live near each other).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26" name="Google Shape;126;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