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Quicksand"/>
      <p:regular r:id="rId20"/>
      <p:bold r:id="rId21"/>
    </p:embeddedFont>
    <p:embeddedFont>
      <p:font typeface="Roboto Mono"/>
      <p:regular r:id="rId22"/>
      <p:bold r:id="rId23"/>
      <p:italic r:id="rId24"/>
      <p:boldItalic r:id="rId25"/>
    </p:embeddedFont>
    <p:embeddedFont>
      <p:font typeface="Quicksand Medium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952130-D31F-4694-8F5B-D439BC3FC2B4}">
  <a:tblStyle styleId="{BA952130-D31F-4694-8F5B-D439BC3FC2B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regular.fntdata"/><Relationship Id="rId22" Type="http://schemas.openxmlformats.org/officeDocument/2006/relationships/font" Target="fonts/RobotoMono-regular.fntdata"/><Relationship Id="rId21" Type="http://schemas.openxmlformats.org/officeDocument/2006/relationships/font" Target="fonts/Quicksand-bold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QuicksandMedium-regular.fntdata"/><Relationship Id="rId25" Type="http://schemas.openxmlformats.org/officeDocument/2006/relationships/font" Target="fonts/RobotoMono-boldItalic.fntdata"/><Relationship Id="rId27" Type="http://schemas.openxmlformats.org/officeDocument/2006/relationships/font" Target="fonts/Quicksand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 10-17-2022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23c85ec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23c85ec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23c85eca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23c85ec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23c85eca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523c85eca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</a:rPr>
              <a:t>Secondary – objectives slides</a:t>
            </a:r>
            <a:endParaRPr b="1"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23c85eca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23c85ec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23c85eca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23c85eca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23c85ec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23c85ec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098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6: </a:t>
            </a:r>
            <a:r>
              <a:rPr lang="en-GB"/>
              <a:t>Creating a Secure Password Generator</a:t>
            </a:r>
            <a:endParaRPr/>
          </a:p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2023</a:t>
            </a: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6964075" y="3900175"/>
            <a:ext cx="1938900" cy="1132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0900" y="1017725"/>
            <a:ext cx="42612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Complete 3 pts of exercises!</a:t>
            </a:r>
            <a:endParaRPr/>
          </a:p>
        </p:txBody>
      </p:sp>
      <p:sp>
        <p:nvSpPr>
          <p:cNvPr id="128" name="Google Shape;128;p18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Traversing a List</a:t>
            </a:r>
            <a:endParaRPr/>
          </a:p>
        </p:txBody>
      </p:sp>
      <p:sp>
        <p:nvSpPr>
          <p:cNvPr id="130" name="Google Shape;130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675" y="920075"/>
            <a:ext cx="2795099" cy="279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SUBSTRING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CONCATENATE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ELEMENT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INDEX</a:t>
            </a:r>
            <a:endParaRPr/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Solutions</a:t>
            </a:r>
            <a:endParaRPr/>
          </a:p>
        </p:txBody>
      </p:sp>
      <p:sp>
        <p:nvSpPr>
          <p:cNvPr id="144" name="Google Shape;144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Wrap Up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Created a program that generates a secure password based on three random words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21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Learn about arrays and lists </a:t>
            </a:r>
            <a:endParaRPr/>
          </a:p>
        </p:txBody>
      </p:sp>
      <p:sp>
        <p:nvSpPr>
          <p:cNvPr id="153" name="Google Shape;153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Warm Up</a:t>
            </a:r>
            <a:endParaRPr/>
          </a:p>
        </p:txBody>
      </p:sp>
      <p:sp>
        <p:nvSpPr>
          <p:cNvPr id="57" name="Google Shape;57;p10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Make a prediction </a:t>
            </a:r>
            <a:endParaRPr/>
          </a:p>
        </p:txBody>
      </p:sp>
      <p:sp>
        <p:nvSpPr>
          <p:cNvPr id="63" name="Google Shape;63;p1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graphicFrame>
        <p:nvGraphicFramePr>
          <p:cNvPr id="64" name="Google Shape;64;p11"/>
          <p:cNvGraphicFramePr/>
          <p:nvPr/>
        </p:nvGraphicFramePr>
        <p:xfrm>
          <a:off x="3109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{BA952130-D31F-4694-8F5B-D439BC3FC2B4}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from random import randint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random_number = randint(65,90)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random_character = chr(random_number)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print(random_character)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65" name="Google Shape;65;p11"/>
          <p:cNvSpPr txBox="1"/>
          <p:nvPr/>
        </p:nvSpPr>
        <p:spPr>
          <a:xfrm>
            <a:off x="5013713" y="11701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5013713" y="1170100"/>
            <a:ext cx="35649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Questions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will be the output of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when this program is executed?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 single random capital letter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 single random lower case letter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random_character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 single number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5183487" y="22455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5183487" y="24741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5183487" y="27027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5013713" y="36085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1" name="Google Shape;71;p11"/>
          <p:cNvSpPr txBox="1"/>
          <p:nvPr/>
        </p:nvSpPr>
        <p:spPr>
          <a:xfrm>
            <a:off x="5013713" y="43705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5183487" y="2963528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73" name="Google Shape;73;p11"/>
          <p:cNvGrpSpPr/>
          <p:nvPr/>
        </p:nvGrpSpPr>
        <p:grpSpPr>
          <a:xfrm>
            <a:off x="4991086" y="2213160"/>
            <a:ext cx="390401" cy="229550"/>
            <a:chOff x="5235174" y="2332360"/>
            <a:chExt cx="390401" cy="229550"/>
          </a:xfrm>
        </p:grpSpPr>
        <p:sp>
          <p:nvSpPr>
            <p:cNvPr id="74" name="Google Shape;74;p11"/>
            <p:cNvSpPr/>
            <p:nvPr/>
          </p:nvSpPr>
          <p:spPr>
            <a:xfrm>
              <a:off x="5409575" y="2345910"/>
              <a:ext cx="216000" cy="216000"/>
            </a:xfrm>
            <a:prstGeom prst="ellipse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5235174" y="2332360"/>
              <a:ext cx="216000" cy="21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▹</a:t>
              </a:r>
              <a:endParaRPr b="0" i="0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76" name="Google Shape;76;p11"/>
          <p:cNvSpPr txBox="1"/>
          <p:nvPr/>
        </p:nvSpPr>
        <p:spPr>
          <a:xfrm>
            <a:off x="5013713" y="3608500"/>
            <a:ext cx="35649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Why?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65 to 90 on the ASCII table are all capital letters of the alphabet. The program generates a random capital letter.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 program that uses string-handling techniques</a:t>
            </a:r>
            <a:endParaRPr/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28: String handling III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85" name="Google Shape;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300" y="364800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Use the </a:t>
            </a:r>
            <a:r>
              <a:rPr b="1" lang="en-GB"/>
              <a:t>worksheet</a:t>
            </a:r>
            <a:r>
              <a:rPr lang="en-GB"/>
              <a:t> to create a program that generates a password based on three random words input by the user. </a:t>
            </a:r>
            <a:endParaRPr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Three random words</a:t>
            </a:r>
            <a:endParaRPr/>
          </a:p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25"/>
            <a:ext cx="4096499" cy="3410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BURNTSSIG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TENTCONCAAE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MLEEENT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DEXIN</a:t>
            </a:r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Solve the string-handling anagrams</a:t>
            </a:r>
            <a:endParaRPr/>
          </a:p>
        </p:txBody>
      </p:sp>
      <p:sp>
        <p:nvSpPr>
          <p:cNvPr id="106" name="Google Shape;106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Explorer task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Write definitions for your solved anagrams.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7125" y="1289300"/>
            <a:ext cx="217975" cy="2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can use indexes and onMousePress to cycle through the elements in a list, getting the element at the next index in the list!</a:t>
            </a:r>
            <a:br>
              <a:rPr lang="en-GB"/>
            </a:br>
            <a:br>
              <a:rPr lang="en-GB"/>
            </a:br>
            <a:r>
              <a:rPr lang="en-GB"/>
              <a:t>Read through Traversing a List!</a:t>
            </a:r>
            <a:endParaRPr/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Traversing a List</a:t>
            </a:r>
            <a:endParaRPr/>
          </a:p>
        </p:txBody>
      </p:sp>
      <p:sp>
        <p:nvSpPr>
          <p:cNvPr id="122" name="Google Shape;122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