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Quicksand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Quicksand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E9364B-844A-413E-AAA7-FDF4DDC19B24}">
  <a:tblStyle styleId="{4CE9364B-844A-413E-AAA7-FDF4DDC19B2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icksand-bold.fntdata"/><Relationship Id="rId23" Type="http://schemas.openxmlformats.org/officeDocument/2006/relationships/font" Target="fonts/Quicksa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Quicksand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12-9-2022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18600" y="4114800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Analyze an Algorithm</a:t>
            </a:r>
            <a:endParaRPr sz="5400"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983975" y="3890875"/>
            <a:ext cx="1980300" cy="1140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2 worksheet</a:t>
            </a:r>
            <a:r>
              <a:rPr lang="en-GB"/>
              <a:t> on searching and sorting algorithms.</a:t>
            </a:r>
            <a:endParaRPr/>
          </a:p>
        </p:txBody>
      </p:sp>
      <p:sp>
        <p:nvSpPr>
          <p:cNvPr id="150" name="Google Shape;150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Searching and sorting algorithms</a:t>
            </a:r>
            <a:endParaRPr/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9016" l="0" r="0" t="0"/>
          <a:stretch/>
        </p:blipFill>
        <p:spPr>
          <a:xfrm>
            <a:off x="4736600" y="1289300"/>
            <a:ext cx="4114925" cy="34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Searching and sorting - bubble sort solution</a:t>
            </a:r>
            <a:endParaRPr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0175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1289300"/>
            <a:ext cx="8511800" cy="349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Searching and sorting - merge sort solution</a:t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2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0175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1289306"/>
            <a:ext cx="8522100" cy="250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Reviewing insertion sort</a:t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Practice using insertion sort to order items by </a:t>
            </a: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completing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the tasks on the </a:t>
            </a: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Activity 3 worksheet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4">
            <a:alphaModFix/>
          </a:blip>
          <a:srcRect b="7390" l="0" r="0" t="0"/>
          <a:stretch/>
        </p:blipFill>
        <p:spPr>
          <a:xfrm>
            <a:off x="4736600" y="1289300"/>
            <a:ext cx="4058176" cy="35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Reviewing insertion sort - solution</a:t>
            </a:r>
            <a:endParaRPr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1289300"/>
            <a:ext cx="7293110" cy="3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Comparing bubble sort and merge sort</a:t>
            </a:r>
            <a:endParaRPr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For each phrase, choose whether it refers to bubble sort or merge sort.</a:t>
            </a:r>
            <a:endParaRPr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346925" y="152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{4CE9364B-844A-413E-AAA7-FDF4DDC19B24}</a:tableStyleId>
              </a:tblPr>
              <a:tblGrid>
                <a:gridCol w="5800150"/>
                <a:gridCol w="26497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Bubble Sort or Merge Sort?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Splits data repeatedly until each item is in a list of its own.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Compares items next to each other in the list and swaps them if they are in the wrong order.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Creates a new list each time two lists are combined.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Poor at sorting large collections of unordered data.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Can be really quick to sort data that is nearly in order.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algorithm is simpler to write.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“divide and conquer” algorithm.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6147075" y="4504125"/>
            <a:ext cx="2649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Merge sort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6147075" y="1921050"/>
            <a:ext cx="2649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Merge sort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6147075" y="2317100"/>
            <a:ext cx="26499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Bubble sort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147075" y="2919225"/>
            <a:ext cx="2649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Merge sort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6147075" y="3315375"/>
            <a:ext cx="2649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Bubble sort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6147075" y="4107850"/>
            <a:ext cx="2649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Bubble sort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6147075" y="3711675"/>
            <a:ext cx="2649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Bubble sort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Plenary</a:t>
            </a:r>
            <a:endParaRPr b="1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An advantage of </a:t>
            </a:r>
            <a:r>
              <a:rPr b="1" lang="en-GB"/>
              <a:t>merge sort</a:t>
            </a:r>
            <a:r>
              <a:rPr lang="en-GB"/>
              <a:t> over bubble sort is that it is </a:t>
            </a:r>
            <a:r>
              <a:rPr b="1" lang="en-GB"/>
              <a:t>faster to sort large lists and lists that are more unordered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Bubble sort</a:t>
            </a:r>
            <a:r>
              <a:rPr lang="en-GB"/>
              <a:t> can actually be quicker than merge sort on </a:t>
            </a:r>
            <a:r>
              <a:rPr b="1" lang="en-GB"/>
              <a:t>smaller lists and lists that are mostly in order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It goes to show that it is often not a “one size fits all” approach to sorting data!</a:t>
            </a:r>
            <a:endParaRPr/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Comparing bubble sort and merge sort</a:t>
            </a:r>
            <a:endParaRPr/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Wrap Up</a:t>
            </a:r>
            <a:endParaRPr b="1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Interpreted algorithms and suggest improvements.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Analysed and fixed errors in a flowchart.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Performed searching and sorting algorithms on samples of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4" name="Google Shape;224;p2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Take the summative test on algorithms.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Mystery code</a:t>
            </a:r>
            <a:endParaRPr/>
          </a:p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5257800" y="1170125"/>
            <a:ext cx="36618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1 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What algorithm is this?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FFFFFF"/>
              </a:solidFill>
              <a:highlight>
                <a:srgbClr val="5B5BA5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2 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What is the purpose of the variable </a:t>
            </a:r>
            <a:r>
              <a:rPr b="0" i="0" lang="en-GB" sz="16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3 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How could this algorithm be improved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310900" y="1170125"/>
            <a:ext cx="4425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mystery(my_list, thing):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 = -1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 = 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num &lt; len(my_list):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my_list[num] == thing: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 = num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num = num + 1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3" name="Google Shape;63;p10"/>
          <p:cNvCxnSpPr/>
          <p:nvPr/>
        </p:nvCxnSpPr>
        <p:spPr>
          <a:xfrm>
            <a:off x="423742" y="1512858"/>
            <a:ext cx="0" cy="1898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4" name="Google Shape;64;p10"/>
          <p:cNvCxnSpPr/>
          <p:nvPr/>
        </p:nvCxnSpPr>
        <p:spPr>
          <a:xfrm>
            <a:off x="853064" y="2323908"/>
            <a:ext cx="0" cy="73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5" name="Google Shape;65;p10"/>
          <p:cNvCxnSpPr/>
          <p:nvPr/>
        </p:nvCxnSpPr>
        <p:spPr>
          <a:xfrm>
            <a:off x="1278805" y="259432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Mystery code</a:t>
            </a:r>
            <a:endParaRPr/>
          </a:p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/>
        </p:nvSpPr>
        <p:spPr>
          <a:xfrm>
            <a:off x="5257800" y="1170125"/>
            <a:ext cx="3564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1 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What algorithm is this?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5" name="Google Shape;75;p11"/>
          <p:cNvCxnSpPr/>
          <p:nvPr/>
        </p:nvCxnSpPr>
        <p:spPr>
          <a:xfrm>
            <a:off x="423742" y="1512858"/>
            <a:ext cx="0" cy="1898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6" name="Google Shape;76;p11"/>
          <p:cNvCxnSpPr/>
          <p:nvPr/>
        </p:nvCxnSpPr>
        <p:spPr>
          <a:xfrm>
            <a:off x="853064" y="2323908"/>
            <a:ext cx="0" cy="73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7" name="Google Shape;77;p11"/>
          <p:cNvCxnSpPr/>
          <p:nvPr/>
        </p:nvCxnSpPr>
        <p:spPr>
          <a:xfrm>
            <a:off x="1278805" y="259432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8" name="Google Shape;78;p11"/>
          <p:cNvSpPr txBox="1"/>
          <p:nvPr/>
        </p:nvSpPr>
        <p:spPr>
          <a:xfrm>
            <a:off x="310900" y="1170125"/>
            <a:ext cx="4425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mystery(my_list, thing):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 = -1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 = 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num &lt; len(my_list):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my_list[num] == thing: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 = num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num = num + 1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5257800" y="1649775"/>
            <a:ext cx="3564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Linear search.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Mystery code</a:t>
            </a:r>
            <a:endParaRPr/>
          </a:p>
        </p:txBody>
      </p:sp>
      <p:sp>
        <p:nvSpPr>
          <p:cNvPr id="85" name="Google Shape;85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/>
        </p:nvSpPr>
        <p:spPr>
          <a:xfrm>
            <a:off x="5257800" y="1170125"/>
            <a:ext cx="3564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2 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Why is the variable </a:t>
            </a:r>
            <a:r>
              <a:rPr b="0" i="0" lang="en-GB" sz="16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initialised to -1?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9" name="Google Shape;89;p12"/>
          <p:cNvCxnSpPr/>
          <p:nvPr/>
        </p:nvCxnSpPr>
        <p:spPr>
          <a:xfrm>
            <a:off x="423742" y="1512858"/>
            <a:ext cx="0" cy="1898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" name="Google Shape;90;p12"/>
          <p:cNvCxnSpPr/>
          <p:nvPr/>
        </p:nvCxnSpPr>
        <p:spPr>
          <a:xfrm>
            <a:off x="853064" y="2323908"/>
            <a:ext cx="0" cy="73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" name="Google Shape;91;p12"/>
          <p:cNvCxnSpPr/>
          <p:nvPr/>
        </p:nvCxnSpPr>
        <p:spPr>
          <a:xfrm>
            <a:off x="1278805" y="259432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2" name="Google Shape;92;p12"/>
          <p:cNvSpPr txBox="1"/>
          <p:nvPr/>
        </p:nvSpPr>
        <p:spPr>
          <a:xfrm>
            <a:off x="310900" y="1170125"/>
            <a:ext cx="4425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mystery(my_list, thing):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 = -1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 = 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num &lt; len(my_list):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my_list[num] == thing: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 = num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num = num + 1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5257800" y="1874275"/>
            <a:ext cx="3564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The value -1 signifies the search item has not been found.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Mystery code</a:t>
            </a:r>
            <a:endParaRPr/>
          </a:p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5257800" y="1170125"/>
            <a:ext cx="3661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3 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How could this algorithm be improved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>
            <a:off x="423742" y="1512858"/>
            <a:ext cx="0" cy="1898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853064" y="2323908"/>
            <a:ext cx="0" cy="73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1278805" y="259432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6" name="Google Shape;106;p13"/>
          <p:cNvSpPr txBox="1"/>
          <p:nvPr/>
        </p:nvSpPr>
        <p:spPr>
          <a:xfrm>
            <a:off x="310900" y="1170125"/>
            <a:ext cx="4425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mystery(my_list, thing):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 = -1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 = 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num &lt; len(my_list):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my_list[num] == thing: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 = num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num = num + 1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i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5257800" y="1898225"/>
            <a:ext cx="35649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A flag could be used to stop the while loop when an item is found. This could improve the algorithm’s efficiency by reducing the number of comparisons made.</a:t>
            </a:r>
            <a:endParaRPr b="0" i="0" sz="12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Interpret algorithms and suggest improvements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Analyse and fix errors in a flowchart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Perform searching and sorting algorithms on samples of data</a:t>
            </a:r>
            <a:endParaRPr/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Lesson </a:t>
            </a:r>
            <a:r>
              <a:rPr lang="en-GB"/>
              <a:t>53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Algorithms review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Review lesson</a:t>
            </a:r>
            <a:endParaRPr/>
          </a:p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this lesson, you are going to review and practice different areas of the algorithms topic, including: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Flowcharts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Searching algorithms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Sorting algorithms</a:t>
            </a:r>
            <a:endParaRPr/>
          </a:p>
        </p:txBody>
      </p:sp>
      <p:sp>
        <p:nvSpPr>
          <p:cNvPr id="124" name="Google Shape;124;p1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Counting unordered items</a:t>
            </a:r>
            <a:endParaRPr/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Look over the flowchart and answer the questions on the </a:t>
            </a:r>
            <a:r>
              <a:rPr b="1" lang="en-GB"/>
              <a:t>Activity 1 worksheet.</a:t>
            </a:r>
            <a:endParaRPr/>
          </a:p>
        </p:txBody>
      </p:sp>
      <p:sp>
        <p:nvSpPr>
          <p:cNvPr id="132" name="Google Shape;132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 b="7355" l="0" r="0" t="0"/>
          <a:stretch/>
        </p:blipFill>
        <p:spPr>
          <a:xfrm>
            <a:off x="4736600" y="1289300"/>
            <a:ext cx="3821000" cy="3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Counting unordered items - solution</a:t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0175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1036375"/>
            <a:ext cx="2752426" cy="379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3098" y="1017700"/>
            <a:ext cx="2752426" cy="3825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