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Quicksand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Quicksand Light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3B1C9A-674A-4FDB-BFEA-4657EB2F3912}">
  <a:tblStyle styleId="{8B3B1C9A-674A-4FDB-BFEA-4657EB2F39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33" Type="http://schemas.openxmlformats.org/officeDocument/2006/relationships/font" Target="fonts/QuicksandLight-regular.fntdata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Quicksand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lightbulb-bulb-light-idea-energy-1875247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10-31-2022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https://pixabay.com/illustrations/lightbulb-bulb-light-idea-energy-1875247/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8600" y="406602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Writing to text files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12275" y="3803975"/>
            <a:ext cx="2042700" cy="122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open("players.txt","w")</a:t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Writing to a new text file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you open a file in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en-GB"/>
              <a:t> mode, it creates a </a:t>
            </a:r>
            <a:r>
              <a:rPr b="1" lang="en-GB"/>
              <a:t>new file</a:t>
            </a:r>
            <a:r>
              <a:rPr lang="en-GB"/>
              <a:t> with the specified file name.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that file </a:t>
            </a:r>
            <a:r>
              <a:rPr b="1" lang="en-GB"/>
              <a:t>already exists</a:t>
            </a:r>
            <a:r>
              <a:rPr lang="en-GB"/>
              <a:t>, then the file will be overwritten. </a:t>
            </a:r>
            <a:endParaRPr/>
          </a:p>
        </p:txBody>
      </p:sp>
      <p:sp>
        <p:nvSpPr>
          <p:cNvPr id="140" name="Google Shape;140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682224" y="1259350"/>
            <a:ext cx="1409400" cy="212100"/>
          </a:xfrm>
          <a:prstGeom prst="roundRect">
            <a:avLst>
              <a:gd fmla="val 16667" name="adj"/>
            </a:avLst>
          </a:prstGeom>
          <a:solidFill>
            <a:srgbClr val="5B5BA5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8"/>
          <p:cNvCxnSpPr>
            <a:endCxn id="141" idx="2"/>
          </p:cNvCxnSpPr>
          <p:nvPr/>
        </p:nvCxnSpPr>
        <p:spPr>
          <a:xfrm rot="10800000">
            <a:off x="2386924" y="1471450"/>
            <a:ext cx="2232900" cy="438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000" y="2464263"/>
            <a:ext cx="371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open("players.txt","w")</a:t>
            </a:r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Writing to a new text file</a:t>
            </a:r>
            <a:endParaRPr/>
          </a:p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Live coding </a:t>
            </a:r>
            <a:endParaRPr/>
          </a:p>
        </p:txBody>
      </p:sp>
      <p:sp>
        <p:nvSpPr>
          <p:cNvPr id="151" name="Google Shape;151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0" y="119841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try some mini challenges.</a:t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Writing to a new text file</a:t>
            </a:r>
            <a:endParaRPr/>
          </a:p>
        </p:txBody>
      </p:sp>
      <p:sp>
        <p:nvSpPr>
          <p:cNvPr id="159" name="Google Shape;159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975" y="1170101"/>
            <a:ext cx="3503741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open("players.txt","a")</a:t>
            </a:r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text file</a:t>
            </a:r>
            <a:endParaRPr/>
          </a:p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you append to a file, you are adding new data to the end of the text file.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mode character for appending to a file is an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/>
              <a:t>.</a:t>
            </a:r>
            <a:endParaRPr/>
          </a:p>
        </p:txBody>
      </p:sp>
      <p:sp>
        <p:nvSpPr>
          <p:cNvPr id="168" name="Google Shape;168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183725" y="1259350"/>
            <a:ext cx="325500" cy="212100"/>
          </a:xfrm>
          <a:prstGeom prst="roundRect">
            <a:avLst>
              <a:gd fmla="val 16667" name="adj"/>
            </a:avLst>
          </a:prstGeom>
          <a:solidFill>
            <a:srgbClr val="5B5BA5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1"/>
          <p:cNvCxnSpPr>
            <a:endCxn id="169" idx="2"/>
          </p:cNvCxnSpPr>
          <p:nvPr/>
        </p:nvCxnSpPr>
        <p:spPr>
          <a:xfrm rot="10800000">
            <a:off x="3346475" y="1471450"/>
            <a:ext cx="1358400" cy="13341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open("players.txt","a")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file.write("DragonShark")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text file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There is no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-GB"/>
              <a:t> method for text files.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write()</a:t>
            </a:r>
            <a:r>
              <a:rPr lang="en-GB"/>
              <a:t> method is used to write and append files. </a:t>
            </a:r>
            <a:endParaRPr/>
          </a:p>
        </p:txBody>
      </p:sp>
      <p:sp>
        <p:nvSpPr>
          <p:cNvPr id="178" name="Google Shape;178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926824" y="1712150"/>
            <a:ext cx="2150700" cy="212100"/>
          </a:xfrm>
          <a:prstGeom prst="roundRect">
            <a:avLst>
              <a:gd fmla="val 16667" name="adj"/>
            </a:avLst>
          </a:prstGeom>
          <a:solidFill>
            <a:srgbClr val="5B5BA5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2"/>
          <p:cNvCxnSpPr>
            <a:endCxn id="179" idx="3"/>
          </p:cNvCxnSpPr>
          <p:nvPr/>
        </p:nvCxnSpPr>
        <p:spPr>
          <a:xfrm flipH="1">
            <a:off x="3077524" y="1634300"/>
            <a:ext cx="1620300" cy="18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open("players.txt","a")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file.write("DragonShark")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text file</a:t>
            </a:r>
            <a:endParaRPr/>
          </a:p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is missing from the program for it to work correctly?</a:t>
            </a:r>
            <a:endParaRPr/>
          </a:p>
        </p:txBody>
      </p:sp>
      <p:sp>
        <p:nvSpPr>
          <p:cNvPr id="188" name="Google Shape;188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open("players.txt","a")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file.write("DragonShark")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file.close()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text file</a:t>
            </a:r>
            <a:endParaRPr/>
          </a:p>
        </p:txBody>
      </p:sp>
      <p:sp>
        <p:nvSpPr>
          <p:cNvPr id="195" name="Google Shape;195;p2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is missing from the program for it to work correctly?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file must be closed in order for the program to work as expected. The file will remain open and won’t be updated.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74975" y="2157875"/>
            <a:ext cx="1308900" cy="212100"/>
          </a:xfrm>
          <a:prstGeom prst="roundRect">
            <a:avLst>
              <a:gd fmla="val 16667" name="adj"/>
            </a:avLst>
          </a:prstGeom>
          <a:solidFill>
            <a:srgbClr val="5B5BA5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open("players.txt","a")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file.write("DragonShark")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file.close()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text file</a:t>
            </a:r>
            <a:endParaRPr/>
          </a:p>
        </p:txBody>
      </p:sp>
      <p:sp>
        <p:nvSpPr>
          <p:cNvPr id="204" name="Google Shape;204;p2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Live coding</a:t>
            </a: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475" y="124041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complete some append challenges. </a:t>
            </a:r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to a text file</a:t>
            </a:r>
            <a:endParaRPr/>
          </a:p>
        </p:txBody>
      </p:sp>
      <p:sp>
        <p:nvSpPr>
          <p:cNvPr id="213" name="Google Shape;213;p2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200" y="1289297"/>
            <a:ext cx="4096500" cy="31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Using today’s challenges as a guide, what other programs would benefit from appending and writing to text files?</a:t>
            </a:r>
            <a:endParaRPr/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Think of an example</a:t>
            </a:r>
            <a:endParaRPr/>
          </a:p>
        </p:txBody>
      </p:sp>
      <p:sp>
        <p:nvSpPr>
          <p:cNvPr id="222" name="Google Shape;222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45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59" name="Google Shape;59;p1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{8B3B1C9A-674A-4FDB-BFEA-4657EB2F3912}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open("quick.txt",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file.readlines()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print(quicktext)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0" name="Google Shape;60;p10"/>
          <p:cNvSpPr txBox="1"/>
          <p:nvPr/>
        </p:nvSpPr>
        <p:spPr>
          <a:xfrm>
            <a:off x="5013725" y="1170100"/>
            <a:ext cx="35649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first line from the text file will print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list will be printed that contains each line from the text file as an item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whole text will be printed with the first line repeated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An error will occur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5183487" y="340274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183487" y="389207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4991086" y="3862885"/>
            <a:ext cx="390401" cy="229550"/>
            <a:chOff x="5235174" y="3982085"/>
            <a:chExt cx="390401" cy="229550"/>
          </a:xfrm>
        </p:grpSpPr>
        <p:sp>
          <p:nvSpPr>
            <p:cNvPr id="65" name="Google Shape;65;p10"/>
            <p:cNvSpPr/>
            <p:nvPr/>
          </p:nvSpPr>
          <p:spPr>
            <a:xfrm>
              <a:off x="5409575" y="3995635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5235174" y="3982085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67" name="Google Shape;67;p10"/>
          <p:cNvSpPr/>
          <p:nvPr/>
        </p:nvSpPr>
        <p:spPr>
          <a:xfrm>
            <a:off x="5183487" y="22455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append to text files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Read from a CSV file </a:t>
            </a:r>
            <a:endParaRPr/>
          </a:p>
        </p:txBody>
      </p:sp>
      <p:sp>
        <p:nvSpPr>
          <p:cNvPr id="232" name="Google Shape;232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73" name="Google Shape;73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74" name="Google Shape;74;p1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{8B3B1C9A-674A-4FDB-BFEA-4657EB2F3912}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open("quick.txt",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file.readlines()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print(quicktext)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1"/>
          <p:cNvSpPr txBox="1"/>
          <p:nvPr/>
        </p:nvSpPr>
        <p:spPr>
          <a:xfrm>
            <a:off x="5013725" y="1170100"/>
            <a:ext cx="35649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Once the file has been </a:t>
            </a: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closed 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 can no longer be read.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86275" y="1924400"/>
            <a:ext cx="1117800" cy="247500"/>
          </a:xfrm>
          <a:prstGeom prst="roundRect">
            <a:avLst>
              <a:gd fmla="val 16667" name="adj"/>
            </a:avLst>
          </a:prstGeom>
          <a:solidFill>
            <a:srgbClr val="5B5BA5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1"/>
          <p:cNvCxnSpPr>
            <a:endCxn id="76" idx="3"/>
          </p:cNvCxnSpPr>
          <p:nvPr/>
        </p:nvCxnSpPr>
        <p:spPr>
          <a:xfrm rot="10800000">
            <a:off x="1804075" y="2048150"/>
            <a:ext cx="3134400" cy="13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84" name="Google Shape;84;p1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{8B3B1C9A-674A-4FDB-BFEA-4657EB2F3912}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open("quick.txt",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file.readlines()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print(quicktext)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2"/>
          <p:cNvSpPr txBox="1"/>
          <p:nvPr/>
        </p:nvSpPr>
        <p:spPr>
          <a:xfrm>
            <a:off x="5013725" y="1170100"/>
            <a:ext cx="35649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Once the file has been </a:t>
            </a: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closed 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 can no longer be read.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An error will occur when the program tries to access a closed file.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37900" y="2292300"/>
            <a:ext cx="2616600" cy="247500"/>
          </a:xfrm>
          <a:prstGeom prst="roundRect">
            <a:avLst>
              <a:gd fmla="val 16667" name="adj"/>
            </a:avLst>
          </a:prstGeom>
          <a:solidFill>
            <a:srgbClr val="5B5BA5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2"/>
          <p:cNvCxnSpPr>
            <a:endCxn id="86" idx="3"/>
          </p:cNvCxnSpPr>
          <p:nvPr/>
        </p:nvCxnSpPr>
        <p:spPr>
          <a:xfrm rot="10800000">
            <a:off x="3254500" y="2416050"/>
            <a:ext cx="1733400" cy="8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93" name="Google Shape;93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94" name="Google Shape;94;p1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{8B3B1C9A-674A-4FDB-BFEA-4657EB2F3912}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open("quick.txt",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file.readlines()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print(quicktext)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3"/>
          <p:cNvSpPr txBox="1"/>
          <p:nvPr/>
        </p:nvSpPr>
        <p:spPr>
          <a:xfrm>
            <a:off x="5013725" y="1170100"/>
            <a:ext cx="35649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When should you close a file?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013725" y="2649925"/>
            <a:ext cx="35649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When you have finished accessing/modifying it.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{8B3B1C9A-674A-4FDB-BFEA-4657EB2F3912}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open("quick.txt", "r")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quicktext = file.readlines()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print(quicktext)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4"/>
          <p:cNvSpPr txBox="1"/>
          <p:nvPr/>
        </p:nvSpPr>
        <p:spPr>
          <a:xfrm>
            <a:off x="5013725" y="1170100"/>
            <a:ext cx="35649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Why should you close a file when you are finished with it?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013725" y="2869250"/>
            <a:ext cx="3564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Closing the file frees up system resources and protects the data.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to text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Append to text files</a:t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4: Writing to text files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open("players.txt","w")</a:t>
            </a:r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Writing to a new text file</a:t>
            </a:r>
            <a:endParaRPr/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There are four modes for opening a file: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GB"/>
              <a:t>	for only reading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-GB"/>
              <a:t>	for only writing to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/>
              <a:t>	for adding to an existing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r+</a:t>
            </a:r>
            <a:r>
              <a:rPr lang="en-GB"/>
              <a:t>	for reading and writing files</a:t>
            </a:r>
            <a:endParaRPr/>
          </a:p>
        </p:txBody>
      </p:sp>
      <p:sp>
        <p:nvSpPr>
          <p:cNvPr id="122" name="Google Shape;122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 = open("players.txt","w")</a:t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Writing to a new text file</a:t>
            </a:r>
            <a:endParaRPr/>
          </a:p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you open a file in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en-GB"/>
              <a:t> mode, it creates a </a:t>
            </a:r>
            <a:r>
              <a:rPr b="1" lang="en-GB"/>
              <a:t>new file</a:t>
            </a:r>
            <a:r>
              <a:rPr lang="en-GB"/>
              <a:t> with the specified file name.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682224" y="1259350"/>
            <a:ext cx="1409400" cy="212100"/>
          </a:xfrm>
          <a:prstGeom prst="roundRect">
            <a:avLst>
              <a:gd fmla="val 16667" name="adj"/>
            </a:avLst>
          </a:prstGeom>
          <a:solidFill>
            <a:srgbClr val="5B5BA5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7"/>
          <p:cNvCxnSpPr>
            <a:endCxn id="131" idx="2"/>
          </p:cNvCxnSpPr>
          <p:nvPr/>
        </p:nvCxnSpPr>
        <p:spPr>
          <a:xfrm rot="10800000">
            <a:off x="2386924" y="1471450"/>
            <a:ext cx="2232900" cy="438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