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Source Code Pro"/>
      <p:regular r:id="rId13"/>
      <p:bold r:id="rId14"/>
      <p:italic r:id="rId15"/>
      <p:boldItalic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SourceCodePr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SourceCodePro-italic.fntdata"/><Relationship Id="rId14" Type="http://schemas.openxmlformats.org/officeDocument/2006/relationships/font" Target="fonts/SourceCodePro-bold.fntdata"/><Relationship Id="rId17" Type="http://schemas.openxmlformats.org/officeDocument/2006/relationships/font" Target="fonts/Oswald-regular.fntdata"/><Relationship Id="rId16" Type="http://schemas.openxmlformats.org/officeDocument/2006/relationships/font" Target="fonts/SourceCodePro-bold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6de157f6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6de157f6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6de157f6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6de157f6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6de157f6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6de157f6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These tools can both help you understand the structure of other websites and help you debug your own websites.</a:t>
            </a:r>
            <a:endParaRPr/>
          </a:p>
          <a:p>
            <a:pPr indent="0" lvl="0" marL="0" rtl="0" algn="l">
              <a:spcBef>
                <a:spcPts val="0"/>
              </a:spcBef>
              <a:spcAft>
                <a:spcPts val="0"/>
              </a:spcAft>
              <a:buClr>
                <a:schemeClr val="dk1"/>
              </a:buClr>
              <a:buSzPts val="1100"/>
              <a:buFont typeface="Arial"/>
              <a:buNone/>
            </a:pPr>
            <a:r>
              <a:rPr lang="en"/>
              <a:t>There are lots more tools as well, but those two will give you a great start to being a better web developer. Try inspecting an element on this webpage and see what you find out!</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6de157f6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6de157f6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6de157f6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6de157f6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6de157f6f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6de157f6f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youtube.com/watch?v=CwiRPmXhcLY" TargetMode="Externa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youtube.com/watch?v=Xb6ZIlYj2OY" TargetMode="Externa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2ztYNfiLREA" TargetMode="Externa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youtube.com/watch?v=YTRqcrIEz2Y" TargetMode="Externa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youtube.com/watch?v=ElCxST0I4Y0" TargetMode="Externa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Web Development Tools</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Mr Mack 2021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Using the browser developer tools</a:t>
            </a:r>
            <a:endParaRPr/>
          </a:p>
        </p:txBody>
      </p:sp>
      <p:sp>
        <p:nvSpPr>
          <p:cNvPr id="69" name="Google Shape;69;p1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Web development is tricky. That's why web developers use lots of tools to help them with their jobs—and they're always looking for new tools to add to their toolbox.</a:t>
            </a:r>
            <a:endParaRPr/>
          </a:p>
          <a:p>
            <a:pPr indent="0" lvl="0" marL="0" rtl="0" algn="l">
              <a:spcBef>
                <a:spcPts val="1200"/>
              </a:spcBef>
              <a:spcAft>
                <a:spcPts val="1200"/>
              </a:spcAft>
              <a:buNone/>
            </a:pPr>
            <a:r>
              <a:rPr lang="en"/>
              <a:t>The browser developer tools which are included in most modern browsers are a big favorite of most developers. Each browser differs in exactly which tools they provide, but they're more similar than they are different.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Inspecting HTML</a:t>
            </a:r>
            <a:endParaRPr/>
          </a:p>
        </p:txBody>
      </p:sp>
      <p:sp>
        <p:nvSpPr>
          <p:cNvPr id="75" name="Google Shape;75;p15"/>
          <p:cNvSpPr txBox="1"/>
          <p:nvPr>
            <p:ph idx="1" type="body"/>
          </p:nvPr>
        </p:nvSpPr>
        <p:spPr>
          <a:xfrm>
            <a:off x="311700" y="3835225"/>
            <a:ext cx="8520600" cy="7335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en"/>
              <a:t>One great tool is the ability to right click on any element on a webpage and inspect the HTML for that element. Here's a video of how to do that in Chrome:</a:t>
            </a:r>
            <a:endParaRPr/>
          </a:p>
        </p:txBody>
      </p:sp>
      <p:pic>
        <p:nvPicPr>
          <p:cNvPr descr="Learn how to use inspect element for HTML tags.&#10;Learn more HTML/CSS in our full course on Khan Academy:&#10;https://www.khanacademy.org/computing/computer-programming/html-css" id="76" name="Google Shape;76;p15" title="Using inspect element for HTML">
            <a:hlinkClick r:id="rId3"/>
          </p:cNvPr>
          <p:cNvPicPr preferRelativeResize="0"/>
          <p:nvPr/>
        </p:nvPicPr>
        <p:blipFill>
          <a:blip r:embed="rId4">
            <a:alphaModFix/>
          </a:blip>
          <a:stretch>
            <a:fillRect/>
          </a:stretch>
        </p:blipFill>
        <p:spPr>
          <a:xfrm>
            <a:off x="2955713" y="1410800"/>
            <a:ext cx="3232567" cy="2424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Inspecting CSS</a:t>
            </a:r>
            <a:endParaRPr/>
          </a:p>
        </p:txBody>
      </p:sp>
      <p:sp>
        <p:nvSpPr>
          <p:cNvPr id="82" name="Google Shape;82;p16"/>
          <p:cNvSpPr txBox="1"/>
          <p:nvPr>
            <p:ph idx="1" type="body"/>
          </p:nvPr>
        </p:nvSpPr>
        <p:spPr>
          <a:xfrm>
            <a:off x="311700" y="1468825"/>
            <a:ext cx="8520600" cy="1380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Another useful tool is the CSS inspector; with this tool, you can check out which styles gets applied to an element and play with them yourself. Here's a video showing how to use this tool in Chrome:</a:t>
            </a:r>
            <a:endParaRPr/>
          </a:p>
        </p:txBody>
      </p:sp>
      <p:pic>
        <p:nvPicPr>
          <p:cNvPr descr="Learn how to use inspect element for CSS styles.&#10;Learn more HTML/CSS in our full course on Khan Academy:&#10;https://www.khanacademy.org/computing/computer-programming/html-css" id="83" name="Google Shape;83;p16" title="Using inspect element for CSS styles">
            <a:hlinkClick r:id="rId3"/>
          </p:cNvPr>
          <p:cNvPicPr preferRelativeResize="0"/>
          <p:nvPr/>
        </p:nvPicPr>
        <p:blipFill>
          <a:blip r:embed="rId4">
            <a:alphaModFix/>
          </a:blip>
          <a:stretch>
            <a:fillRect/>
          </a:stretch>
        </p:blipFill>
        <p:spPr>
          <a:xfrm>
            <a:off x="3245812" y="2972225"/>
            <a:ext cx="2652367" cy="1989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305875"/>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Online editors</a:t>
            </a:r>
            <a:endParaRPr/>
          </a:p>
        </p:txBody>
      </p:sp>
      <p:sp>
        <p:nvSpPr>
          <p:cNvPr id="89" name="Google Shape;89;p17"/>
          <p:cNvSpPr txBox="1"/>
          <p:nvPr>
            <p:ph idx="1" type="body"/>
          </p:nvPr>
        </p:nvSpPr>
        <p:spPr>
          <a:xfrm>
            <a:off x="311700" y="1468825"/>
            <a:ext cx="4491300" cy="30999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One option is to use an online editor, similar to ours but with additional features. You might want to use an online editor if you have a computer that doesn't let you download apps or you want to use the same editor across multiple computers. Popular online editors are JSBin, Repl.it, Glitch, and CodePen. If you're on a ChromeBook, you can install a Chrome web app like Caret or Zed. Here's a video of me editing a webpage in Cloud9:</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descr="Learn how to edit your Khan Academy webpages in an online editor like Cloud9." id="90" name="Google Shape;90;p17" title="Editing a webpage in an online editor">
            <a:hlinkClick r:id="rId3"/>
          </p:cNvPr>
          <p:cNvPicPr preferRelativeResize="0"/>
          <p:nvPr/>
        </p:nvPicPr>
        <p:blipFill>
          <a:blip r:embed="rId4">
            <a:alphaModFix/>
          </a:blip>
          <a:stretch>
            <a:fillRect/>
          </a:stretch>
        </p:blipFill>
        <p:spPr>
          <a:xfrm>
            <a:off x="4955400" y="1258400"/>
            <a:ext cx="4036200" cy="3027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Desktop editors</a:t>
            </a:r>
            <a:endParaRPr/>
          </a:p>
        </p:txBody>
      </p:sp>
      <p:sp>
        <p:nvSpPr>
          <p:cNvPr id="96" name="Google Shape;96;p18"/>
          <p:cNvSpPr txBox="1"/>
          <p:nvPr>
            <p:ph idx="1" type="body"/>
          </p:nvPr>
        </p:nvSpPr>
        <p:spPr>
          <a:xfrm>
            <a:off x="311700" y="1468825"/>
            <a:ext cx="4113900" cy="30999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en"/>
              <a:t>Another option is to use a desktop editor. An app is downloaded to your computer and saves the files to your hard drive. There are lots of desktop editors for you to pick from, depending on what OS and price you're looking for. Some popular desktop editors are Visual Studio Code, Atom, Sublime Text, Adobe Brackets, and Notepad++ (for Windows). Here's a video of me editing a webpage in Sublime Text:</a:t>
            </a:r>
            <a:endParaRPr/>
          </a:p>
        </p:txBody>
      </p:sp>
      <p:pic>
        <p:nvPicPr>
          <p:cNvPr descr="Learn how to edit your Khan Academy webpages in a desktop editor like Sublime Text." id="97" name="Google Shape;97;p18" title="Editing webpages in a desktop editor">
            <a:hlinkClick r:id="rId3"/>
          </p:cNvPr>
          <p:cNvPicPr preferRelativeResize="0"/>
          <p:nvPr/>
        </p:nvPicPr>
        <p:blipFill>
          <a:blip r:embed="rId4">
            <a:alphaModFix/>
          </a:blip>
          <a:stretch>
            <a:fillRect/>
          </a:stretch>
        </p:blipFill>
        <p:spPr>
          <a:xfrm>
            <a:off x="4578000" y="1258400"/>
            <a:ext cx="4413600" cy="3310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Command-line editors</a:t>
            </a:r>
            <a:endParaRPr/>
          </a:p>
        </p:txBody>
      </p:sp>
      <p:sp>
        <p:nvSpPr>
          <p:cNvPr id="103" name="Google Shape;103;p19"/>
          <p:cNvSpPr txBox="1"/>
          <p:nvPr>
            <p:ph idx="1" type="body"/>
          </p:nvPr>
        </p:nvSpPr>
        <p:spPr>
          <a:xfrm>
            <a:off x="311700" y="1468825"/>
            <a:ext cx="4373100" cy="30999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1200"/>
              </a:spcAft>
              <a:buNone/>
            </a:pPr>
            <a:r>
              <a:rPr lang="en"/>
              <a:t>A third option is to use a command-line editor. If you're not already familiar with the command line, you probably don't want to go down this route since you'll also need to learn a lot about the command line first. On the other hand, if you love typing and navigating with your keyboard instead of your mouse, you might find you love command-line tools. Two popular command-line editors are Emacs and Vim, and they are often already installed on Unix-based systems like Macs and Linux. Here's a video of me editing a webpage in Vim:</a:t>
            </a:r>
            <a:endParaRPr/>
          </a:p>
        </p:txBody>
      </p:sp>
      <p:pic>
        <p:nvPicPr>
          <p:cNvPr descr="Learn how to edit your Khan Academy webpages in a command line editor like Vim." id="104" name="Google Shape;104;p19" title="Editing a webpage from a command line editor">
            <a:hlinkClick r:id="rId3"/>
          </p:cNvPr>
          <p:cNvPicPr preferRelativeResize="0"/>
          <p:nvPr/>
        </p:nvPicPr>
        <p:blipFill>
          <a:blip r:embed="rId4">
            <a:alphaModFix/>
          </a:blip>
          <a:stretch>
            <a:fillRect/>
          </a:stretch>
        </p:blipFill>
        <p:spPr>
          <a:xfrm>
            <a:off x="4837200" y="1258400"/>
            <a:ext cx="4154400" cy="3115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