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4d764b19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4d764b19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Input Device, B: Output Device, C: Storage Device, D: Network Device,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d764b19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d764b19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Input Device, B: Output Device, C: Storage Device, D: Network Device,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4d764b19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4d764b19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Input Device, B: Output Device, C: Storage Device, D: Network Device,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4d764b19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4d764b1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d764b19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d764b19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To allow the computer to store information or programs., B: To allow the user to give data or information to the computer., C: To allow computers to connect and communicate with other computers., D: To allow the computer to display or communicate the result of a computation,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d764b19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d764b19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To allow the computer to store information or programs., B: To allow the user to give data or information to the computer., C: To allow computers to connect and communicate with other computers., D: To allow the computer to display or communicate the result of a computation,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d764b1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d764b1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To allow the computer to store information or programs., B: To allow the user to give data or information to the computer., C: To allow computers to connect and communicate with other computers., D: To allow the computer to display or communicate the result of a computation,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d764b19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d764b19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To allow the computer to store information or programs., B: To allow the user to give data or information to the computer., C: To allow computers to connect and communicate with other computers., D: To allow the computer to display or communicate the result of a computation,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d764b19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d764b19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d764b19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d764b19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Input Device, B: Output Device, C: Storage Device, D: Network Device,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d764b19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4d764b19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Input Device, B: Output Device, C: Storage Device, D: Network Device,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lucHV0IERldmljZSIsIk91dHB1dCBEZXZpY2UiLCJTdG9yYWdlIERldmljZSIsIk5ldHdvcmsgRGV2aWNlIl19pearId=magic-pear-shape-identifier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LTd4UmpKWDlrZjAwd3plbEtYRzROdk1SVEtYQUJWS2lNM2pTc1RSeGRjIiwiY29udGVudElkIjoiY3VzdG9tLXJlc3BvbnNlLW11bHRpcGxlQ2hvaWNlIiwic2xpZGVJZCI6ImcxMDRkNzY0YjE5NF8wXzk5IiwiY29udGVudEluc3RhbmNlSWQiOiIxSi03eFJqSlg5a2YwMHd6ZWxLWEc0TnZNUlRLWEFCVktpTTNqU3NUUnhkYy8yMjY5ZGMzZC0zMDBmLTRiMzgtYWY2OS1lZGRhYjZkMTIzMzkifQ==pearId=magic-pear-metadata-identifi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lucHV0IERldmljZSIsIk91dHB1dCBEZXZpY2UiLCJTdG9yYWdlIERldmljZSIsIk5ldHdvcmsgRGV2aWNlIl19pearId=magic-pear-shape-identifier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LTd4UmpKWDlrZjAwd3plbEtYRzROdk1SVEtYQUJWS2lNM2pTc1RSeGRjIiwiY29udGVudElkIjoiY3VzdG9tLXJlc3BvbnNlLW11bHRpcGxlQ2hvaWNlIiwic2xpZGVJZCI6ImcxMDRkNzY0YjE5NF8wXzEwNSIsImNvbnRlbnRJbnN0YW5jZUlkIjoiMUotN3hSakpYOWtmMDB3emVsS1hHNE52TVJUS1hBQlZLaU0zalNzVFJ4ZGMvMjM2MmRlZjktODlmOS00M2EzLWExYmQtMzMyZWIwOGZjZDhlIn0=pearId=magic-pear-metadata-identifi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lucHV0IERldmljZSIsIk91dHB1dCBEZXZpY2UiLCJTdG9yYWdlIERldmljZSIsIk5ldHdvcmsgRGV2aWNlIl19pearId=magic-pear-shape-identifier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LTd4UmpKWDlrZjAwd3plbEtYRzROdk1SVEtYQUJWS2lNM2pTc1RSeGRjIiwiY29udGVudElkIjoiY3VzdG9tLXJlc3BvbnNlLW11bHRpcGxlQ2hvaWNlIiwic2xpZGVJZCI6ImcxMDRkNzY0YjE5NF8wXzExMSIsImNvbnRlbnRJbnN0YW5jZUlkIjoiMUotN3hSakpYOWtmMDB3emVsS1hHNE52TVJUS1hBQlZLaU0zalNzVFJ4ZGMvMTAyODU0MWEtYzdhZS00ZTE2LTgxN2ItNDJjZjNlZTQ3ZjI4In0=pearId=magic-pear-metadata-identifi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6MgJUlRIvgQ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lRvIGFsbG93IHRoZSBjb21wdXRlciB0byBzdG9yZSBpbmZvcm1hdGlvbiBvciBwcm9ncmFtcy4iLCJUbyBhbGxvdyB0aGUgdXNlciB0byBnaXZlIGRhdGEgb3IgaW5mb3JtYXRpb24gdG8gdGhlIGNvbXB1dGVyLiIsIlRvIGFsbG93IGNvbXB1dGVycyB0byBjb25uZWN0IGFuZCBjb21tdW5pY2F0ZSB3aXRoIG90aGVyIGNvbXB1dGVycy4iLCJUbyBhbGxvdyB0aGUgY29tcHV0ZXIgdG8gZGlzcGxheSBvciBjb21tdW5pY2F0ZSB0aGUgcmVzdWx0IG9mIGEgY29tcHV0YXRpb24iXX0=pearId=magic-pear-shape-identifier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LTd4UmpKWDlrZjAwd3plbEtYRzROdk1SVEtYQUJWS2lNM2pTc1RSeGRjIiwiY29udGVudElkIjoiY3VzdG9tLXJlc3BvbnNlLW11bHRpcGxlQ2hvaWNlIiwic2xpZGVJZCI6ImcxMDRkNzY0YjE5NF8wXzU2IiwiY29udGVudEluc3RhbmNlSWQiOiIxSi03eFJqSlg5a2YwMHd6ZWxLWEc0TnZNUlRLWEFCVktpTTNqU3NUUnhkYy8xNmI1Y2Y0Yy1jMGYxLTRiNGUtYTk2OS04NjkxNmQwNWM0YmQifQ==pearId=magic-pear-metadata-identif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lRvIGFsbG93IHRoZSBjb21wdXRlciB0byBzdG9yZSBpbmZvcm1hdGlvbiBvciBwcm9ncmFtcy4iLCJUbyBhbGxvdyB0aGUgdXNlciB0byBnaXZlIGRhdGEgb3IgaW5mb3JtYXRpb24gdG8gdGhlIGNvbXB1dGVyLiIsIlRvIGFsbG93IGNvbXB1dGVycyB0byBjb25uZWN0IGFuZCBjb21tdW5pY2F0ZSB3aXRoIG90aGVyIGNvbXB1dGVycy4iLCJUbyBhbGxvdyB0aGUgY29tcHV0ZXIgdG8gZGlzcGxheSBvciBjb21tdW5pY2F0ZSB0aGUgcmVzdWx0IG9mIGEgY29tcHV0YXRpb24iXX0=pearId=magic-pear-shape-identifier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LTd4UmpKWDlrZjAwd3plbEtYRzROdk1SVEtYQUJWS2lNM2pTc1RSeGRjIiwiY29udGVudElkIjoiY3VzdG9tLXJlc3BvbnNlLW11bHRpcGxlQ2hvaWNlIiwic2xpZGVJZCI6ImcxMDRkNzY0YjE5NF8wXzYyIiwiY29udGVudEluc3RhbmNlSWQiOiIxSi03eFJqSlg5a2YwMHd6ZWxLWEc0TnZNUlRLWEFCVktpTTNqU3NUUnhkYy9hZTRlMjk5My0yOWRkLTQwNjItOWMwZS0xY2I5YWExNmFjNWEifQ==pearId=magic-pear-metadata-identifi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lRvIGFsbG93IHRoZSBjb21wdXRlciB0byBzdG9yZSBpbmZvcm1hdGlvbiBvciBwcm9ncmFtcy4iLCJUbyBhbGxvdyB0aGUgdXNlciB0byBnaXZlIGRhdGEgb3IgaW5mb3JtYXRpb24gdG8gdGhlIGNvbXB1dGVyLiIsIlRvIGFsbG93IGNvbXB1dGVycyB0byBjb25uZWN0IGFuZCBjb21tdW5pY2F0ZSB3aXRoIG90aGVyIGNvbXB1dGVycy4iLCJUbyBhbGxvdyB0aGUgY29tcHV0ZXIgdG8gZGlzcGxheSBvciBjb21tdW5pY2F0ZSB0aGUgcmVzdWx0IG9mIGEgY29tcHV0YXRpb24iXX0=pearId=magic-pear-shape-identifier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LTd4UmpKWDlrZjAwd3plbEtYRzROdk1SVEtYQUJWS2lNM2pTc1RSeGRjIiwiY29udGVudElkIjoiY3VzdG9tLXJlc3BvbnNlLW11bHRpcGxlQ2hvaWNlIiwic2xpZGVJZCI6ImcxMDRkNzY0YjE5NF8wXzY4IiwiY29udGVudEluc3RhbmNlSWQiOiIxSi03eFJqSlg5a2YwMHd6ZWxLWEc0TnZNUlRLWEFCVktpTTNqU3NUUnhkYy8wNTBlNWZmZC1lNjEyLTRjZDEtYTM5OS03YjVlYmJlNDQ1NzQifQ==pearId=magic-pear-metadata-identifi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lRvIGFsbG93IHRoZSBjb21wdXRlciB0byBzdG9yZSBpbmZvcm1hdGlvbiBvciBwcm9ncmFtcy4iLCJUbyBhbGxvdyB0aGUgdXNlciB0byBnaXZlIGRhdGEgb3IgaW5mb3JtYXRpb24gdG8gdGhlIGNvbXB1dGVyLiIsIlRvIGFsbG93IGNvbXB1dGVycyB0byBjb25uZWN0IGFuZCBjb21tdW5pY2F0ZSB3aXRoIG90aGVyIGNvbXB1dGVycy4iLCJUbyBhbGxvdyB0aGUgY29tcHV0ZXIgdG8gZGlzcGxheSBvciBjb21tdW5pY2F0ZSB0aGUgcmVzdWx0IG9mIGEgY29tcHV0YXRpb24iXX0=pearId=magic-pear-shape-identifier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LTd4UmpKWDlrZjAwd3plbEtYRzROdk1SVEtYQUJWS2lNM2pTc1RSeGRjIiwiY29udGVudElkIjoiY3VzdG9tLXJlc3BvbnNlLW11bHRpcGxlQ2hvaWNlIiwic2xpZGVJZCI6ImcxMDRkNzY0YjE5NF8wXzc0IiwiY29udGVudEluc3RhbmNlSWQiOiIxSi03eFJqSlg5a2YwMHd6ZWxLWEc0TnZNUlRLWEFCVktpTTNqU3NUUnhkYy8yY2I0NGQ2OS01NWY0LTRhNjktOWJkMy0yNjcxNDAwODY4YzYifQ==pearId=magic-pear-metadata-identifi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ketch.io/sketchpad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lucHV0IERldmljZSIsIk91dHB1dCBEZXZpY2UiLCJTdG9yYWdlIERldmljZSIsIk5ldHdvcmsgRGV2aWNlIl19pearId=magic-pear-shape-identifier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LTd4UmpKWDlrZjAwd3plbEtYRzROdk1SVEtYQUJWS2lNM2pTc1RSeGRjIiwiY29udGVudElkIjoiY3VzdG9tLXJlc3BvbnNlLW11bHRpcGxlQ2hvaWNlIiwic2xpZGVJZCI6ImcxMDRkNzY0YjE5NF8wXzg3IiwiY29udGVudEluc3RhbmNlSWQiOiIxSi03eFJqSlg5a2YwMHd6ZWxLWEc0TnZNUlRLWEFCVktpTTNqU3NUUnhkYy8xZDk4MWM1Mi1iMDZlLTQzMTMtOTVkMS0wOTcwMGUzZTZiNGEifQ==pearId=magic-pear-metadata-identifi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lucHV0IERldmljZSIsIk91dHB1dCBEZXZpY2UiLCJTdG9yYWdlIERldmljZSIsIk5ldHdvcmsgRGV2aWNlIl19pearId=magic-pear-shape-identifier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KLTd4UmpKWDlrZjAwd3plbEtYRzROdk1SVEtYQUJWS2lNM2pTc1RSeGRjIiwiY29udGVudElkIjoiY3VzdG9tLXJlc3BvbnNlLW11bHRpcGxlQ2hvaWNlIiwic2xpZGVJZCI6ImcxMDRkNzY0YjE5NF8wXzkzIiwiY29udGVudEluc3RhbmNlSWQiOiIxSi03eFJqSlg5a2YwMHd6ZWxLWEc0TnZNUlRLWEFCVktpTTNqU3NUUnhkYy9kMmJhZjE0Yi0wZjFjLTQ5MjMtYjlkNS02MjU3Y2M5OGUxMzYifQ==pearId=magic-pear-metadata-ident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Organization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Mack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what kind of device a “USB Drive* is.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what kind of device a “speaker* is.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what kind of device a “router* is.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learn about the various devices that make up computers and computer networks.</a:t>
            </a:r>
            <a:endParaRPr/>
          </a:p>
        </p:txBody>
      </p:sp>
      <p:pic>
        <p:nvPicPr>
          <p:cNvPr descr="We learn about the various devices that make up computers and computer networks." id="66" name="Google Shape;66;p14" title="Computer Organiz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5594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purpose of an output device?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purpose of an input device?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purpose of a network device?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purpose of a storage device?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a Computer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sketchpad, draw a diagram of a computer.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computer should have: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least two input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least two output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 sure to label each part. Show your diagram to your neighbor. Does he/she agree that you’ve labelled the diagram correctly?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Note</a:t>
            </a:r>
            <a:r>
              <a:rPr lang="en"/>
              <a:t>: if you have issues loading this assignment, please go to the following 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https://sketch.io/sketchpad/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what kind of device a mouse is.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what kind of device a web-camera is.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