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layfair Display"/>
      <p:regular r:id="rId12"/>
      <p:bold r:id="rId13"/>
      <p:italic r:id="rId14"/>
      <p:boldItalic r:id="rId15"/>
    </p:embeddedFont>
    <p:embeddedFont>
      <p:font typeface="Montserrat"/>
      <p:regular r:id="rId16"/>
      <p:bold r:id="rId17"/>
      <p:italic r:id="rId18"/>
      <p:boldItalic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font" Target="fonts/PlayfairDisplay-bold.fntdata"/><Relationship Id="rId12" Type="http://schemas.openxmlformats.org/officeDocument/2006/relationships/font" Target="fonts/PlayfairDispl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Italic.fntdata"/><Relationship Id="rId14" Type="http://schemas.openxmlformats.org/officeDocument/2006/relationships/font" Target="fonts/PlayfairDisplay-italic.fntdata"/><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4ddbdeb8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04ddbdeb8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4ddbdeb8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4ddbdeb8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Manipulating data to create something new, B: Storing data in as little space as possible, C: The process of simplifying complicated data into manageable chunks, D: Filtering data to gain new knowledge,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rPr lang="en"/>
              <a:t>C</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4ddbdeb8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4ddbdeb8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Representing fast food meals as numbers on the menu. For example a number 1 represents a hamburger., B: Assigning a numeric value to every area of a region, for example zip codes in the United States, C: Assigning a number to every character of the alphabet so we can represent sentences as series of simple digits., D: All of the above,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rPr lang="en"/>
              <a:t>D</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4ddbdeb8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4ddbdeb8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4ddbdeb8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4ddbdeb8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www.youtube.com/watch?v=sGt8qqWFTpU"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1hbmlwdWxhdGluZyBkYXRhIHRvIGNyZWF0ZSBzb21ldGhpbmcgbmV3IiwiU3RvcmluZyBkYXRhIGluIGFzIGxpdHRsZSBzcGFjZSBhcyBwb3NzaWJsZSIsIlRoZSBwcm9jZXNzIG9mIHNpbXBsaWZ5aW5nIGNvbXBsaWNhdGVkIGRhdGEgaW50byBtYW5hZ2VhYmxlIGNodW5rcyIsIkZpbHRlcmluZyBkYXRhIHRvIGdhaW4gbmV3IGtub3dsZWRnZSJdfQ==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qY0oxdllfZTVLMTkxdjJIaEU4Z25lQ2ltZGJucWlhSkNGZkxhYmtVbE1vIiwiY29udGVudElkIjoiY3VzdG9tLXJlc3BvbnNlLW11bHRpcGxlQ2hvaWNlIiwic2xpZGVJZCI6ImcxMDRkZGJkZWI4ZV8wXzU2IiwiY29udGVudEluc3RhbmNlSWQiOiIxamNKMXZZX2U1SzE5MXYySGhFOGduZUNpbWRibnFpYUpDRmZMYWJrVWxNby84NWRmMzgyOS05ZjI5LTQ1OTgtODdjNy01ZDg0ZjkwOWJlNzUifQ==pearId=magic-pear-metadata-identifi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lJlcHJlc2VudGluZyBmYXN0IGZvb2QgbWVhbHMgYXMgbnVtYmVycyBvbiB0aGUgbWVudS4gRm9yIGV4YW1wbGUgYSBudW1iZXIgMSByZXByZXNlbnRzIGEgaGFtYnVyZ2VyLiIsIkFzc2lnbmluZyBhIG51bWVyaWMgdmFsdWUgdG8gZXZlcnkgYXJlYSBvZiBhIHJlZ2lvbiwgZm9yIGV4YW1wbGUgemlwIGNvZGVzIGluIHRoZSBVbml0ZWQgU3RhdGVzIiwiQXNzaWduaW5nIGEgbnVtYmVyIHRvIGV2ZXJ5IGNoYXJhY3RlciBvZiB0aGUgYWxwaGFiZXQgc28gd2UgY2FuIHJlcHJlc2VudCBzZW50ZW5jZXMgYXMgc2VyaWVzIG9mIHNpbXBsZSBkaWdpdHMuIiwiQWxsIG9mIHRoZSBhYm92ZSJdfQ==pearId=magic-pear-shape-identifier" TargetMode="External"/><Relationship Id="rId4" Type="http://schemas.openxmlformats.org/officeDocument/2006/relationships/image" Target="../media/image2.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qY0oxdllfZTVLMTkxdjJIaEU4Z25lQ2ltZGJucWlhSkNGZkxhYmtVbE1vIiwiY29udGVudElkIjoiY3VzdG9tLXJlc3BvbnNlLW11bHRpcGxlQ2hvaWNlIiwic2xpZGVJZCI6ImcxMDRkZGJkZWI4ZV8wXzYyIiwiY29udGVudEluc3RhbmNlSWQiOiIxamNKMXZZX2U1SzE5MXYySGhFOGduZUNpbWRibnFpYUpDRmZMYWJrVWxNby85MjRiNzZmZi0zMzQ0LTRmMTQtOGMwZi1mODQ5YWMzN2FlZTkifQ==pearId=magic-pear-metadata-identifi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replit.com/join/loakmybink-danmac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What is Digital Information?</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Mack 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fontScale="85000" lnSpcReduction="10000"/>
          </a:bodyPr>
          <a:lstStyle/>
          <a:p>
            <a:pPr indent="0" lvl="0" marL="0" rtl="0" algn="l">
              <a:spcBef>
                <a:spcPts val="0"/>
              </a:spcBef>
              <a:spcAft>
                <a:spcPts val="0"/>
              </a:spcAft>
              <a:buNone/>
            </a:pPr>
            <a:r>
              <a:rPr lang="en"/>
              <a:t>We learn about encoding meaningful information as digits, and learn about the value of representing information digitally.</a:t>
            </a:r>
            <a:endParaRPr/>
          </a:p>
        </p:txBody>
      </p:sp>
      <p:pic>
        <p:nvPicPr>
          <p:cNvPr id="65" name="Google Shape;65;p14" title="What is Digital Information?">
            <a:hlinkClick r:id="rId3"/>
          </p:cNvPr>
          <p:cNvPicPr preferRelativeResize="0"/>
          <p:nvPr/>
        </p:nvPicPr>
        <p:blipFill>
          <a:blip r:embed="rId4">
            <a:alphaModFix/>
          </a:blip>
          <a:stretch>
            <a:fillRect/>
          </a:stretch>
        </p:blipFill>
        <p:spPr>
          <a:xfrm>
            <a:off x="2286000" y="4632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data abstraction?</a:t>
            </a:r>
            <a:endParaRPr/>
          </a:p>
        </p:txBody>
      </p:sp>
      <p:sp>
        <p:nvSpPr>
          <p:cNvPr id="71" name="Google Shape;71;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2" name="Google Shape;72;p15">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73" name="Google Shape;73;p15">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of the following are examples of encoding information?</a:t>
            </a:r>
            <a:endParaRPr/>
          </a:p>
        </p:txBody>
      </p:sp>
      <p:sp>
        <p:nvSpPr>
          <p:cNvPr id="79" name="Google Shape;79;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6">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81" name="Google Shape;81;p16">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 Fast Food Menu</a:t>
            </a:r>
            <a:endParaRPr/>
          </a:p>
        </p:txBody>
      </p:sp>
      <p:sp>
        <p:nvSpPr>
          <p:cNvPr id="87" name="Google Shape;87;p1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Try running this program to see what it does. Click continue to go to the next exercise.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solidFill>
                  <a:schemeClr val="hlink"/>
                </a:solidFill>
                <a:hlinkClick r:id="rId3"/>
              </a:rPr>
              <a:t>https://replit.com/join/loakmybink-danmack</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Reflection: Encodings Everywhere</a:t>
            </a:r>
            <a:endParaRPr/>
          </a:p>
        </p:txBody>
      </p:sp>
      <p:sp>
        <p:nvSpPr>
          <p:cNvPr id="93" name="Google Shape;93;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2"/>
              </a:buClr>
              <a:buSzPct val="61111"/>
              <a:buFont typeface="Arial"/>
              <a:buNone/>
            </a:pPr>
            <a:r>
              <a:rPr lang="en"/>
              <a:t>There are several examples in the world where we encode crucial information using letters and numbers.</a:t>
            </a:r>
            <a:endParaRPr/>
          </a:p>
          <a:p>
            <a:pPr indent="-317182" lvl="0" marL="457200" rtl="0" algn="l">
              <a:spcBef>
                <a:spcPts val="1200"/>
              </a:spcBef>
              <a:spcAft>
                <a:spcPts val="0"/>
              </a:spcAft>
              <a:buSzPct val="100000"/>
              <a:buChar char="●"/>
            </a:pPr>
            <a:r>
              <a:rPr lang="en"/>
              <a:t>The proteins in our body can be encoded by the individual amino acids that form them (“NLYTIQ…”), and those amino acid chains can be encoded by the DNA bases that form them (“TTCGATATC…”).</a:t>
            </a:r>
            <a:endParaRPr/>
          </a:p>
          <a:p>
            <a:pPr indent="-317182" lvl="0" marL="457200" rtl="0" algn="l">
              <a:spcBef>
                <a:spcPts val="0"/>
              </a:spcBef>
              <a:spcAft>
                <a:spcPts val="0"/>
              </a:spcAft>
              <a:buSzPct val="100000"/>
              <a:buChar char="●"/>
            </a:pPr>
            <a:r>
              <a:rPr lang="en"/>
              <a:t>Every geographic area has its own telephone area code to help route the connection for long distance calls. For example, the state of Vermont has the area code 802.</a:t>
            </a:r>
            <a:endParaRPr/>
          </a:p>
          <a:p>
            <a:pPr indent="-317182" lvl="0" marL="457200" rtl="0" algn="l">
              <a:spcBef>
                <a:spcPts val="0"/>
              </a:spcBef>
              <a:spcAft>
                <a:spcPts val="0"/>
              </a:spcAft>
              <a:buSzPct val="100000"/>
              <a:buChar char="●"/>
            </a:pPr>
            <a:r>
              <a:rPr lang="en"/>
              <a:t>The McDonald’s menu assigns number codes to several of its most popular meals to simplify the ordering process. Number 1 is a Big Mac and Number 10 is a 10 piece chicken nugget meal.</a:t>
            </a:r>
            <a:endParaRPr/>
          </a:p>
          <a:p>
            <a:pPr indent="0" lvl="0" marL="0" rtl="0" algn="l">
              <a:spcBef>
                <a:spcPts val="1200"/>
              </a:spcBef>
              <a:spcAft>
                <a:spcPts val="0"/>
              </a:spcAft>
              <a:buClr>
                <a:schemeClr val="dk2"/>
              </a:buClr>
              <a:buSzPct val="61111"/>
              <a:buFont typeface="Arial"/>
              <a:buNone/>
            </a:pPr>
            <a:r>
              <a:rPr lang="en"/>
              <a:t>Describe an example in your life where you encode information, or you use encoded information. Give specific examples of certain encoded values and what meanings they hold (ie 1 = “Big Mac”, 2 = “Cheesburger”, etc).</a:t>
            </a:r>
            <a:endParaRPr/>
          </a:p>
          <a:p>
            <a:pPr indent="0" lvl="0" marL="0" rtl="0" algn="l">
              <a:spcBef>
                <a:spcPts val="1200"/>
              </a:spcBef>
              <a:spcAft>
                <a:spcPts val="1200"/>
              </a:spcAft>
              <a:buNone/>
            </a:pPr>
            <a:r>
              <a:rPr lang="en"/>
              <a:t>No coding in this exercise, just write down your answer to this question!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