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5ca5d51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5ca5d51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5ca5d51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5ca5d51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5ca5d51d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5ca5d51d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ca5d51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ca5d51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5ca5d51d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5ca5d51d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ca5d51d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ca5d51d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ca5d51d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ca5d51d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A1F4Xk4QbpM"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10" Type="http://schemas.openxmlformats.org/officeDocument/2006/relationships/hyperlink" Target="http://dontchangethislink.peardeckmagic.zone?eyJ0eXBlIjoiZ29vZ2xlLXNsaWRlcy1hZGRvbi1yZXNwb25zZS1mb290ZXIiLCJsYXN0RWRpdGVkQnkiOiIxMDkyODEzNDc3MTIzMDQyNjAzNTQiLCJwcmVzZW50YXRpb25JZCI6IjFMY1ozWVF5VG40QTR5enFPVnpTSExQUUFiYVJSOHhUS1lrVG54RGFjTmlZIiwiY29udGVudElkIjoiY3VzdG9tLXJlc3BvbnNlLW11bHRpcGxlQ2hvaWNlIiwic2xpZGVJZCI6ImcxMDVjYTVkNTFkNF8wXzU1IiwiY29udGVudEluc3RhbmNlSWQiOiIxTGNaM1lReVRuNEE0eXpxT1Z6U0hMUFFBYmFSUjh4VEtZa1RueERhY05pWS81MzM2Y2YwMy1jNWE0LTQ3NWYtYTY0My0zYWU4NzIyZDQyZTAifQ==pearId=magic-pear-metadata-identifier" TargetMode="External"/><Relationship Id="rId9"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bWn9-m-gvWU"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hyperlink" Target="http://dontchangethislink.peardeckmagic.zone?eyJ0eXBlIjoiZ29vZ2xlLXNsaWRlcy1hZGRvbi1yZXNwb25zZS1mb290ZXIiLCJsYXN0RWRpdGVkQnkiOiIxMDkyODEzNDc3MTIzMDQyNjAzNTQiLCJwcmVzZW50YXRpb25JZCI6IjFMY1ozWVF5VG40QTR5enFPVnpTSExQUUFiYVJSOHhUS1lrVG54RGFjTmlZIiwiY29udGVudElkIjoiY3VzdG9tLXJlc3BvbnNlLW11bHRpcGxlQ2hvaWNlIiwic2xpZGVJZCI6ImcxMDVjYTVkNTFkNF8wXzc0IiwiY29udGVudEluc3RhbmNlSWQiOiIxTGNaM1lReVRuNEE0eXpxT1Z6U0hMUFFBYmFSUjh4VEtZa1RueERhY05pWS8zYjIyOWM4ZC02OGU4LTQyNTUtYTcyYy02MTZiMzExNTQ4MWUifQ==pearId=magic-pear-metadata-identifier" TargetMode="External"/><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dontchangethislink.peardeckmagic.zone?eyJ0eXBlIjoiZ29vZ2xlLXNsaWRlcy1hZGRvbi1yZXNwb25zZS1mb290ZXIiLCJsYXN0RWRpdGVkQnkiOiIxMDkyODEzNDc3MTIzMDQyNjAzNTQiLCJwcmVzZW50YXRpb25JZCI6IjFMY1ozWVF5VG40QTR5enFPVnpTSExQUUFiYVJSOHhUS1lrVG54RGFjTmlZIiwiY29udGVudElkIjoiY3VzdG9tLXJlc3BvbnNlLW11bHRpcGxlQ2hvaWNlIiwic2xpZGVJZCI6ImcxMDVjYTVkNTFkNF8wXzgwIiwiY29udGVudEluc3RhbmNlSWQiOiIxTGNaM1lReVRuNEE0eXpxT1Z6U0hMUFFBYmFSUjh4VEtZa1RueERhY05pWS8yMzFmMzAwMy01MzI0LTRlMmItODUyNy04MmM1NDAyNmQwYTkifQ==pearId=magic-pear-metadata-identifier" TargetMode="External"/><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Manipulating Images</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learn about the manipulating pixel data to create image filters</a:t>
            </a:r>
            <a:endParaRPr/>
          </a:p>
        </p:txBody>
      </p:sp>
      <p:pic>
        <p:nvPicPr>
          <p:cNvPr id="65" name="Google Shape;65;p14" title="Manipulating Images">
            <a:hlinkClick r:id="rId3"/>
          </p:cNvPr>
          <p:cNvPicPr preferRelativeResize="0"/>
          <p:nvPr/>
        </p:nvPicPr>
        <p:blipFill>
          <a:blip r:embed="rId4">
            <a:alphaModFix/>
          </a:blip>
          <a:stretch>
            <a:fillRect/>
          </a:stretch>
        </p:blipFill>
        <p:spPr>
          <a:xfrm>
            <a:off x="2286000" y="441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want to write a brightness filter that brightens a given pixel.</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Which of the following instructions would brighten a pixel? Assume R is the red value of the pixel, G is the green value, and B is the blue value.</a:t>
            </a:r>
            <a:endParaRPr/>
          </a:p>
          <a:p>
            <a:pPr indent="-325755" lvl="0" marL="457200" rtl="0" algn="l">
              <a:spcBef>
                <a:spcPts val="1200"/>
              </a:spcBef>
              <a:spcAft>
                <a:spcPts val="0"/>
              </a:spcAft>
              <a:buSzPct val="100000"/>
              <a:buAutoNum type="alphaUcPeriod"/>
            </a:pPr>
            <a:r>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lphaUcPeriod"/>
            </a:pPr>
            <a:r>
              <a:rPr lang="en"/>
              <a:t> </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AutoNum type="alphaUcPeriod"/>
            </a:pPr>
            <a:r>
              <a:rPr lang="en"/>
              <a:t> </a:t>
            </a:r>
            <a:endParaRPr/>
          </a:p>
          <a:p>
            <a:pPr indent="0" lvl="0" marL="457200" rtl="0" algn="l">
              <a:spcBef>
                <a:spcPts val="1200"/>
              </a:spcBef>
              <a:spcAft>
                <a:spcPts val="0"/>
              </a:spcAft>
              <a:buNone/>
            </a:pPr>
            <a:r>
              <a:rPr lang="en"/>
              <a:t> </a:t>
            </a:r>
            <a:endParaRPr/>
          </a:p>
          <a:p>
            <a:pPr indent="-325755" lvl="0" marL="457200" rtl="0" algn="l">
              <a:spcBef>
                <a:spcPts val="1200"/>
              </a:spcBef>
              <a:spcAft>
                <a:spcPts val="0"/>
              </a:spcAft>
              <a:buSzPct val="100000"/>
              <a:buAutoNum type="alphaUcPeriod"/>
            </a:pPr>
            <a:r>
              <a:t/>
            </a:r>
            <a:endParaRPr/>
          </a:p>
        </p:txBody>
      </p:sp>
      <p:pic>
        <p:nvPicPr>
          <p:cNvPr id="72" name="Google Shape;72;p15"/>
          <p:cNvPicPr preferRelativeResize="0"/>
          <p:nvPr/>
        </p:nvPicPr>
        <p:blipFill>
          <a:blip r:embed="rId3">
            <a:alphaModFix/>
          </a:blip>
          <a:stretch>
            <a:fillRect/>
          </a:stretch>
        </p:blipFill>
        <p:spPr>
          <a:xfrm>
            <a:off x="4721675" y="3510945"/>
            <a:ext cx="3896025" cy="1213825"/>
          </a:xfrm>
          <a:prstGeom prst="rect">
            <a:avLst/>
          </a:prstGeom>
          <a:noFill/>
          <a:ln>
            <a:noFill/>
          </a:ln>
        </p:spPr>
      </p:pic>
      <p:pic>
        <p:nvPicPr>
          <p:cNvPr id="73" name="Google Shape;73;p15"/>
          <p:cNvPicPr preferRelativeResize="0"/>
          <p:nvPr/>
        </p:nvPicPr>
        <p:blipFill>
          <a:blip r:embed="rId4">
            <a:alphaModFix/>
          </a:blip>
          <a:stretch>
            <a:fillRect/>
          </a:stretch>
        </p:blipFill>
        <p:spPr>
          <a:xfrm>
            <a:off x="726500" y="1943100"/>
            <a:ext cx="876300" cy="628650"/>
          </a:xfrm>
          <a:prstGeom prst="rect">
            <a:avLst/>
          </a:prstGeom>
          <a:noFill/>
          <a:ln>
            <a:noFill/>
          </a:ln>
        </p:spPr>
      </p:pic>
      <p:pic>
        <p:nvPicPr>
          <p:cNvPr id="74" name="Google Shape;74;p15"/>
          <p:cNvPicPr preferRelativeResize="0"/>
          <p:nvPr/>
        </p:nvPicPr>
        <p:blipFill>
          <a:blip r:embed="rId5">
            <a:alphaModFix/>
          </a:blip>
          <a:stretch>
            <a:fillRect/>
          </a:stretch>
        </p:blipFill>
        <p:spPr>
          <a:xfrm>
            <a:off x="726500" y="2680650"/>
            <a:ext cx="1790700" cy="628650"/>
          </a:xfrm>
          <a:prstGeom prst="rect">
            <a:avLst/>
          </a:prstGeom>
          <a:noFill/>
          <a:ln>
            <a:noFill/>
          </a:ln>
        </p:spPr>
      </p:pic>
      <p:pic>
        <p:nvPicPr>
          <p:cNvPr id="75" name="Google Shape;75;p15"/>
          <p:cNvPicPr preferRelativeResize="0"/>
          <p:nvPr/>
        </p:nvPicPr>
        <p:blipFill>
          <a:blip r:embed="rId6">
            <a:alphaModFix/>
          </a:blip>
          <a:stretch>
            <a:fillRect/>
          </a:stretch>
        </p:blipFill>
        <p:spPr>
          <a:xfrm>
            <a:off x="736025" y="3418188"/>
            <a:ext cx="857250" cy="619125"/>
          </a:xfrm>
          <a:prstGeom prst="rect">
            <a:avLst/>
          </a:prstGeom>
          <a:noFill/>
          <a:ln>
            <a:noFill/>
          </a:ln>
        </p:spPr>
      </p:pic>
      <p:pic>
        <p:nvPicPr>
          <p:cNvPr id="76" name="Google Shape;76;p15"/>
          <p:cNvPicPr preferRelativeResize="0"/>
          <p:nvPr/>
        </p:nvPicPr>
        <p:blipFill>
          <a:blip r:embed="rId7">
            <a:alphaModFix/>
          </a:blip>
          <a:stretch>
            <a:fillRect/>
          </a:stretch>
        </p:blipFill>
        <p:spPr>
          <a:xfrm>
            <a:off x="793175" y="4096125"/>
            <a:ext cx="1657350" cy="628650"/>
          </a:xfrm>
          <a:prstGeom prst="rect">
            <a:avLst/>
          </a:prstGeom>
          <a:noFill/>
          <a:ln>
            <a:noFill/>
          </a:ln>
        </p:spPr>
      </p:pic>
      <p:pic>
        <p:nvPicPr>
          <p:cNvPr id="77" name="Google Shape;77;p15">
            <a:hlinkClick r:id="rId8"/>
          </p:cNvPr>
          <p:cNvPicPr preferRelativeResize="0"/>
          <p:nvPr/>
        </p:nvPicPr>
        <p:blipFill>
          <a:blip r:embed="rId9">
            <a:alphaModFix/>
          </a:blip>
          <a:stretch>
            <a:fillRect/>
          </a:stretch>
        </p:blipFill>
        <p:spPr>
          <a:xfrm>
            <a:off x="0" y="4429125"/>
            <a:ext cx="9144000" cy="714375"/>
          </a:xfrm>
          <a:prstGeom prst="rect">
            <a:avLst/>
          </a:prstGeom>
          <a:noFill/>
          <a:ln>
            <a:noFill/>
          </a:ln>
        </p:spPr>
      </p:pic>
      <p:sp>
        <p:nvSpPr>
          <p:cNvPr id="78" name="Google Shape;78;p15">
            <a:hlinkClick r:id="rId10"/>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We learn about writing image filters in JavaScript with the WebImage API</a:t>
            </a:r>
            <a:endParaRPr/>
          </a:p>
        </p:txBody>
      </p:sp>
      <p:pic>
        <p:nvPicPr>
          <p:cNvPr id="84" name="Google Shape;84;p16" title="Programming with WebImage">
            <a:hlinkClick r:id="rId3"/>
          </p:cNvPr>
          <p:cNvPicPr preferRelativeResize="0"/>
          <p:nvPr/>
        </p:nvPicPr>
        <p:blipFill>
          <a:blip r:embed="rId4">
            <a:alphaModFix/>
          </a:blip>
          <a:stretch>
            <a:fillRect/>
          </a:stretch>
        </p:blipFill>
        <p:spPr>
          <a:xfrm>
            <a:off x="2286000" y="6926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describes the instructions for a general image filter?</a:t>
            </a:r>
            <a:endParaRPr/>
          </a:p>
        </p:txBody>
      </p:sp>
      <p:sp>
        <p:nvSpPr>
          <p:cNvPr id="90" name="Google Shape;90;p17"/>
          <p:cNvSpPr txBox="1"/>
          <p:nvPr>
            <p:ph idx="1" type="body"/>
          </p:nvPr>
        </p:nvSpPr>
        <p:spPr>
          <a:xfrm>
            <a:off x="311700" y="1406125"/>
            <a:ext cx="8520600" cy="3162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t/>
            </a:r>
            <a:endParaRPr/>
          </a:p>
        </p:txBody>
      </p:sp>
      <p:pic>
        <p:nvPicPr>
          <p:cNvPr id="91" name="Google Shape;91;p17"/>
          <p:cNvPicPr preferRelativeResize="0"/>
          <p:nvPr/>
        </p:nvPicPr>
        <p:blipFill>
          <a:blip r:embed="rId3">
            <a:alphaModFix/>
          </a:blip>
          <a:stretch>
            <a:fillRect/>
          </a:stretch>
        </p:blipFill>
        <p:spPr>
          <a:xfrm>
            <a:off x="729325" y="1406125"/>
            <a:ext cx="2800825" cy="832250"/>
          </a:xfrm>
          <a:prstGeom prst="rect">
            <a:avLst/>
          </a:prstGeom>
          <a:noFill/>
          <a:ln>
            <a:noFill/>
          </a:ln>
        </p:spPr>
      </p:pic>
      <p:pic>
        <p:nvPicPr>
          <p:cNvPr id="92" name="Google Shape;92;p17"/>
          <p:cNvPicPr preferRelativeResize="0"/>
          <p:nvPr/>
        </p:nvPicPr>
        <p:blipFill>
          <a:blip r:embed="rId4">
            <a:alphaModFix/>
          </a:blip>
          <a:stretch>
            <a:fillRect/>
          </a:stretch>
        </p:blipFill>
        <p:spPr>
          <a:xfrm>
            <a:off x="729321" y="2238375"/>
            <a:ext cx="2359275" cy="908950"/>
          </a:xfrm>
          <a:prstGeom prst="rect">
            <a:avLst/>
          </a:prstGeom>
          <a:noFill/>
          <a:ln>
            <a:noFill/>
          </a:ln>
        </p:spPr>
      </p:pic>
      <p:pic>
        <p:nvPicPr>
          <p:cNvPr id="93" name="Google Shape;93;p17"/>
          <p:cNvPicPr preferRelativeResize="0"/>
          <p:nvPr/>
        </p:nvPicPr>
        <p:blipFill>
          <a:blip r:embed="rId5">
            <a:alphaModFix/>
          </a:blip>
          <a:stretch>
            <a:fillRect/>
          </a:stretch>
        </p:blipFill>
        <p:spPr>
          <a:xfrm>
            <a:off x="729313" y="3180525"/>
            <a:ext cx="3876675" cy="990600"/>
          </a:xfrm>
          <a:prstGeom prst="rect">
            <a:avLst/>
          </a:prstGeom>
          <a:noFill/>
          <a:ln>
            <a:noFill/>
          </a:ln>
        </p:spPr>
      </p:pic>
      <p:pic>
        <p:nvPicPr>
          <p:cNvPr id="94" name="Google Shape;94;p17"/>
          <p:cNvPicPr preferRelativeResize="0"/>
          <p:nvPr/>
        </p:nvPicPr>
        <p:blipFill>
          <a:blip r:embed="rId6">
            <a:alphaModFix/>
          </a:blip>
          <a:stretch>
            <a:fillRect/>
          </a:stretch>
        </p:blipFill>
        <p:spPr>
          <a:xfrm>
            <a:off x="797063" y="4171125"/>
            <a:ext cx="3076575" cy="781050"/>
          </a:xfrm>
          <a:prstGeom prst="rect">
            <a:avLst/>
          </a:prstGeom>
          <a:noFill/>
          <a:ln>
            <a:noFill/>
          </a:ln>
        </p:spPr>
      </p:pic>
      <p:pic>
        <p:nvPicPr>
          <p:cNvPr id="95" name="Google Shape;95;p17">
            <a:hlinkClick r:id="rId7"/>
          </p:cNvPr>
          <p:cNvPicPr preferRelativeResize="0"/>
          <p:nvPr/>
        </p:nvPicPr>
        <p:blipFill>
          <a:blip r:embed="rId8">
            <a:alphaModFix/>
          </a:blip>
          <a:stretch>
            <a:fillRect/>
          </a:stretch>
        </p:blipFill>
        <p:spPr>
          <a:xfrm>
            <a:off x="0" y="4429125"/>
            <a:ext cx="9144000" cy="714375"/>
          </a:xfrm>
          <a:prstGeom prst="rect">
            <a:avLst/>
          </a:prstGeom>
          <a:noFill/>
          <a:ln>
            <a:noFill/>
          </a:ln>
        </p:spPr>
      </p:pic>
      <p:sp>
        <p:nvSpPr>
          <p:cNvPr id="96" name="Google Shape;96;p17">
            <a:hlinkClick r:id="rId9"/>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 following functions properly removes all green and blue from a pixel and returns the modified pixel?</a:t>
            </a:r>
            <a:endParaRPr/>
          </a:p>
        </p:txBody>
      </p:sp>
      <p:sp>
        <p:nvSpPr>
          <p:cNvPr id="102" name="Google Shape;102;p18"/>
          <p:cNvSpPr txBox="1"/>
          <p:nvPr>
            <p:ph idx="1" type="body"/>
          </p:nvPr>
        </p:nvSpPr>
        <p:spPr>
          <a:xfrm>
            <a:off x="311700" y="1465350"/>
            <a:ext cx="8520600" cy="3103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rPr lang="en"/>
              <a:t> </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AutoNum type="alphaUcPeriod"/>
            </a:pPr>
            <a:r>
              <a:t/>
            </a:r>
            <a:endParaRPr/>
          </a:p>
        </p:txBody>
      </p:sp>
      <p:pic>
        <p:nvPicPr>
          <p:cNvPr id="103" name="Google Shape;103;p18"/>
          <p:cNvPicPr preferRelativeResize="0"/>
          <p:nvPr/>
        </p:nvPicPr>
        <p:blipFill>
          <a:blip r:embed="rId3">
            <a:alphaModFix/>
          </a:blip>
          <a:stretch>
            <a:fillRect/>
          </a:stretch>
        </p:blipFill>
        <p:spPr>
          <a:xfrm>
            <a:off x="722921" y="1465346"/>
            <a:ext cx="1563900" cy="864750"/>
          </a:xfrm>
          <a:prstGeom prst="rect">
            <a:avLst/>
          </a:prstGeom>
          <a:noFill/>
          <a:ln>
            <a:noFill/>
          </a:ln>
        </p:spPr>
      </p:pic>
      <p:pic>
        <p:nvPicPr>
          <p:cNvPr id="104" name="Google Shape;104;p18"/>
          <p:cNvPicPr preferRelativeResize="0"/>
          <p:nvPr/>
        </p:nvPicPr>
        <p:blipFill>
          <a:blip r:embed="rId4">
            <a:alphaModFix/>
          </a:blip>
          <a:stretch>
            <a:fillRect/>
          </a:stretch>
        </p:blipFill>
        <p:spPr>
          <a:xfrm>
            <a:off x="722920" y="2330100"/>
            <a:ext cx="1563900" cy="922761"/>
          </a:xfrm>
          <a:prstGeom prst="rect">
            <a:avLst/>
          </a:prstGeom>
          <a:noFill/>
          <a:ln>
            <a:noFill/>
          </a:ln>
        </p:spPr>
      </p:pic>
      <p:pic>
        <p:nvPicPr>
          <p:cNvPr id="105" name="Google Shape;105;p18"/>
          <p:cNvPicPr preferRelativeResize="0"/>
          <p:nvPr/>
        </p:nvPicPr>
        <p:blipFill>
          <a:blip r:embed="rId5">
            <a:alphaModFix/>
          </a:blip>
          <a:stretch>
            <a:fillRect/>
          </a:stretch>
        </p:blipFill>
        <p:spPr>
          <a:xfrm>
            <a:off x="722925" y="3252846"/>
            <a:ext cx="1603259" cy="864750"/>
          </a:xfrm>
          <a:prstGeom prst="rect">
            <a:avLst/>
          </a:prstGeom>
          <a:noFill/>
          <a:ln>
            <a:noFill/>
          </a:ln>
        </p:spPr>
      </p:pic>
      <p:pic>
        <p:nvPicPr>
          <p:cNvPr id="106" name="Google Shape;106;p18"/>
          <p:cNvPicPr preferRelativeResize="0"/>
          <p:nvPr/>
        </p:nvPicPr>
        <p:blipFill>
          <a:blip r:embed="rId6">
            <a:alphaModFix/>
          </a:blip>
          <a:stretch>
            <a:fillRect/>
          </a:stretch>
        </p:blipFill>
        <p:spPr>
          <a:xfrm>
            <a:off x="722913" y="4117588"/>
            <a:ext cx="2390775" cy="981075"/>
          </a:xfrm>
          <a:prstGeom prst="rect">
            <a:avLst/>
          </a:prstGeom>
          <a:noFill/>
          <a:ln>
            <a:noFill/>
          </a:ln>
        </p:spPr>
      </p:pic>
      <p:pic>
        <p:nvPicPr>
          <p:cNvPr id="107" name="Google Shape;107;p18">
            <a:hlinkClick r:id="rId7"/>
          </p:cNvPr>
          <p:cNvPicPr preferRelativeResize="0"/>
          <p:nvPr/>
        </p:nvPicPr>
        <p:blipFill>
          <a:blip r:embed="rId8">
            <a:alphaModFix/>
          </a:blip>
          <a:stretch>
            <a:fillRect/>
          </a:stretch>
        </p:blipFill>
        <p:spPr>
          <a:xfrm>
            <a:off x="0" y="4429125"/>
            <a:ext cx="9144000" cy="714375"/>
          </a:xfrm>
          <a:prstGeom prst="rect">
            <a:avLst/>
          </a:prstGeom>
          <a:noFill/>
          <a:ln>
            <a:noFill/>
          </a:ln>
        </p:spPr>
      </p:pic>
      <p:sp>
        <p:nvSpPr>
          <p:cNvPr id="108" name="Google Shape;108;p18">
            <a:hlinkClick r:id="rId9"/>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Black and White Filter</a:t>
            </a:r>
            <a:endParaRPr/>
          </a:p>
        </p:txBody>
      </p:sp>
      <p:sp>
        <p:nvSpPr>
          <p:cNvPr id="114" name="Google Shape;114;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Brighten Filter</a:t>
            </a:r>
            <a:endParaRPr/>
          </a:p>
        </p:txBody>
      </p:sp>
      <p:sp>
        <p:nvSpPr>
          <p:cNvPr id="120" name="Google Shape;12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